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4"/>
  </p:sldMasterIdLst>
  <p:notesMasterIdLst>
    <p:notesMasterId r:id="rId6"/>
  </p:notesMasterIdLst>
  <p:sldIdLst>
    <p:sldId id="2147378881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FC074-173B-4F22-8BE0-A99E48BCFBFB}" v="5" dt="2025-02-12T02:13:53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4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65222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A3C4FC0-B348-F399-5F58-FCD43EF9C5B4}"/>
              </a:ext>
            </a:extLst>
          </p:cNvPr>
          <p:cNvSpPr txBox="1"/>
          <p:nvPr/>
        </p:nvSpPr>
        <p:spPr>
          <a:xfrm>
            <a:off x="20149" y="6250587"/>
            <a:ext cx="49104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/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B14FAC3-BF58-6CA5-DDB9-B2C63BE13A9A}"/>
              </a:ext>
            </a:extLst>
          </p:cNvPr>
          <p:cNvSpPr txBox="1"/>
          <p:nvPr/>
        </p:nvSpPr>
        <p:spPr>
          <a:xfrm>
            <a:off x="-11032" y="10886"/>
            <a:ext cx="91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別紙５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lcf76f155ced4ddcb4097134ff3c332f xmlns="dcf1fb47-4dd2-48fd-ae03-9bde1257e2b2">
      <Terms xmlns="http://schemas.microsoft.com/office/infopath/2007/PartnerControls"/>
    </lcf76f155ced4ddcb4097134ff3c332f>
    <_x4f5c__x6210__x65e5__x6642_ xmlns="dcf1fb47-4dd2-48fd-ae03-9bde1257e2b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E21BB1ABA45D3468EF532B18CBA3723" ma:contentTypeVersion="17" ma:contentTypeDescription="新しいドキュメントを作成します。" ma:contentTypeScope="" ma:versionID="a20b62d3667a50e9e6fbb9fff751f23a">
  <xsd:schema xmlns:xsd="http://www.w3.org/2001/XMLSchema" xmlns:xs="http://www.w3.org/2001/XMLSchema" xmlns:p="http://schemas.microsoft.com/office/2006/metadata/properties" xmlns:ns2="dcf1fb47-4dd2-48fd-ae03-9bde1257e2b2" xmlns:ns3="85ec59af-1a16-40a0-b163-384e34c79a5c" targetNamespace="http://schemas.microsoft.com/office/2006/metadata/properties" ma:root="true" ma:fieldsID="997d8888f7cffe76cc30e01c8b667e21" ns2:_="" ns3:_="">
    <xsd:import namespace="dcf1fb47-4dd2-48fd-ae03-9bde1257e2b2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1fb47-4dd2-48fd-ae03-9bde1257e2b2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c634bbe-2beb-403d-9b2b-db0832b666cf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6FEABC-86CC-419E-8113-CFAFEED0E8B5}">
  <ds:schemaRefs>
    <ds:schemaRef ds:uri="http://schemas.microsoft.com/office/2006/metadata/properties"/>
    <ds:schemaRef ds:uri="http://schemas.microsoft.com/office/infopath/2007/PartnerControls"/>
    <ds:schemaRef ds:uri="85ec59af-1a16-40a0-b163-384e34c79a5c"/>
    <ds:schemaRef ds:uri="7d4e69c1-2b37-4cfe-aca1-a7ab4e2abbbc"/>
  </ds:schemaRefs>
</ds:datastoreItem>
</file>

<file path=customXml/itemProps2.xml><?xml version="1.0" encoding="utf-8"?>
<ds:datastoreItem xmlns:ds="http://schemas.openxmlformats.org/officeDocument/2006/customXml" ds:itemID="{09A53394-EC6D-47C9-B3E5-EBA9CF9932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B98600-5C73-4F5D-AEFC-E0F8CD4BAEA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2025-02-12T02:13:53Z</dcterms:created>
  <dcterms:modified xsi:type="dcterms:W3CDTF">2025-05-22T04:55:42Z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0x0101004E21BB1ABA45D3468EF532B18CBA3723</vt:lpwstr>
  </property>
  <property fmtid="{D5CDD505-2E9C-101B-9397-08002B2CF9AE}" pid="3" name="MediaServiceImageTags">
    <vt:lpwstr/>
  </property>
</Properties>
</file>