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8" r:id="rId5"/>
    <p:sldId id="447" r:id="rId6"/>
    <p:sldId id="448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E92CFA-3406-852E-BF6B-C75BA9993297}" name="中野 恵子(NAKANO Keiko)" initials="恵中" userId="S::keiko_nakano730@maff.go.jp::32163c37-a1bf-443b-a3b8-98522158f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0D4A7-1B79-4461-8740-F08CB59F443F}" v="2" dt="2026-05-08T07:11:21.861"/>
    <p1510:client id="{8610FA0B-5F1F-4BD0-A856-561CE24E0282}" v="1" dt="2026-05-08T02:07:0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﨑 遼(KOMATSUZAKI Ryo)" userId="ffd4bf44-2932-4dd1-a3d9-23ead7fbb4ce" providerId="ADAL" clId="{C06AE874-22F9-43EC-AEA4-9F87FCC8C9CC}"/>
    <pc:docChg chg="modSld">
      <pc:chgData name="小松﨑 遼(KOMATSUZAKI Ryo)" userId="ffd4bf44-2932-4dd1-a3d9-23ead7fbb4ce" providerId="ADAL" clId="{C06AE874-22F9-43EC-AEA4-9F87FCC8C9CC}" dt="2026-05-08T07:11:21.861" v="132"/>
      <pc:docMkLst>
        <pc:docMk/>
      </pc:docMkLst>
      <pc:sldChg chg="addSp modSp mod">
        <pc:chgData name="小松﨑 遼(KOMATSUZAKI Ryo)" userId="ffd4bf44-2932-4dd1-a3d9-23ead7fbb4ce" providerId="ADAL" clId="{C06AE874-22F9-43EC-AEA4-9F87FCC8C9CC}" dt="2026-05-08T07:11:21.861" v="132"/>
        <pc:sldMkLst>
          <pc:docMk/>
          <pc:sldMk cId="1344745653" sldId="258"/>
        </pc:sldMkLst>
        <pc:spChg chg="mod">
          <ac:chgData name="小松﨑 遼(KOMATSUZAKI Ryo)" userId="ffd4bf44-2932-4dd1-a3d9-23ead7fbb4ce" providerId="ADAL" clId="{C06AE874-22F9-43EC-AEA4-9F87FCC8C9CC}" dt="2026-05-08T02:08:58.679" v="113" actId="1076"/>
          <ac:spMkLst>
            <pc:docMk/>
            <pc:sldMk cId="1344745653" sldId="258"/>
            <ac:spMk id="12" creationId="{53452050-27F1-2480-C484-7C5CA5790A73}"/>
          </ac:spMkLst>
        </pc:spChg>
        <pc:spChg chg="add mod">
          <ac:chgData name="小松﨑 遼(KOMATSUZAKI Ryo)" userId="ffd4bf44-2932-4dd1-a3d9-23ead7fbb4ce" providerId="ADAL" clId="{C06AE874-22F9-43EC-AEA4-9F87FCC8C9CC}" dt="2026-05-08T02:12:32.443" v="127" actId="20577"/>
          <ac:spMkLst>
            <pc:docMk/>
            <pc:sldMk cId="1344745653" sldId="258"/>
            <ac:spMk id="18" creationId="{106F3602-AFE4-FAEF-82FF-810A23FEF862}"/>
          </ac:spMkLst>
        </pc:spChg>
        <pc:spChg chg="mod">
          <ac:chgData name="小松﨑 遼(KOMATSUZAKI Ryo)" userId="ffd4bf44-2932-4dd1-a3d9-23ead7fbb4ce" providerId="ADAL" clId="{C06AE874-22F9-43EC-AEA4-9F87FCC8C9CC}" dt="2026-05-08T07:11:21.861" v="132"/>
          <ac:spMkLst>
            <pc:docMk/>
            <pc:sldMk cId="1344745653" sldId="258"/>
            <ac:spMk id="58" creationId="{042C744C-49F6-4720-B45E-424A5820CDC1}"/>
          </ac:spMkLst>
        </pc:spChg>
      </pc:sldChg>
      <pc:sldChg chg="modSp mod">
        <pc:chgData name="小松﨑 遼(KOMATSUZAKI Ryo)" userId="ffd4bf44-2932-4dd1-a3d9-23ead7fbb4ce" providerId="ADAL" clId="{C06AE874-22F9-43EC-AEA4-9F87FCC8C9CC}" dt="2026-05-08T02:12:26.873" v="126" actId="20577"/>
        <pc:sldMkLst>
          <pc:docMk/>
          <pc:sldMk cId="3944048303" sldId="447"/>
        </pc:sldMkLst>
        <pc:spChg chg="mod">
          <ac:chgData name="小松﨑 遼(KOMATSUZAKI Ryo)" userId="ffd4bf44-2932-4dd1-a3d9-23ead7fbb4ce" providerId="ADAL" clId="{C06AE874-22F9-43EC-AEA4-9F87FCC8C9CC}" dt="2026-05-08T02:12:26.873" v="126" actId="20577"/>
          <ac:spMkLst>
            <pc:docMk/>
            <pc:sldMk cId="3944048303" sldId="447"/>
            <ac:spMk id="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3" b="57470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3ba716d-72ee-4e58-95a5-88239dae5e3e" xsi:nil="true"/>
    <lcf76f155ced4ddcb4097134ff3c332f xmlns="a3ba716d-72ee-4e58-95a5-88239dae5e3e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75980CBF6F4B4EB782F5AF2E4B2849" ma:contentTypeVersion="15" ma:contentTypeDescription="新しいドキュメントを作成します。" ma:contentTypeScope="" ma:versionID="89554a6b345fe3b2321465dddb11b107">
  <xsd:schema xmlns:xsd="http://www.w3.org/2001/XMLSchema" xmlns:xs="http://www.w3.org/2001/XMLSchema" xmlns:p="http://schemas.microsoft.com/office/2006/metadata/properties" xmlns:ns2="a3ba716d-72ee-4e58-95a5-88239dae5e3e" xmlns:ns3="85ec59af-1a16-40a0-b163-384e34c79a5c" targetNamespace="http://schemas.microsoft.com/office/2006/metadata/properties" ma:root="true" ma:fieldsID="04370a9deb5fec35aae9a7d588164b1e" ns2:_="" ns3:_="">
    <xsd:import namespace="a3ba716d-72ee-4e58-95a5-88239dae5e3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a716d-72ee-4e58-95a5-88239dae5e3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5ae7824-a6f2-4114-b37c-e76207532d3b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2B537B-938C-4641-BC1C-82ACADA9F14F}">
  <ds:schemaRefs>
    <ds:schemaRef ds:uri="a3ba716d-72ee-4e58-95a5-88239dae5e3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85ec59af-1a16-40a0-b163-384e34c79a5c"/>
  </ds:schemaRefs>
</ds:datastoreItem>
</file>

<file path=customXml/itemProps2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DDAEE5-B7FB-4974-8F3D-37847D00E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a716d-72ee-4e58-95a5-88239dae5e3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453</TotalTime>
  <Words>937</Words>
  <Application>Microsoft Office PowerPoint</Application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revision>4</cp:revision>
  <cp:lastPrinted>2025-04-23T01:59:09Z</cp:lastPrinted>
  <dcterms:created xsi:type="dcterms:W3CDTF">2021-07-09T01:10:13Z</dcterms:created>
  <dcterms:modified xsi:type="dcterms:W3CDTF">2026-06-25T01:30:37Z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0x010100C875980CBF6F4B4EB782F5AF2E4B2849</vt:lpwstr>
  </property>
  <property fmtid="{D5CDD505-2E9C-101B-9397-08002B2CF9AE}" pid="3" name="MediaServiceImageTags">
    <vt:lpwstr/>
  </property>
</Properties>
</file>