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5" r:id="rId1"/>
    <p:sldMasterId id="2147483938" r:id="rId2"/>
  </p:sldMasterIdLst>
  <p:notesMasterIdLst>
    <p:notesMasterId r:id="rId5"/>
  </p:notesMasterIdLst>
  <p:handoutMasterIdLst>
    <p:handoutMasterId r:id="rId6"/>
  </p:handoutMasterIdLst>
  <p:sldIdLst>
    <p:sldId id="469" r:id="rId3"/>
    <p:sldId id="470" r:id="rId4"/>
  </p:sldIdLst>
  <p:sldSz cx="6858000" cy="9906000" type="A4"/>
  <p:notesSz cx="6807200" cy="9939338"/>
  <p:defaultTextStyle>
    <a:defPPr>
      <a:defRPr lang="ja-JP"/>
    </a:defPPr>
    <a:lvl1pPr algn="l" rtl="0" fontAlgn="base">
      <a:spcBef>
        <a:spcPct val="50000"/>
      </a:spcBef>
      <a:spcAft>
        <a:spcPct val="0"/>
      </a:spcAft>
      <a:defRPr kumimoji="1" sz="1600" b="1" kern="1200">
        <a:solidFill>
          <a:schemeClr val="tx1"/>
        </a:solidFill>
        <a:latin typeface="Times New Roman" pitchFamily="18" charset="0"/>
        <a:ea typeface="ＭＳ Ｐゴシック" charset="-128"/>
        <a:cs typeface="+mn-cs"/>
      </a:defRPr>
    </a:lvl1pPr>
    <a:lvl2pPr marL="457200" algn="l" rtl="0" fontAlgn="base">
      <a:spcBef>
        <a:spcPct val="50000"/>
      </a:spcBef>
      <a:spcAft>
        <a:spcPct val="0"/>
      </a:spcAft>
      <a:defRPr kumimoji="1" sz="1600" b="1" kern="1200">
        <a:solidFill>
          <a:schemeClr val="tx1"/>
        </a:solidFill>
        <a:latin typeface="Times New Roman" pitchFamily="18" charset="0"/>
        <a:ea typeface="ＭＳ Ｐゴシック" charset="-128"/>
        <a:cs typeface="+mn-cs"/>
      </a:defRPr>
    </a:lvl2pPr>
    <a:lvl3pPr marL="914400" algn="l" rtl="0" fontAlgn="base">
      <a:spcBef>
        <a:spcPct val="50000"/>
      </a:spcBef>
      <a:spcAft>
        <a:spcPct val="0"/>
      </a:spcAft>
      <a:defRPr kumimoji="1" sz="1600" b="1" kern="1200">
        <a:solidFill>
          <a:schemeClr val="tx1"/>
        </a:solidFill>
        <a:latin typeface="Times New Roman" pitchFamily="18" charset="0"/>
        <a:ea typeface="ＭＳ Ｐゴシック" charset="-128"/>
        <a:cs typeface="+mn-cs"/>
      </a:defRPr>
    </a:lvl3pPr>
    <a:lvl4pPr marL="1371600" algn="l" rtl="0" fontAlgn="base">
      <a:spcBef>
        <a:spcPct val="50000"/>
      </a:spcBef>
      <a:spcAft>
        <a:spcPct val="0"/>
      </a:spcAft>
      <a:defRPr kumimoji="1" sz="1600" b="1" kern="1200">
        <a:solidFill>
          <a:schemeClr val="tx1"/>
        </a:solidFill>
        <a:latin typeface="Times New Roman" pitchFamily="18" charset="0"/>
        <a:ea typeface="ＭＳ Ｐゴシック" charset="-128"/>
        <a:cs typeface="+mn-cs"/>
      </a:defRPr>
    </a:lvl4pPr>
    <a:lvl5pPr marL="1828800" algn="l" rtl="0" fontAlgn="base">
      <a:spcBef>
        <a:spcPct val="50000"/>
      </a:spcBef>
      <a:spcAft>
        <a:spcPct val="0"/>
      </a:spcAft>
      <a:defRPr kumimoji="1" sz="1600" b="1" kern="1200">
        <a:solidFill>
          <a:schemeClr val="tx1"/>
        </a:solidFill>
        <a:latin typeface="Times New Roman" pitchFamily="18" charset="0"/>
        <a:ea typeface="ＭＳ Ｐゴシック" charset="-128"/>
        <a:cs typeface="+mn-cs"/>
      </a:defRPr>
    </a:lvl5pPr>
    <a:lvl6pPr marL="2286000" algn="l" defTabSz="914400" rtl="0" eaLnBrk="1" latinLnBrk="0" hangingPunct="1">
      <a:defRPr kumimoji="1" sz="1600" b="1" kern="1200">
        <a:solidFill>
          <a:schemeClr val="tx1"/>
        </a:solidFill>
        <a:latin typeface="Times New Roman" pitchFamily="18" charset="0"/>
        <a:ea typeface="ＭＳ Ｐゴシック" charset="-128"/>
        <a:cs typeface="+mn-cs"/>
      </a:defRPr>
    </a:lvl6pPr>
    <a:lvl7pPr marL="2743200" algn="l" defTabSz="914400" rtl="0" eaLnBrk="1" latinLnBrk="0" hangingPunct="1">
      <a:defRPr kumimoji="1" sz="1600" b="1" kern="1200">
        <a:solidFill>
          <a:schemeClr val="tx1"/>
        </a:solidFill>
        <a:latin typeface="Times New Roman" pitchFamily="18" charset="0"/>
        <a:ea typeface="ＭＳ Ｐゴシック" charset="-128"/>
        <a:cs typeface="+mn-cs"/>
      </a:defRPr>
    </a:lvl7pPr>
    <a:lvl8pPr marL="3200400" algn="l" defTabSz="914400" rtl="0" eaLnBrk="1" latinLnBrk="0" hangingPunct="1">
      <a:defRPr kumimoji="1" sz="1600" b="1" kern="1200">
        <a:solidFill>
          <a:schemeClr val="tx1"/>
        </a:solidFill>
        <a:latin typeface="Times New Roman" pitchFamily="18" charset="0"/>
        <a:ea typeface="ＭＳ Ｐゴシック" charset="-128"/>
        <a:cs typeface="+mn-cs"/>
      </a:defRPr>
    </a:lvl8pPr>
    <a:lvl9pPr marL="3657600" algn="l" defTabSz="914400" rtl="0" eaLnBrk="1" latinLnBrk="0" hangingPunct="1">
      <a:defRPr kumimoji="1" sz="1600" b="1" kern="1200">
        <a:solidFill>
          <a:schemeClr val="tx1"/>
        </a:solidFill>
        <a:latin typeface="Times New Roman" pitchFamily="18" charset="0"/>
        <a:ea typeface="ＭＳ Ｐゴシック" charset="-128"/>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 uri="{2D200454-40CA-4A62-9FC3-DE9A4176ACB9}">
      <p15:notesGuideLst xmlns:p15="http://schemas.microsoft.com/office/powerpoint/2012/main">
        <p15:guide id="1" orient="horz" pos="3130">
          <p15:clr>
            <a:srgbClr val="A4A3A4"/>
          </p15:clr>
        </p15:guide>
        <p15:guide id="2" pos="214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FFCC"/>
    <a:srgbClr val="CCECFF"/>
    <a:srgbClr val="66FFFF"/>
    <a:srgbClr val="CCFFFF"/>
    <a:srgbClr val="FFFFFF"/>
    <a:srgbClr val="FF0000"/>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中間スタイル 3 - アクセント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544" autoAdjust="0"/>
    <p:restoredTop sz="99615" autoAdjust="0"/>
  </p:normalViewPr>
  <p:slideViewPr>
    <p:cSldViewPr>
      <p:cViewPr>
        <p:scale>
          <a:sx n="66" d="100"/>
          <a:sy n="66" d="100"/>
        </p:scale>
        <p:origin x="1230" y="-2226"/>
      </p:cViewPr>
      <p:guideLst>
        <p:guide orient="horz" pos="3120"/>
        <p:guide pos="2160"/>
      </p:guideLst>
    </p:cSldViewPr>
  </p:slideViewPr>
  <p:outlineViewPr>
    <p:cViewPr>
      <p:scale>
        <a:sx n="33" d="100"/>
        <a:sy n="33" d="100"/>
      </p:scale>
      <p:origin x="0" y="0"/>
    </p:cViewPr>
  </p:outlineViewPr>
  <p:notesTextViewPr>
    <p:cViewPr>
      <p:scale>
        <a:sx n="75" d="100"/>
        <a:sy n="75" d="100"/>
      </p:scale>
      <p:origin x="0" y="0"/>
    </p:cViewPr>
  </p:notesTextViewPr>
  <p:notesViewPr>
    <p:cSldViewPr>
      <p:cViewPr varScale="1">
        <p:scale>
          <a:sx n="55" d="100"/>
          <a:sy n="55" d="100"/>
        </p:scale>
        <p:origin x="-1866" y="-108"/>
      </p:cViewPr>
      <p:guideLst>
        <p:guide orient="horz" pos="3130"/>
        <p:guide pos="214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6" y="7"/>
            <a:ext cx="2948770" cy="497367"/>
          </a:xfrm>
          <a:prstGeom prst="rect">
            <a:avLst/>
          </a:prstGeom>
          <a:noFill/>
          <a:ln>
            <a:noFill/>
          </a:ln>
          <a:effectLst/>
          <a:extLst/>
        </p:spPr>
        <p:txBody>
          <a:bodyPr vert="horz" wrap="square" lIns="92186" tIns="46096" rIns="92186" bIns="46096" numCol="1" anchor="t" anchorCtr="0" compatLnSpc="1">
            <a:prstTxWarp prst="textNoShape">
              <a:avLst/>
            </a:prstTxWarp>
          </a:bodyPr>
          <a:lstStyle>
            <a:lvl1pPr>
              <a:spcBef>
                <a:spcPct val="0"/>
              </a:spcBef>
              <a:defRPr sz="1200" b="0">
                <a:ea typeface="ＭＳ Ｐゴシック" charset="-128"/>
              </a:defRPr>
            </a:lvl1pPr>
          </a:lstStyle>
          <a:p>
            <a:pPr>
              <a:defRPr/>
            </a:pPr>
            <a:endParaRPr lang="en-US" altLang="ja-JP"/>
          </a:p>
        </p:txBody>
      </p:sp>
      <p:sp>
        <p:nvSpPr>
          <p:cNvPr id="13315" name="Rectangle 3"/>
          <p:cNvSpPr>
            <a:spLocks noGrp="1" noChangeArrowheads="1"/>
          </p:cNvSpPr>
          <p:nvPr>
            <p:ph type="dt" sz="quarter" idx="1"/>
          </p:nvPr>
        </p:nvSpPr>
        <p:spPr bwMode="auto">
          <a:xfrm>
            <a:off x="3858430" y="7"/>
            <a:ext cx="2948770" cy="497367"/>
          </a:xfrm>
          <a:prstGeom prst="rect">
            <a:avLst/>
          </a:prstGeom>
          <a:noFill/>
          <a:ln>
            <a:noFill/>
          </a:ln>
          <a:effectLst/>
          <a:extLst/>
        </p:spPr>
        <p:txBody>
          <a:bodyPr vert="horz" wrap="square" lIns="92186" tIns="46096" rIns="92186" bIns="46096" numCol="1" anchor="t" anchorCtr="0" compatLnSpc="1">
            <a:prstTxWarp prst="textNoShape">
              <a:avLst/>
            </a:prstTxWarp>
          </a:bodyPr>
          <a:lstStyle>
            <a:lvl1pPr algn="r">
              <a:spcBef>
                <a:spcPct val="0"/>
              </a:spcBef>
              <a:defRPr sz="1200" b="0">
                <a:ea typeface="ＭＳ Ｐゴシック" charset="-128"/>
              </a:defRPr>
            </a:lvl1pPr>
          </a:lstStyle>
          <a:p>
            <a:pPr>
              <a:defRPr/>
            </a:pPr>
            <a:endParaRPr lang="en-US" altLang="ja-JP"/>
          </a:p>
        </p:txBody>
      </p:sp>
      <p:sp>
        <p:nvSpPr>
          <p:cNvPr id="13316" name="Rectangle 4"/>
          <p:cNvSpPr>
            <a:spLocks noGrp="1" noChangeArrowheads="1"/>
          </p:cNvSpPr>
          <p:nvPr>
            <p:ph type="ftr" sz="quarter" idx="2"/>
          </p:nvPr>
        </p:nvSpPr>
        <p:spPr bwMode="auto">
          <a:xfrm>
            <a:off x="6" y="9441977"/>
            <a:ext cx="2948770" cy="497367"/>
          </a:xfrm>
          <a:prstGeom prst="rect">
            <a:avLst/>
          </a:prstGeom>
          <a:noFill/>
          <a:ln>
            <a:noFill/>
          </a:ln>
          <a:effectLst/>
          <a:extLst/>
        </p:spPr>
        <p:txBody>
          <a:bodyPr vert="horz" wrap="square" lIns="92186" tIns="46096" rIns="92186" bIns="46096" numCol="1" anchor="b" anchorCtr="0" compatLnSpc="1">
            <a:prstTxWarp prst="textNoShape">
              <a:avLst/>
            </a:prstTxWarp>
          </a:bodyPr>
          <a:lstStyle>
            <a:lvl1pPr>
              <a:spcBef>
                <a:spcPct val="0"/>
              </a:spcBef>
              <a:defRPr sz="1200" b="0">
                <a:ea typeface="ＭＳ Ｐゴシック" charset="-128"/>
              </a:defRPr>
            </a:lvl1pPr>
          </a:lstStyle>
          <a:p>
            <a:pPr>
              <a:defRPr/>
            </a:pPr>
            <a:endParaRPr lang="en-US" altLang="ja-JP"/>
          </a:p>
        </p:txBody>
      </p:sp>
      <p:sp>
        <p:nvSpPr>
          <p:cNvPr id="13317" name="Rectangle 5"/>
          <p:cNvSpPr>
            <a:spLocks noGrp="1" noChangeArrowheads="1"/>
          </p:cNvSpPr>
          <p:nvPr>
            <p:ph type="sldNum" sz="quarter" idx="3"/>
          </p:nvPr>
        </p:nvSpPr>
        <p:spPr bwMode="auto">
          <a:xfrm>
            <a:off x="3858430" y="9441977"/>
            <a:ext cx="2948770" cy="497367"/>
          </a:xfrm>
          <a:prstGeom prst="rect">
            <a:avLst/>
          </a:prstGeom>
          <a:noFill/>
          <a:ln>
            <a:noFill/>
          </a:ln>
          <a:effectLst/>
          <a:extLst/>
        </p:spPr>
        <p:txBody>
          <a:bodyPr vert="horz" wrap="square" lIns="92186" tIns="46096" rIns="92186" bIns="46096" numCol="1" anchor="b" anchorCtr="0" compatLnSpc="1">
            <a:prstTxWarp prst="textNoShape">
              <a:avLst/>
            </a:prstTxWarp>
          </a:bodyPr>
          <a:lstStyle>
            <a:lvl1pPr algn="r">
              <a:spcBef>
                <a:spcPct val="0"/>
              </a:spcBef>
              <a:defRPr sz="1200" b="0">
                <a:ea typeface="ＭＳ Ｐゴシック" charset="-128"/>
              </a:defRPr>
            </a:lvl1pPr>
          </a:lstStyle>
          <a:p>
            <a:pPr>
              <a:defRPr/>
            </a:pPr>
            <a:fld id="{9122BFCF-0CF7-4082-B02E-F492D1656579}" type="slidenum">
              <a:rPr lang="en-US" altLang="ja-JP"/>
              <a:pPr>
                <a:defRPr/>
              </a:pPr>
              <a:t>‹#›</a:t>
            </a:fld>
            <a:endParaRPr lang="en-US" altLang="ja-JP"/>
          </a:p>
        </p:txBody>
      </p:sp>
    </p:spTree>
    <p:extLst>
      <p:ext uri="{BB962C8B-B14F-4D97-AF65-F5344CB8AC3E}">
        <p14:creationId xmlns:p14="http://schemas.microsoft.com/office/powerpoint/2010/main" val="10273585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6" y="7"/>
            <a:ext cx="2948770" cy="497367"/>
          </a:xfrm>
          <a:prstGeom prst="rect">
            <a:avLst/>
          </a:prstGeom>
          <a:noFill/>
          <a:ln>
            <a:noFill/>
          </a:ln>
          <a:effectLst/>
          <a:extLst/>
        </p:spPr>
        <p:txBody>
          <a:bodyPr vert="horz" wrap="square" lIns="92186" tIns="46096" rIns="92186" bIns="46096" numCol="1" anchor="t" anchorCtr="0" compatLnSpc="1">
            <a:prstTxWarp prst="textNoShape">
              <a:avLst/>
            </a:prstTxWarp>
          </a:bodyPr>
          <a:lstStyle>
            <a:lvl1pPr>
              <a:spcBef>
                <a:spcPct val="0"/>
              </a:spcBef>
              <a:defRPr sz="1200" b="0">
                <a:ea typeface="ＭＳ Ｐゴシック" charset="-128"/>
              </a:defRPr>
            </a:lvl1pPr>
          </a:lstStyle>
          <a:p>
            <a:pPr>
              <a:defRPr/>
            </a:pPr>
            <a:endParaRPr lang="en-US" altLang="ja-JP"/>
          </a:p>
        </p:txBody>
      </p:sp>
      <p:sp>
        <p:nvSpPr>
          <p:cNvPr id="8195" name="Rectangle 3"/>
          <p:cNvSpPr>
            <a:spLocks noGrp="1" noChangeArrowheads="1"/>
          </p:cNvSpPr>
          <p:nvPr>
            <p:ph type="dt" idx="1"/>
          </p:nvPr>
        </p:nvSpPr>
        <p:spPr bwMode="auto">
          <a:xfrm>
            <a:off x="3858430" y="7"/>
            <a:ext cx="2948770" cy="497367"/>
          </a:xfrm>
          <a:prstGeom prst="rect">
            <a:avLst/>
          </a:prstGeom>
          <a:noFill/>
          <a:ln>
            <a:noFill/>
          </a:ln>
          <a:effectLst/>
          <a:extLst/>
        </p:spPr>
        <p:txBody>
          <a:bodyPr vert="horz" wrap="square" lIns="92186" tIns="46096" rIns="92186" bIns="46096" numCol="1" anchor="t" anchorCtr="0" compatLnSpc="1">
            <a:prstTxWarp prst="textNoShape">
              <a:avLst/>
            </a:prstTxWarp>
          </a:bodyPr>
          <a:lstStyle>
            <a:lvl1pPr algn="r">
              <a:spcBef>
                <a:spcPct val="0"/>
              </a:spcBef>
              <a:defRPr sz="1200" b="0">
                <a:ea typeface="ＭＳ Ｐゴシック" charset="-128"/>
              </a:defRPr>
            </a:lvl1pPr>
          </a:lstStyle>
          <a:p>
            <a:pPr>
              <a:defRPr/>
            </a:pPr>
            <a:endParaRPr lang="en-US" altLang="ja-JP"/>
          </a:p>
        </p:txBody>
      </p:sp>
      <p:sp>
        <p:nvSpPr>
          <p:cNvPr id="30724" name="Rectangle 4"/>
          <p:cNvSpPr>
            <a:spLocks noGrp="1" noRot="1" noChangeAspect="1" noChangeArrowheads="1" noTextEdit="1"/>
          </p:cNvSpPr>
          <p:nvPr>
            <p:ph type="sldImg" idx="2"/>
          </p:nvPr>
        </p:nvSpPr>
        <p:spPr bwMode="auto">
          <a:xfrm>
            <a:off x="2112963" y="744538"/>
            <a:ext cx="2582862" cy="37290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908061" y="4722585"/>
            <a:ext cx="4991091" cy="4471502"/>
          </a:xfrm>
          <a:prstGeom prst="rect">
            <a:avLst/>
          </a:prstGeom>
          <a:noFill/>
          <a:ln>
            <a:noFill/>
          </a:ln>
          <a:effectLst/>
          <a:extLst/>
        </p:spPr>
        <p:txBody>
          <a:bodyPr vert="horz" wrap="square" lIns="92186" tIns="46096" rIns="92186" bIns="46096"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8198" name="Rectangle 6"/>
          <p:cNvSpPr>
            <a:spLocks noGrp="1" noChangeArrowheads="1"/>
          </p:cNvSpPr>
          <p:nvPr>
            <p:ph type="ftr" sz="quarter" idx="4"/>
          </p:nvPr>
        </p:nvSpPr>
        <p:spPr bwMode="auto">
          <a:xfrm>
            <a:off x="6" y="9441977"/>
            <a:ext cx="2948770" cy="497367"/>
          </a:xfrm>
          <a:prstGeom prst="rect">
            <a:avLst/>
          </a:prstGeom>
          <a:noFill/>
          <a:ln>
            <a:noFill/>
          </a:ln>
          <a:effectLst/>
          <a:extLst/>
        </p:spPr>
        <p:txBody>
          <a:bodyPr vert="horz" wrap="square" lIns="92186" tIns="46096" rIns="92186" bIns="46096" numCol="1" anchor="b" anchorCtr="0" compatLnSpc="1">
            <a:prstTxWarp prst="textNoShape">
              <a:avLst/>
            </a:prstTxWarp>
          </a:bodyPr>
          <a:lstStyle>
            <a:lvl1pPr>
              <a:spcBef>
                <a:spcPct val="0"/>
              </a:spcBef>
              <a:defRPr sz="1200" b="0">
                <a:ea typeface="ＭＳ Ｐゴシック" charset="-128"/>
              </a:defRPr>
            </a:lvl1pPr>
          </a:lstStyle>
          <a:p>
            <a:pPr>
              <a:defRPr/>
            </a:pPr>
            <a:endParaRPr lang="en-US" altLang="ja-JP"/>
          </a:p>
        </p:txBody>
      </p:sp>
      <p:sp>
        <p:nvSpPr>
          <p:cNvPr id="8199" name="Rectangle 7"/>
          <p:cNvSpPr>
            <a:spLocks noGrp="1" noChangeArrowheads="1"/>
          </p:cNvSpPr>
          <p:nvPr>
            <p:ph type="sldNum" sz="quarter" idx="5"/>
          </p:nvPr>
        </p:nvSpPr>
        <p:spPr bwMode="auto">
          <a:xfrm>
            <a:off x="3858430" y="9441977"/>
            <a:ext cx="2948770" cy="497367"/>
          </a:xfrm>
          <a:prstGeom prst="rect">
            <a:avLst/>
          </a:prstGeom>
          <a:noFill/>
          <a:ln>
            <a:noFill/>
          </a:ln>
          <a:effectLst/>
          <a:extLst/>
        </p:spPr>
        <p:txBody>
          <a:bodyPr vert="horz" wrap="square" lIns="92186" tIns="46096" rIns="92186" bIns="46096" numCol="1" anchor="b" anchorCtr="0" compatLnSpc="1">
            <a:prstTxWarp prst="textNoShape">
              <a:avLst/>
            </a:prstTxWarp>
          </a:bodyPr>
          <a:lstStyle>
            <a:lvl1pPr algn="r">
              <a:spcBef>
                <a:spcPct val="0"/>
              </a:spcBef>
              <a:defRPr sz="1200" b="0">
                <a:ea typeface="ＭＳ Ｐゴシック" charset="-128"/>
              </a:defRPr>
            </a:lvl1pPr>
          </a:lstStyle>
          <a:p>
            <a:pPr>
              <a:defRPr/>
            </a:pPr>
            <a:fld id="{8387E629-1223-434A-91A5-4BD2E9D1E6C1}" type="slidenum">
              <a:rPr lang="en-US" altLang="ja-JP"/>
              <a:pPr>
                <a:defRPr/>
              </a:pPr>
              <a:t>‹#›</a:t>
            </a:fld>
            <a:endParaRPr lang="en-US" altLang="ja-JP"/>
          </a:p>
        </p:txBody>
      </p:sp>
    </p:spTree>
    <p:extLst>
      <p:ext uri="{BB962C8B-B14F-4D97-AF65-F5344CB8AC3E}">
        <p14:creationId xmlns:p14="http://schemas.microsoft.com/office/powerpoint/2010/main" val="24796348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93"/>
            <a:ext cx="5829300" cy="2123369"/>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ja-JP" altLang="en-US" smtClean="0"/>
              <a:t>マスター サブタイトルの書式設定</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a:defRPr/>
            </a:lvl1pPr>
          </a:lstStyle>
          <a:p>
            <a:pPr>
              <a:defRPr/>
            </a:pPr>
            <a:fld id="{7C466E67-05D4-44C3-ABC0-8EC4E333E84A}" type="slidenum">
              <a:rPr lang="en-US" altLang="ja-JP"/>
              <a:pPr>
                <a:defRPr/>
              </a:pPr>
              <a:t>‹#›</a:t>
            </a:fld>
            <a:endParaRPr lang="en-US" altLang="ja-JP"/>
          </a:p>
        </p:txBody>
      </p:sp>
    </p:spTree>
    <p:extLst>
      <p:ext uri="{BB962C8B-B14F-4D97-AF65-F5344CB8AC3E}">
        <p14:creationId xmlns:p14="http://schemas.microsoft.com/office/powerpoint/2010/main" val="675054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a:defRPr/>
            </a:lvl1pPr>
          </a:lstStyle>
          <a:p>
            <a:pPr>
              <a:defRPr/>
            </a:pPr>
            <a:fld id="{A5A26B1D-6106-487F-AAB0-2E6D973F69C9}" type="slidenum">
              <a:rPr lang="en-US" altLang="ja-JP"/>
              <a:pPr>
                <a:defRPr/>
              </a:pPr>
              <a:t>‹#›</a:t>
            </a:fld>
            <a:endParaRPr lang="en-US" altLang="ja-JP"/>
          </a:p>
        </p:txBody>
      </p:sp>
    </p:spTree>
    <p:extLst>
      <p:ext uri="{BB962C8B-B14F-4D97-AF65-F5344CB8AC3E}">
        <p14:creationId xmlns:p14="http://schemas.microsoft.com/office/powerpoint/2010/main" val="3375105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34"/>
            <a:ext cx="5829300" cy="1967442"/>
          </a:xfrm>
        </p:spPr>
        <p:txBody>
          <a:bodyPr anchor="t"/>
          <a:lstStyle>
            <a:lvl1pPr algn="l">
              <a:defRPr sz="3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541735" y="4198587"/>
            <a:ext cx="5829300" cy="2166936"/>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a:defRPr/>
            </a:lvl1pPr>
          </a:lstStyle>
          <a:p>
            <a:pPr>
              <a:defRPr/>
            </a:pPr>
            <a:fld id="{4CED4A97-8DAE-4359-BDEA-46A891FC493D}" type="slidenum">
              <a:rPr lang="en-US" altLang="ja-JP"/>
              <a:pPr>
                <a:defRPr/>
              </a:pPr>
              <a:t>‹#›</a:t>
            </a:fld>
            <a:endParaRPr lang="en-US" altLang="ja-JP"/>
          </a:p>
        </p:txBody>
      </p:sp>
    </p:spTree>
    <p:extLst>
      <p:ext uri="{BB962C8B-B14F-4D97-AF65-F5344CB8AC3E}">
        <p14:creationId xmlns:p14="http://schemas.microsoft.com/office/powerpoint/2010/main" val="1995577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342900" y="2311410"/>
            <a:ext cx="3028950" cy="653750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3486150" y="2311410"/>
            <a:ext cx="3028950" cy="653750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ー 3"/>
          <p:cNvSpPr>
            <a:spLocks noGrp="1"/>
          </p:cNvSpPr>
          <p:nvPr>
            <p:ph type="dt" sz="half" idx="10"/>
          </p:nvPr>
        </p:nvSpPr>
        <p:spPr/>
        <p:txBody>
          <a:bodyPr/>
          <a:lstStyle>
            <a:lvl1pPr>
              <a:defRPr/>
            </a:lvl1pPr>
          </a:lstStyle>
          <a:p>
            <a:pPr>
              <a:defRPr/>
            </a:pPr>
            <a:endParaRPr lang="en-US" altLang="ja-JP"/>
          </a:p>
        </p:txBody>
      </p:sp>
      <p:sp>
        <p:nvSpPr>
          <p:cNvPr id="6"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7" name="スライド番号プレースホルダー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pPr>
              <a:defRPr/>
            </a:pPr>
            <a:fld id="{D5EDE439-6467-46D9-9D07-D898585DE6DE}" type="slidenum">
              <a:rPr lang="en-US" altLang="ja-JP" smtClean="0"/>
              <a:pPr>
                <a:defRPr/>
              </a:pPr>
              <a:t>‹#›</a:t>
            </a:fld>
            <a:endParaRPr lang="en-US" altLang="ja-JP"/>
          </a:p>
        </p:txBody>
      </p:sp>
    </p:spTree>
    <p:extLst>
      <p:ext uri="{BB962C8B-B14F-4D97-AF65-F5344CB8AC3E}">
        <p14:creationId xmlns:p14="http://schemas.microsoft.com/office/powerpoint/2010/main" val="3779790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342900" y="2217385"/>
            <a:ext cx="3030141" cy="924101"/>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342900" y="3141486"/>
            <a:ext cx="3030141" cy="570741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3483773" y="2217385"/>
            <a:ext cx="3031331" cy="924101"/>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3483773" y="3141486"/>
            <a:ext cx="3031331" cy="570741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ー 3"/>
          <p:cNvSpPr>
            <a:spLocks noGrp="1"/>
          </p:cNvSpPr>
          <p:nvPr>
            <p:ph type="dt" sz="half" idx="10"/>
          </p:nvPr>
        </p:nvSpPr>
        <p:spPr/>
        <p:txBody>
          <a:bodyPr/>
          <a:lstStyle>
            <a:lvl1pPr>
              <a:defRPr/>
            </a:lvl1pPr>
          </a:lstStyle>
          <a:p>
            <a:pPr>
              <a:defRPr/>
            </a:pPr>
            <a:endParaRPr lang="en-US" altLang="ja-JP"/>
          </a:p>
        </p:txBody>
      </p:sp>
      <p:sp>
        <p:nvSpPr>
          <p:cNvPr id="8"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9" name="スライド番号プレースホルダー 5"/>
          <p:cNvSpPr>
            <a:spLocks noGrp="1"/>
          </p:cNvSpPr>
          <p:nvPr>
            <p:ph type="sldNum" sz="quarter" idx="12"/>
          </p:nvPr>
        </p:nvSpPr>
        <p:spPr/>
        <p:txBody>
          <a:bodyPr/>
          <a:lstStyle>
            <a:lvl1pPr>
              <a:defRPr/>
            </a:lvl1pPr>
          </a:lstStyle>
          <a:p>
            <a:pPr>
              <a:defRPr/>
            </a:pPr>
            <a:fld id="{EAE164DE-D30E-4230-9CD2-4481993F5412}" type="slidenum">
              <a:rPr lang="en-US" altLang="ja-JP"/>
              <a:pPr>
                <a:defRPr/>
              </a:pPr>
              <a:t>‹#›</a:t>
            </a:fld>
            <a:endParaRPr lang="en-US" altLang="ja-JP"/>
          </a:p>
        </p:txBody>
      </p:sp>
    </p:spTree>
    <p:extLst>
      <p:ext uri="{BB962C8B-B14F-4D97-AF65-F5344CB8AC3E}">
        <p14:creationId xmlns:p14="http://schemas.microsoft.com/office/powerpoint/2010/main" val="2502437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日付プレースホルダー 3"/>
          <p:cNvSpPr>
            <a:spLocks noGrp="1"/>
          </p:cNvSpPr>
          <p:nvPr>
            <p:ph type="dt" sz="half" idx="10"/>
          </p:nvPr>
        </p:nvSpPr>
        <p:spPr/>
        <p:txBody>
          <a:bodyPr/>
          <a:lstStyle>
            <a:lvl1pPr>
              <a:defRPr/>
            </a:lvl1pPr>
          </a:lstStyle>
          <a:p>
            <a:pPr>
              <a:defRPr/>
            </a:pPr>
            <a:endParaRPr lang="en-US" altLang="ja-JP"/>
          </a:p>
        </p:txBody>
      </p:sp>
      <p:sp>
        <p:nvSpPr>
          <p:cNvPr id="4"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5" name="スライド番号プレースホルダー 5"/>
          <p:cNvSpPr>
            <a:spLocks noGrp="1"/>
          </p:cNvSpPr>
          <p:nvPr>
            <p:ph type="sldNum" sz="quarter" idx="12"/>
          </p:nvPr>
        </p:nvSpPr>
        <p:spPr/>
        <p:txBody>
          <a:bodyPr/>
          <a:lstStyle>
            <a:lvl1pPr>
              <a:defRPr/>
            </a:lvl1pPr>
          </a:lstStyle>
          <a:p>
            <a:pPr>
              <a:defRPr/>
            </a:pPr>
            <a:fld id="{9A54DB83-F2BF-42D3-9E23-20C2D00BDD74}" type="slidenum">
              <a:rPr lang="en-US" altLang="ja-JP"/>
              <a:pPr>
                <a:defRPr/>
              </a:pPr>
              <a:t>‹#›</a:t>
            </a:fld>
            <a:endParaRPr lang="en-US" altLang="ja-JP"/>
          </a:p>
        </p:txBody>
      </p:sp>
    </p:spTree>
    <p:extLst>
      <p:ext uri="{BB962C8B-B14F-4D97-AF65-F5344CB8AC3E}">
        <p14:creationId xmlns:p14="http://schemas.microsoft.com/office/powerpoint/2010/main" val="3958913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pPr>
              <a:defRPr/>
            </a:pPr>
            <a:endParaRPr lang="en-US" altLang="ja-JP"/>
          </a:p>
        </p:txBody>
      </p:sp>
      <p:sp>
        <p:nvSpPr>
          <p:cNvPr id="3"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4" name="スライド番号プレースホルダー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pPr>
              <a:defRPr/>
            </a:pPr>
            <a:fld id="{03A09152-86A0-4EA9-B6A7-13AEAB7E43C0}" type="slidenum">
              <a:rPr lang="en-US" altLang="ja-JP" smtClean="0"/>
              <a:pPr>
                <a:defRPr/>
              </a:pPr>
              <a:t>‹#›</a:t>
            </a:fld>
            <a:endParaRPr lang="en-US" altLang="ja-JP"/>
          </a:p>
        </p:txBody>
      </p:sp>
    </p:spTree>
    <p:extLst>
      <p:ext uri="{BB962C8B-B14F-4D97-AF65-F5344CB8AC3E}">
        <p14:creationId xmlns:p14="http://schemas.microsoft.com/office/powerpoint/2010/main" val="850713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6"/>
            <a:ext cx="2256235" cy="1678517"/>
          </a:xfrm>
        </p:spPr>
        <p:txBody>
          <a:bodyPr anchor="b"/>
          <a:lstStyle>
            <a:lvl1pPr algn="l">
              <a:defRPr sz="15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2681289" y="394415"/>
            <a:ext cx="3833813" cy="845449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342901" y="2072928"/>
            <a:ext cx="2256235" cy="677598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smtClean="0"/>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endParaRPr lang="en-US" altLang="ja-JP"/>
          </a:p>
        </p:txBody>
      </p:sp>
      <p:sp>
        <p:nvSpPr>
          <p:cNvPr id="6"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7" name="スライド番号プレースホルダー 5"/>
          <p:cNvSpPr>
            <a:spLocks noGrp="1"/>
          </p:cNvSpPr>
          <p:nvPr>
            <p:ph type="sldNum" sz="quarter" idx="12"/>
          </p:nvPr>
        </p:nvSpPr>
        <p:spPr/>
        <p:txBody>
          <a:bodyPr/>
          <a:lstStyle>
            <a:lvl1pPr>
              <a:defRPr/>
            </a:lvl1pPr>
          </a:lstStyle>
          <a:p>
            <a:pPr>
              <a:defRPr/>
            </a:pPr>
            <a:fld id="{9963D862-8B28-4B27-AA75-2C1E1F8DFF84}" type="slidenum">
              <a:rPr lang="en-US" altLang="ja-JP"/>
              <a:pPr>
                <a:defRPr/>
              </a:pPr>
              <a:t>‹#›</a:t>
            </a:fld>
            <a:endParaRPr lang="en-US" altLang="ja-JP"/>
          </a:p>
        </p:txBody>
      </p:sp>
    </p:spTree>
    <p:extLst>
      <p:ext uri="{BB962C8B-B14F-4D97-AF65-F5344CB8AC3E}">
        <p14:creationId xmlns:p14="http://schemas.microsoft.com/office/powerpoint/2010/main" val="2921760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1"/>
            <a:ext cx="4114800" cy="818622"/>
          </a:xfrm>
        </p:spPr>
        <p:txBody>
          <a:bodyPr anchor="b"/>
          <a:lstStyle>
            <a:lvl1pPr algn="l">
              <a:defRPr sz="15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344216" y="885119"/>
            <a:ext cx="4114800" cy="59436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ja-JP" altLang="en-US" noProof="0" smtClean="0"/>
          </a:p>
        </p:txBody>
      </p:sp>
      <p:sp>
        <p:nvSpPr>
          <p:cNvPr id="4" name="テキスト プレースホルダー 3"/>
          <p:cNvSpPr>
            <a:spLocks noGrp="1"/>
          </p:cNvSpPr>
          <p:nvPr>
            <p:ph type="body" sz="half" idx="2"/>
          </p:nvPr>
        </p:nvSpPr>
        <p:spPr>
          <a:xfrm>
            <a:off x="1344216" y="7752823"/>
            <a:ext cx="4114800" cy="116257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smtClean="0"/>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endParaRPr lang="en-US" altLang="ja-JP"/>
          </a:p>
        </p:txBody>
      </p:sp>
      <p:sp>
        <p:nvSpPr>
          <p:cNvPr id="6"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7" name="スライド番号プレースホルダー 5"/>
          <p:cNvSpPr>
            <a:spLocks noGrp="1"/>
          </p:cNvSpPr>
          <p:nvPr>
            <p:ph type="sldNum" sz="quarter" idx="12"/>
          </p:nvPr>
        </p:nvSpPr>
        <p:spPr/>
        <p:txBody>
          <a:bodyPr/>
          <a:lstStyle>
            <a:lvl1pPr>
              <a:defRPr/>
            </a:lvl1pPr>
          </a:lstStyle>
          <a:p>
            <a:pPr>
              <a:defRPr/>
            </a:pPr>
            <a:fld id="{0D81A016-FBF7-40C0-B638-19BAEC188B6E}" type="slidenum">
              <a:rPr lang="en-US" altLang="ja-JP"/>
              <a:pPr>
                <a:defRPr/>
              </a:pPr>
              <a:t>‹#›</a:t>
            </a:fld>
            <a:endParaRPr lang="en-US" altLang="ja-JP"/>
          </a:p>
        </p:txBody>
      </p:sp>
    </p:spTree>
    <p:extLst>
      <p:ext uri="{BB962C8B-B14F-4D97-AF65-F5344CB8AC3E}">
        <p14:creationId xmlns:p14="http://schemas.microsoft.com/office/powerpoint/2010/main" val="1381173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a:defRPr/>
            </a:lvl1pPr>
          </a:lstStyle>
          <a:p>
            <a:pPr>
              <a:defRPr/>
            </a:pPr>
            <a:fld id="{AACE04F0-BE22-4D16-9E2F-CE64BA7BA654}" type="slidenum">
              <a:rPr lang="en-US" altLang="ja-JP"/>
              <a:pPr>
                <a:defRPr/>
              </a:pPr>
              <a:t>‹#›</a:t>
            </a:fld>
            <a:endParaRPr lang="en-US" altLang="ja-JP"/>
          </a:p>
        </p:txBody>
      </p:sp>
    </p:spTree>
    <p:extLst>
      <p:ext uri="{BB962C8B-B14F-4D97-AF65-F5344CB8AC3E}">
        <p14:creationId xmlns:p14="http://schemas.microsoft.com/office/powerpoint/2010/main" val="662164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709"/>
            <a:ext cx="1543050" cy="8452202"/>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342900" y="396709"/>
            <a:ext cx="4514850" cy="8452202"/>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a:defRPr/>
            </a:lvl1pPr>
          </a:lstStyle>
          <a:p>
            <a:pPr>
              <a:defRPr/>
            </a:pPr>
            <a:fld id="{04204325-FC50-4560-9125-479A268485C8}" type="slidenum">
              <a:rPr lang="en-US" altLang="ja-JP"/>
              <a:pPr>
                <a:defRPr/>
              </a:pPr>
              <a:t>‹#›</a:t>
            </a:fld>
            <a:endParaRPr lang="en-US" altLang="ja-JP"/>
          </a:p>
        </p:txBody>
      </p:sp>
    </p:spTree>
    <p:extLst>
      <p:ext uri="{BB962C8B-B14F-4D97-AF65-F5344CB8AC3E}">
        <p14:creationId xmlns:p14="http://schemas.microsoft.com/office/powerpoint/2010/main" val="17538057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fld id="{F6BD12B1-F111-4826-9FB3-227620E695B9}" type="datetimeFigureOut">
              <a:rPr lang="ja-JP" altLang="en-US"/>
              <a:pPr>
                <a:defRPr/>
              </a:pPr>
              <a:t>2017/11/1</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7BBD298A-8411-4BCC-980B-638D7ACDFFEC}" type="slidenum">
              <a:rPr lang="ja-JP" altLang="en-US"/>
              <a:pPr>
                <a:defRPr/>
              </a:pPr>
              <a:t>‹#›</a:t>
            </a:fld>
            <a:endParaRPr lang="ja-JP" altLang="en-US"/>
          </a:p>
        </p:txBody>
      </p:sp>
    </p:spTree>
    <p:extLst>
      <p:ext uri="{BB962C8B-B14F-4D97-AF65-F5344CB8AC3E}">
        <p14:creationId xmlns:p14="http://schemas.microsoft.com/office/powerpoint/2010/main" val="18012954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34"/>
            <a:ext cx="5829300" cy="1967442"/>
          </a:xfrm>
        </p:spPr>
        <p:txBody>
          <a:bodyPr anchor="t"/>
          <a:lstStyle>
            <a:lvl1pPr algn="l">
              <a:defRPr sz="3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541735" y="4198587"/>
            <a:ext cx="5829300" cy="2166936"/>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defRPr/>
            </a:lvl1pPr>
          </a:lstStyle>
          <a:p>
            <a:pPr>
              <a:defRPr/>
            </a:pPr>
            <a:fld id="{775142C7-EE98-4EE2-90B5-EA4142D2109B}" type="datetimeFigureOut">
              <a:rPr lang="ja-JP" altLang="en-US"/>
              <a:pPr>
                <a:defRPr/>
              </a:pPr>
              <a:t>2017/11/1</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EE2136A7-36E2-497E-8D03-A1006E7B670F}" type="slidenum">
              <a:rPr lang="ja-JP" altLang="en-US"/>
              <a:pPr>
                <a:defRPr/>
              </a:pPr>
              <a:t>‹#›</a:t>
            </a:fld>
            <a:endParaRPr lang="ja-JP" altLang="en-US"/>
          </a:p>
        </p:txBody>
      </p:sp>
    </p:spTree>
    <p:extLst>
      <p:ext uri="{BB962C8B-B14F-4D97-AF65-F5344CB8AC3E}">
        <p14:creationId xmlns:p14="http://schemas.microsoft.com/office/powerpoint/2010/main" val="41925521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342900" y="2311410"/>
            <a:ext cx="3028950" cy="653750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3486150" y="2311410"/>
            <a:ext cx="3028950" cy="653750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ー 3"/>
          <p:cNvSpPr>
            <a:spLocks noGrp="1"/>
          </p:cNvSpPr>
          <p:nvPr>
            <p:ph type="dt" sz="half" idx="10"/>
          </p:nvPr>
        </p:nvSpPr>
        <p:spPr/>
        <p:txBody>
          <a:bodyPr/>
          <a:lstStyle>
            <a:lvl1pPr>
              <a:defRPr/>
            </a:lvl1pPr>
          </a:lstStyle>
          <a:p>
            <a:pPr>
              <a:defRPr/>
            </a:pPr>
            <a:fld id="{4F48DC1D-0B28-4B83-ACA3-3FF20D68F15E}" type="datetimeFigureOut">
              <a:rPr lang="ja-JP" altLang="en-US"/>
              <a:pPr>
                <a:defRPr/>
              </a:pPr>
              <a:t>2017/11/1</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D90F74FF-36BC-4653-9016-7C337C60EA58}" type="slidenum">
              <a:rPr lang="ja-JP" altLang="en-US"/>
              <a:pPr>
                <a:defRPr/>
              </a:pPr>
              <a:t>‹#›</a:t>
            </a:fld>
            <a:endParaRPr lang="ja-JP" altLang="en-US"/>
          </a:p>
        </p:txBody>
      </p:sp>
    </p:spTree>
    <p:extLst>
      <p:ext uri="{BB962C8B-B14F-4D97-AF65-F5344CB8AC3E}">
        <p14:creationId xmlns:p14="http://schemas.microsoft.com/office/powerpoint/2010/main" val="14342846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342900" y="2217385"/>
            <a:ext cx="3030141" cy="924101"/>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342900" y="3141486"/>
            <a:ext cx="3030141" cy="570741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3483773" y="2217385"/>
            <a:ext cx="3031331" cy="924101"/>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3483773" y="3141486"/>
            <a:ext cx="3031331" cy="570741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ー 3"/>
          <p:cNvSpPr>
            <a:spLocks noGrp="1"/>
          </p:cNvSpPr>
          <p:nvPr>
            <p:ph type="dt" sz="half" idx="10"/>
          </p:nvPr>
        </p:nvSpPr>
        <p:spPr/>
        <p:txBody>
          <a:bodyPr/>
          <a:lstStyle>
            <a:lvl1pPr>
              <a:defRPr/>
            </a:lvl1pPr>
          </a:lstStyle>
          <a:p>
            <a:pPr>
              <a:defRPr/>
            </a:pPr>
            <a:fld id="{34E24A55-98E8-4F03-99D6-561B2EAF62D4}" type="datetimeFigureOut">
              <a:rPr lang="ja-JP" altLang="en-US"/>
              <a:pPr>
                <a:defRPr/>
              </a:pPr>
              <a:t>2017/11/1</a:t>
            </a:fld>
            <a:endParaRPr lang="ja-JP" altLang="en-US"/>
          </a:p>
        </p:txBody>
      </p:sp>
      <p:sp>
        <p:nvSpPr>
          <p:cNvPr id="8"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p:cNvSpPr>
            <a:spLocks noGrp="1"/>
          </p:cNvSpPr>
          <p:nvPr>
            <p:ph type="sldNum" sz="quarter" idx="12"/>
          </p:nvPr>
        </p:nvSpPr>
        <p:spPr/>
        <p:txBody>
          <a:bodyPr/>
          <a:lstStyle>
            <a:lvl1pPr>
              <a:defRPr/>
            </a:lvl1pPr>
          </a:lstStyle>
          <a:p>
            <a:pPr>
              <a:defRPr/>
            </a:pPr>
            <a:fld id="{924A3B62-565B-4F87-B425-55D3EF40AE41}" type="slidenum">
              <a:rPr lang="ja-JP" altLang="en-US"/>
              <a:pPr>
                <a:defRPr/>
              </a:pPr>
              <a:t>‹#›</a:t>
            </a:fld>
            <a:endParaRPr lang="ja-JP" altLang="en-US"/>
          </a:p>
        </p:txBody>
      </p:sp>
    </p:spTree>
    <p:extLst>
      <p:ext uri="{BB962C8B-B14F-4D97-AF65-F5344CB8AC3E}">
        <p14:creationId xmlns:p14="http://schemas.microsoft.com/office/powerpoint/2010/main" val="18158540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日付プレースホルダー 3"/>
          <p:cNvSpPr>
            <a:spLocks noGrp="1"/>
          </p:cNvSpPr>
          <p:nvPr>
            <p:ph type="dt" sz="half" idx="10"/>
          </p:nvPr>
        </p:nvSpPr>
        <p:spPr/>
        <p:txBody>
          <a:bodyPr/>
          <a:lstStyle>
            <a:lvl1pPr>
              <a:defRPr/>
            </a:lvl1pPr>
          </a:lstStyle>
          <a:p>
            <a:pPr>
              <a:defRPr/>
            </a:pPr>
            <a:fld id="{08D8DDFB-C322-4B5B-8E0D-2A3D0A99DC24}" type="datetimeFigureOut">
              <a:rPr lang="ja-JP" altLang="en-US"/>
              <a:pPr>
                <a:defRPr/>
              </a:pPr>
              <a:t>2017/11/1</a:t>
            </a:fld>
            <a:endParaRPr lang="ja-JP" altLang="en-US"/>
          </a:p>
        </p:txBody>
      </p:sp>
      <p:sp>
        <p:nvSpPr>
          <p:cNvPr id="4"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p:cNvSpPr>
            <a:spLocks noGrp="1"/>
          </p:cNvSpPr>
          <p:nvPr>
            <p:ph type="sldNum" sz="quarter" idx="12"/>
          </p:nvPr>
        </p:nvSpPr>
        <p:spPr/>
        <p:txBody>
          <a:bodyPr/>
          <a:lstStyle>
            <a:lvl1pPr>
              <a:defRPr/>
            </a:lvl1pPr>
          </a:lstStyle>
          <a:p>
            <a:pPr>
              <a:defRPr/>
            </a:pPr>
            <a:fld id="{B4871C88-0E37-4592-92A3-C4627715A420}" type="slidenum">
              <a:rPr lang="ja-JP" altLang="en-US"/>
              <a:pPr>
                <a:defRPr/>
              </a:pPr>
              <a:t>‹#›</a:t>
            </a:fld>
            <a:endParaRPr lang="ja-JP" altLang="en-US"/>
          </a:p>
        </p:txBody>
      </p:sp>
    </p:spTree>
    <p:extLst>
      <p:ext uri="{BB962C8B-B14F-4D97-AF65-F5344CB8AC3E}">
        <p14:creationId xmlns:p14="http://schemas.microsoft.com/office/powerpoint/2010/main" val="22345035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pPr>
              <a:defRPr/>
            </a:pPr>
            <a:fld id="{01AC8A01-ADD4-413E-89D0-6368B4CA0600}" type="datetimeFigureOut">
              <a:rPr lang="ja-JP" altLang="en-US"/>
              <a:pPr>
                <a:defRPr/>
              </a:pPr>
              <a:t>2017/11/1</a:t>
            </a:fld>
            <a:endParaRPr lang="ja-JP" altLang="en-US"/>
          </a:p>
        </p:txBody>
      </p:sp>
      <p:sp>
        <p:nvSpPr>
          <p:cNvPr id="3"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p:cNvSpPr>
            <a:spLocks noGrp="1"/>
          </p:cNvSpPr>
          <p:nvPr>
            <p:ph type="sldNum" sz="quarter" idx="12"/>
          </p:nvPr>
        </p:nvSpPr>
        <p:spPr/>
        <p:txBody>
          <a:bodyPr/>
          <a:lstStyle>
            <a:lvl1pPr>
              <a:defRPr/>
            </a:lvl1pPr>
          </a:lstStyle>
          <a:p>
            <a:pPr>
              <a:defRPr/>
            </a:pPr>
            <a:fld id="{E2BB7CDA-E493-4205-97F0-BEBE96FA3645}" type="slidenum">
              <a:rPr lang="ja-JP" altLang="en-US"/>
              <a:pPr>
                <a:defRPr/>
              </a:pPr>
              <a:t>‹#›</a:t>
            </a:fld>
            <a:endParaRPr lang="ja-JP" altLang="en-US"/>
          </a:p>
        </p:txBody>
      </p:sp>
    </p:spTree>
    <p:extLst>
      <p:ext uri="{BB962C8B-B14F-4D97-AF65-F5344CB8AC3E}">
        <p14:creationId xmlns:p14="http://schemas.microsoft.com/office/powerpoint/2010/main" val="35631657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6"/>
            <a:ext cx="2256235" cy="1678517"/>
          </a:xfrm>
        </p:spPr>
        <p:txBody>
          <a:bodyPr anchor="b"/>
          <a:lstStyle>
            <a:lvl1pPr algn="l">
              <a:defRPr sz="15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2681289" y="394415"/>
            <a:ext cx="3833813" cy="845449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342901" y="2072928"/>
            <a:ext cx="2256235" cy="677598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smtClean="0"/>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7C64CE3B-B3A1-4A5C-83C6-79E320532D64}" type="datetimeFigureOut">
              <a:rPr lang="ja-JP" altLang="en-US"/>
              <a:pPr>
                <a:defRPr/>
              </a:pPr>
              <a:t>2017/11/1</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46FE84C7-1467-4E9E-8265-7586E6C77268}" type="slidenum">
              <a:rPr lang="ja-JP" altLang="en-US"/>
              <a:pPr>
                <a:defRPr/>
              </a:pPr>
              <a:t>‹#›</a:t>
            </a:fld>
            <a:endParaRPr lang="ja-JP" altLang="en-US"/>
          </a:p>
        </p:txBody>
      </p:sp>
    </p:spTree>
    <p:extLst>
      <p:ext uri="{BB962C8B-B14F-4D97-AF65-F5344CB8AC3E}">
        <p14:creationId xmlns:p14="http://schemas.microsoft.com/office/powerpoint/2010/main" val="3274936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1"/>
            <a:ext cx="4114800" cy="818622"/>
          </a:xfrm>
        </p:spPr>
        <p:txBody>
          <a:bodyPr anchor="b"/>
          <a:lstStyle>
            <a:lvl1pPr algn="l">
              <a:defRPr sz="15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344216" y="885119"/>
            <a:ext cx="4114800" cy="59436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ja-JP" altLang="en-US" noProof="0" smtClean="0"/>
          </a:p>
        </p:txBody>
      </p:sp>
      <p:sp>
        <p:nvSpPr>
          <p:cNvPr id="4" name="テキスト プレースホルダー 3"/>
          <p:cNvSpPr>
            <a:spLocks noGrp="1"/>
          </p:cNvSpPr>
          <p:nvPr>
            <p:ph type="body" sz="half" idx="2"/>
          </p:nvPr>
        </p:nvSpPr>
        <p:spPr>
          <a:xfrm>
            <a:off x="1344216" y="7752823"/>
            <a:ext cx="4114800" cy="116257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smtClean="0"/>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C01FC779-6C73-4CF5-A112-A57A8FC4D164}" type="datetimeFigureOut">
              <a:rPr lang="ja-JP" altLang="en-US"/>
              <a:pPr>
                <a:defRPr/>
              </a:pPr>
              <a:t>2017/11/1</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A0ED1C31-B8E5-4938-96F3-5811C88FCB8E}" type="slidenum">
              <a:rPr lang="ja-JP" altLang="en-US"/>
              <a:pPr>
                <a:defRPr/>
              </a:pPr>
              <a:t>‹#›</a:t>
            </a:fld>
            <a:endParaRPr lang="ja-JP" altLang="en-US"/>
          </a:p>
        </p:txBody>
      </p:sp>
    </p:spTree>
    <p:extLst>
      <p:ext uri="{BB962C8B-B14F-4D97-AF65-F5344CB8AC3E}">
        <p14:creationId xmlns:p14="http://schemas.microsoft.com/office/powerpoint/2010/main" val="41994541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fld id="{D00E911E-9F02-49E9-8383-B648600923EE}" type="datetimeFigureOut">
              <a:rPr lang="ja-JP" altLang="en-US"/>
              <a:pPr>
                <a:defRPr/>
              </a:pPr>
              <a:t>2017/11/1</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6BF8DA7E-1E3E-4CC2-A72F-C24BB650EB5B}" type="slidenum">
              <a:rPr lang="ja-JP" altLang="en-US"/>
              <a:pPr>
                <a:defRPr/>
              </a:pPr>
              <a:t>‹#›</a:t>
            </a:fld>
            <a:endParaRPr lang="ja-JP" altLang="en-US"/>
          </a:p>
        </p:txBody>
      </p:sp>
    </p:spTree>
    <p:extLst>
      <p:ext uri="{BB962C8B-B14F-4D97-AF65-F5344CB8AC3E}">
        <p14:creationId xmlns:p14="http://schemas.microsoft.com/office/powerpoint/2010/main" val="29892370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709"/>
            <a:ext cx="1543050" cy="8452202"/>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342900" y="396709"/>
            <a:ext cx="4514850" cy="8452202"/>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fld id="{EBC5941E-1895-40EE-9AC0-4B681B22D89A}" type="datetimeFigureOut">
              <a:rPr lang="ja-JP" altLang="en-US"/>
              <a:pPr>
                <a:defRPr/>
              </a:pPr>
              <a:t>2017/11/1</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D30F2295-388E-4812-A571-4568D2AB65C9}" type="slidenum">
              <a:rPr lang="ja-JP" altLang="en-US"/>
              <a:pPr>
                <a:defRPr/>
              </a:pPr>
              <a:t>‹#›</a:t>
            </a:fld>
            <a:endParaRPr lang="ja-JP" altLang="en-US"/>
          </a:p>
        </p:txBody>
      </p:sp>
    </p:spTree>
    <p:extLst>
      <p:ext uri="{BB962C8B-B14F-4D97-AF65-F5344CB8AC3E}">
        <p14:creationId xmlns:p14="http://schemas.microsoft.com/office/powerpoint/2010/main" val="3823271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タイトル プレースホルダー 1"/>
          <p:cNvSpPr>
            <a:spLocks noGrp="1"/>
          </p:cNvSpPr>
          <p:nvPr>
            <p:ph type="title"/>
          </p:nvPr>
        </p:nvSpPr>
        <p:spPr bwMode="auto">
          <a:xfrm>
            <a:off x="342900" y="396699"/>
            <a:ext cx="6172200"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マスター タイトルの書式設定</a:t>
            </a:r>
          </a:p>
        </p:txBody>
      </p:sp>
      <p:sp>
        <p:nvSpPr>
          <p:cNvPr id="1027" name="テキスト プレースホルダー 2"/>
          <p:cNvSpPr>
            <a:spLocks noGrp="1"/>
          </p:cNvSpPr>
          <p:nvPr>
            <p:ph type="body" idx="1"/>
          </p:nvPr>
        </p:nvSpPr>
        <p:spPr bwMode="auto">
          <a:xfrm>
            <a:off x="342900" y="2311410"/>
            <a:ext cx="6172200" cy="6537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ー 3"/>
          <p:cNvSpPr>
            <a:spLocks noGrp="1"/>
          </p:cNvSpPr>
          <p:nvPr>
            <p:ph type="dt" sz="half" idx="2"/>
          </p:nvPr>
        </p:nvSpPr>
        <p:spPr>
          <a:xfrm>
            <a:off x="342900" y="9181408"/>
            <a:ext cx="1600200" cy="527402"/>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ltLang="ja-JP"/>
          </a:p>
        </p:txBody>
      </p:sp>
      <p:sp>
        <p:nvSpPr>
          <p:cNvPr id="5" name="フッター プレースホルダー 4"/>
          <p:cNvSpPr>
            <a:spLocks noGrp="1"/>
          </p:cNvSpPr>
          <p:nvPr>
            <p:ph type="ftr" sz="quarter" idx="3"/>
          </p:nvPr>
        </p:nvSpPr>
        <p:spPr>
          <a:xfrm>
            <a:off x="2343150" y="9181408"/>
            <a:ext cx="2171700" cy="527402"/>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ltLang="ja-JP"/>
          </a:p>
        </p:txBody>
      </p:sp>
      <p:sp>
        <p:nvSpPr>
          <p:cNvPr id="6" name="スライド番号プレースホルダー 5"/>
          <p:cNvSpPr>
            <a:spLocks noGrp="1"/>
          </p:cNvSpPr>
          <p:nvPr>
            <p:ph type="sldNum" sz="quarter" idx="4"/>
          </p:nvPr>
        </p:nvSpPr>
        <p:spPr>
          <a:xfrm>
            <a:off x="4914900" y="9181408"/>
            <a:ext cx="1600200" cy="527402"/>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969B17C1-B961-462F-9CFE-A5022901047C}"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5447" r:id="rId1"/>
    <p:sldLayoutId id="2147485448" r:id="rId2"/>
    <p:sldLayoutId id="2147485449" r:id="rId3"/>
    <p:sldLayoutId id="2147485450" r:id="rId4"/>
    <p:sldLayoutId id="2147485451" r:id="rId5"/>
    <p:sldLayoutId id="2147485452" r:id="rId6"/>
    <p:sldLayoutId id="2147485453" r:id="rId7"/>
    <p:sldLayoutId id="2147485454" r:id="rId8"/>
    <p:sldLayoutId id="2147485455" r:id="rId9"/>
    <p:sldLayoutId id="2147485456" r:id="rId10"/>
    <p:sldLayoutId id="2147485457" r:id="rId11"/>
  </p:sldLayoutIdLst>
  <p:hf hdr="0" ftr="0" dt="0"/>
  <p:txStyles>
    <p:titleStyle>
      <a:lvl1pPr algn="ctr" rtl="0" eaLnBrk="0" fontAlgn="base" hangingPunct="0">
        <a:spcBef>
          <a:spcPct val="0"/>
        </a:spcBef>
        <a:spcAft>
          <a:spcPct val="0"/>
        </a:spcAft>
        <a:defRPr kumimoji="1" sz="3300" kern="1200">
          <a:solidFill>
            <a:schemeClr val="tx1"/>
          </a:solidFill>
          <a:latin typeface="+mj-lt"/>
          <a:ea typeface="+mj-ea"/>
          <a:cs typeface="+mj-cs"/>
        </a:defRPr>
      </a:lvl1pPr>
      <a:lvl2pPr algn="ctr" rtl="0" eaLnBrk="0" fontAlgn="base" hangingPunct="0">
        <a:spcBef>
          <a:spcPct val="0"/>
        </a:spcBef>
        <a:spcAft>
          <a:spcPct val="0"/>
        </a:spcAft>
        <a:defRPr kumimoji="1" sz="33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33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33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3300">
          <a:solidFill>
            <a:schemeClr val="tx1"/>
          </a:solidFill>
          <a:latin typeface="Calibri" pitchFamily="34" charset="0"/>
          <a:ea typeface="ＭＳ Ｐゴシック" charset="-128"/>
        </a:defRPr>
      </a:lvl5pPr>
      <a:lvl6pPr marL="342900" algn="ctr" rtl="0" fontAlgn="base">
        <a:spcBef>
          <a:spcPct val="0"/>
        </a:spcBef>
        <a:spcAft>
          <a:spcPct val="0"/>
        </a:spcAft>
        <a:defRPr kumimoji="1" sz="3300">
          <a:solidFill>
            <a:schemeClr val="tx1"/>
          </a:solidFill>
          <a:latin typeface="Calibri" pitchFamily="34" charset="0"/>
          <a:ea typeface="ＭＳ Ｐゴシック" charset="-128"/>
        </a:defRPr>
      </a:lvl6pPr>
      <a:lvl7pPr marL="685800" algn="ctr" rtl="0" fontAlgn="base">
        <a:spcBef>
          <a:spcPct val="0"/>
        </a:spcBef>
        <a:spcAft>
          <a:spcPct val="0"/>
        </a:spcAft>
        <a:defRPr kumimoji="1" sz="3300">
          <a:solidFill>
            <a:schemeClr val="tx1"/>
          </a:solidFill>
          <a:latin typeface="Calibri" pitchFamily="34" charset="0"/>
          <a:ea typeface="ＭＳ Ｐゴシック" charset="-128"/>
        </a:defRPr>
      </a:lvl7pPr>
      <a:lvl8pPr marL="1028700" algn="ctr" rtl="0" fontAlgn="base">
        <a:spcBef>
          <a:spcPct val="0"/>
        </a:spcBef>
        <a:spcAft>
          <a:spcPct val="0"/>
        </a:spcAft>
        <a:defRPr kumimoji="1" sz="3300">
          <a:solidFill>
            <a:schemeClr val="tx1"/>
          </a:solidFill>
          <a:latin typeface="Calibri" pitchFamily="34" charset="0"/>
          <a:ea typeface="ＭＳ Ｐゴシック" charset="-128"/>
        </a:defRPr>
      </a:lvl8pPr>
      <a:lvl9pPr marL="1371600" algn="ctr" rtl="0" fontAlgn="base">
        <a:spcBef>
          <a:spcPct val="0"/>
        </a:spcBef>
        <a:spcAft>
          <a:spcPct val="0"/>
        </a:spcAft>
        <a:defRPr kumimoji="1" sz="3300">
          <a:solidFill>
            <a:schemeClr val="tx1"/>
          </a:solidFill>
          <a:latin typeface="Calibri" pitchFamily="34" charset="0"/>
          <a:ea typeface="ＭＳ Ｐゴシック" charset="-128"/>
        </a:defRPr>
      </a:lvl9pPr>
    </p:titleStyle>
    <p:bodyStyle>
      <a:lvl1pPr marL="257175" indent="-257175"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charset="0"/>
        <a:buChar char="–"/>
        <a:defRPr kumimoji="1"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charset="0"/>
        <a:buChar char="•"/>
        <a:defRPr kumimoji="1"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charset="0"/>
        <a:buChar char="–"/>
        <a:defRPr kumimoji="1"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charset="0"/>
        <a:buChar char="»"/>
        <a:defRPr kumimoji="1"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タイトル プレースホルダー 1"/>
          <p:cNvSpPr>
            <a:spLocks noGrp="1"/>
          </p:cNvSpPr>
          <p:nvPr>
            <p:ph type="title"/>
          </p:nvPr>
        </p:nvSpPr>
        <p:spPr bwMode="auto">
          <a:xfrm>
            <a:off x="342900" y="396699"/>
            <a:ext cx="6172200"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マスター タイトルの書式設定</a:t>
            </a:r>
          </a:p>
        </p:txBody>
      </p:sp>
      <p:sp>
        <p:nvSpPr>
          <p:cNvPr id="2051" name="テキスト プレースホルダー 2"/>
          <p:cNvSpPr>
            <a:spLocks noGrp="1"/>
          </p:cNvSpPr>
          <p:nvPr>
            <p:ph type="body" idx="1"/>
          </p:nvPr>
        </p:nvSpPr>
        <p:spPr bwMode="auto">
          <a:xfrm>
            <a:off x="342900" y="2311410"/>
            <a:ext cx="6172200" cy="6537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ー 3"/>
          <p:cNvSpPr>
            <a:spLocks noGrp="1"/>
          </p:cNvSpPr>
          <p:nvPr>
            <p:ph type="dt" sz="half" idx="2"/>
          </p:nvPr>
        </p:nvSpPr>
        <p:spPr>
          <a:xfrm>
            <a:off x="342900" y="9181408"/>
            <a:ext cx="1600200" cy="527402"/>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61676F70-04EB-4FF3-9570-24AB0204481B}" type="datetimeFigureOut">
              <a:rPr lang="ja-JP" altLang="en-US"/>
              <a:pPr>
                <a:defRPr/>
              </a:pPr>
              <a:t>2017/11/1</a:t>
            </a:fld>
            <a:endParaRPr lang="ja-JP" altLang="en-US"/>
          </a:p>
        </p:txBody>
      </p:sp>
      <p:sp>
        <p:nvSpPr>
          <p:cNvPr id="5" name="フッター プレースホルダー 4"/>
          <p:cNvSpPr>
            <a:spLocks noGrp="1"/>
          </p:cNvSpPr>
          <p:nvPr>
            <p:ph type="ftr" sz="quarter" idx="3"/>
          </p:nvPr>
        </p:nvSpPr>
        <p:spPr>
          <a:xfrm>
            <a:off x="2343150" y="9181408"/>
            <a:ext cx="2171700" cy="527402"/>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ja-JP" altLang="en-US"/>
          </a:p>
        </p:txBody>
      </p:sp>
      <p:sp>
        <p:nvSpPr>
          <p:cNvPr id="6" name="スライド番号プレースホルダー 5"/>
          <p:cNvSpPr>
            <a:spLocks noGrp="1"/>
          </p:cNvSpPr>
          <p:nvPr>
            <p:ph type="sldNum" sz="quarter" idx="4"/>
          </p:nvPr>
        </p:nvSpPr>
        <p:spPr>
          <a:xfrm>
            <a:off x="4914900" y="9181408"/>
            <a:ext cx="1600200" cy="527402"/>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F957BEEC-5C0B-4CA3-9CBE-6D5217571988}"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5459" r:id="rId1"/>
    <p:sldLayoutId id="2147485460" r:id="rId2"/>
    <p:sldLayoutId id="2147485461" r:id="rId3"/>
    <p:sldLayoutId id="2147485462" r:id="rId4"/>
    <p:sldLayoutId id="2147485463" r:id="rId5"/>
    <p:sldLayoutId id="2147485464" r:id="rId6"/>
    <p:sldLayoutId id="2147485465" r:id="rId7"/>
    <p:sldLayoutId id="2147485466" r:id="rId8"/>
    <p:sldLayoutId id="2147485467" r:id="rId9"/>
    <p:sldLayoutId id="2147485468" r:id="rId10"/>
  </p:sldLayoutIdLst>
  <p:txStyles>
    <p:titleStyle>
      <a:lvl1pPr algn="ctr" rtl="0" eaLnBrk="0" fontAlgn="base" hangingPunct="0">
        <a:spcBef>
          <a:spcPct val="0"/>
        </a:spcBef>
        <a:spcAft>
          <a:spcPct val="0"/>
        </a:spcAft>
        <a:defRPr kumimoji="1" sz="3300" kern="1200">
          <a:solidFill>
            <a:schemeClr val="tx1"/>
          </a:solidFill>
          <a:latin typeface="+mj-lt"/>
          <a:ea typeface="+mj-ea"/>
          <a:cs typeface="+mj-cs"/>
        </a:defRPr>
      </a:lvl1pPr>
      <a:lvl2pPr algn="ctr" rtl="0" eaLnBrk="0" fontAlgn="base" hangingPunct="0">
        <a:spcBef>
          <a:spcPct val="0"/>
        </a:spcBef>
        <a:spcAft>
          <a:spcPct val="0"/>
        </a:spcAft>
        <a:defRPr kumimoji="1" sz="33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33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33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3300">
          <a:solidFill>
            <a:schemeClr val="tx1"/>
          </a:solidFill>
          <a:latin typeface="Calibri" pitchFamily="34" charset="0"/>
          <a:ea typeface="ＭＳ Ｐゴシック" charset="-128"/>
        </a:defRPr>
      </a:lvl5pPr>
      <a:lvl6pPr marL="342900" algn="ctr" rtl="0" fontAlgn="base">
        <a:spcBef>
          <a:spcPct val="0"/>
        </a:spcBef>
        <a:spcAft>
          <a:spcPct val="0"/>
        </a:spcAft>
        <a:defRPr kumimoji="1" sz="3300">
          <a:solidFill>
            <a:schemeClr val="tx1"/>
          </a:solidFill>
          <a:latin typeface="Calibri" pitchFamily="34" charset="0"/>
          <a:ea typeface="ＭＳ Ｐゴシック" charset="-128"/>
        </a:defRPr>
      </a:lvl6pPr>
      <a:lvl7pPr marL="685800" algn="ctr" rtl="0" fontAlgn="base">
        <a:spcBef>
          <a:spcPct val="0"/>
        </a:spcBef>
        <a:spcAft>
          <a:spcPct val="0"/>
        </a:spcAft>
        <a:defRPr kumimoji="1" sz="3300">
          <a:solidFill>
            <a:schemeClr val="tx1"/>
          </a:solidFill>
          <a:latin typeface="Calibri" pitchFamily="34" charset="0"/>
          <a:ea typeface="ＭＳ Ｐゴシック" charset="-128"/>
        </a:defRPr>
      </a:lvl7pPr>
      <a:lvl8pPr marL="1028700" algn="ctr" rtl="0" fontAlgn="base">
        <a:spcBef>
          <a:spcPct val="0"/>
        </a:spcBef>
        <a:spcAft>
          <a:spcPct val="0"/>
        </a:spcAft>
        <a:defRPr kumimoji="1" sz="3300">
          <a:solidFill>
            <a:schemeClr val="tx1"/>
          </a:solidFill>
          <a:latin typeface="Calibri" pitchFamily="34" charset="0"/>
          <a:ea typeface="ＭＳ Ｐゴシック" charset="-128"/>
        </a:defRPr>
      </a:lvl8pPr>
      <a:lvl9pPr marL="1371600" algn="ctr" rtl="0" fontAlgn="base">
        <a:spcBef>
          <a:spcPct val="0"/>
        </a:spcBef>
        <a:spcAft>
          <a:spcPct val="0"/>
        </a:spcAft>
        <a:defRPr kumimoji="1" sz="3300">
          <a:solidFill>
            <a:schemeClr val="tx1"/>
          </a:solidFill>
          <a:latin typeface="Calibri" pitchFamily="34" charset="0"/>
          <a:ea typeface="ＭＳ Ｐゴシック" charset="-128"/>
        </a:defRPr>
      </a:lvl9pPr>
    </p:titleStyle>
    <p:bodyStyle>
      <a:lvl1pPr marL="257175" indent="-257175"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charset="0"/>
        <a:buChar char="–"/>
        <a:defRPr kumimoji="1"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charset="0"/>
        <a:buChar char="•"/>
        <a:defRPr kumimoji="1"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charset="0"/>
        <a:buChar char="–"/>
        <a:defRPr kumimoji="1"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charset="0"/>
        <a:buChar char="»"/>
        <a:defRPr kumimoji="1"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wmf"/><Relationship Id="rId11" Type="http://schemas.microsoft.com/office/2007/relationships/hdphoto" Target="../media/hdphoto1.wdp"/><Relationship Id="rId5" Type="http://schemas.openxmlformats.org/officeDocument/2006/relationships/image" Target="../media/image4.wmf"/><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wmf"/></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1.png"/><Relationship Id="rId7"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13.wmf"/><Relationship Id="rId4" Type="http://schemas.openxmlformats.org/officeDocument/2006/relationships/image" Target="../media/image12.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41381" y="8195580"/>
            <a:ext cx="6775238" cy="1077900"/>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lIns="36000" rIns="828000" rtlCol="0" anchor="ctr"/>
          <a:lstStyle/>
          <a:p>
            <a:pPr marL="88900" lvl="0" indent="177800">
              <a:spcBef>
                <a:spcPts val="0"/>
              </a:spcBef>
            </a:pPr>
            <a:r>
              <a:rPr lang="ja-JP" altLang="en-US" sz="1400" b="0"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国産畜産物に対する</a:t>
            </a:r>
            <a:r>
              <a:rPr lang="ja-JP" altLang="en-US" sz="1400"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消費者からの信頼に応える</a:t>
            </a:r>
            <a:r>
              <a:rPr lang="ja-JP" altLang="en-US" sz="1400" b="0"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ため、また</a:t>
            </a:r>
            <a:r>
              <a:rPr lang="ja-JP" altLang="en-US" sz="1400" b="0" dirty="0" smtClean="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a:t>
            </a:r>
            <a:r>
              <a:rPr lang="ja-JP" altLang="en-US" sz="1400" dirty="0" smtClean="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家畜に対する</a:t>
            </a:r>
            <a:r>
              <a:rPr lang="ja-JP" altLang="en-US" sz="1400"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抗菌剤の有効性を維持する</a:t>
            </a:r>
            <a:r>
              <a:rPr lang="ja-JP" altLang="en-US" sz="1400" b="0"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ためには、</a:t>
            </a:r>
            <a:r>
              <a:rPr lang="ja-JP" altLang="en-US" sz="1400" u="sng"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畜産</a:t>
            </a:r>
            <a:r>
              <a:rPr lang="ja-JP" altLang="en-US" sz="1400" u="sng" dirty="0" smtClean="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関係者が</a:t>
            </a:r>
            <a:r>
              <a:rPr lang="ja-JP" altLang="en-US" sz="1400" u="sng"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一体となって対策</a:t>
            </a:r>
            <a:r>
              <a:rPr lang="ja-JP" altLang="en-US" sz="1400" u="sng" dirty="0" smtClean="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に取り組む</a:t>
            </a:r>
            <a:r>
              <a:rPr lang="ja-JP" altLang="en-US" sz="1400" u="sng"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必要</a:t>
            </a:r>
            <a:r>
              <a:rPr lang="ja-JP" altLang="en-US" sz="1400" b="0"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があります</a:t>
            </a:r>
            <a:r>
              <a:rPr lang="ja-JP" altLang="en-US" sz="1400" b="0" dirty="0" smtClean="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a:t>
            </a:r>
            <a:endParaRPr lang="en-US" altLang="ja-JP" sz="1400" b="0" dirty="0" smtClean="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pPr marL="88900" lvl="0" indent="177800">
              <a:lnSpc>
                <a:spcPts val="700"/>
              </a:lnSpc>
              <a:spcBef>
                <a:spcPts val="0"/>
              </a:spcBef>
            </a:pPr>
            <a:endParaRPr lang="en-US" altLang="ja-JP" sz="1400" b="0"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pPr marL="88900" lvl="0" indent="177800">
              <a:spcBef>
                <a:spcPts val="0"/>
              </a:spcBef>
            </a:pPr>
            <a:r>
              <a:rPr lang="ja-JP" altLang="en-US" sz="1400" b="0"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皆様のご理解、ご協力をよろしくお願いします</a:t>
            </a:r>
            <a:r>
              <a:rPr lang="ja-JP" altLang="en-US" sz="1400" b="0" dirty="0" smtClean="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a:t>
            </a:r>
            <a:endParaRPr kumimoji="1" lang="ja-JP" altLang="en-US" sz="1400" dirty="0"/>
          </a:p>
        </p:txBody>
      </p:sp>
      <p:sp>
        <p:nvSpPr>
          <p:cNvPr id="5" name="タイトル 1"/>
          <p:cNvSpPr>
            <a:spLocks noGrp="1"/>
          </p:cNvSpPr>
          <p:nvPr>
            <p:ph idx="1"/>
          </p:nvPr>
        </p:nvSpPr>
        <p:spPr>
          <a:xfrm>
            <a:off x="-23999" y="235194"/>
            <a:ext cx="6858000" cy="463237"/>
          </a:xfrm>
        </p:spPr>
        <p:txBody>
          <a:bodyPr anchor="ctr">
            <a:noAutofit/>
          </a:bodyPr>
          <a:lstStyle/>
          <a:p>
            <a:pPr marL="0" indent="0" algn="ctr" eaLnBrk="1" fontAlgn="auto" hangingPunct="1">
              <a:spcAft>
                <a:spcPts val="0"/>
              </a:spcAft>
              <a:buNone/>
              <a:defRPr/>
            </a:pPr>
            <a:r>
              <a:rPr lang="ja-JP" altLang="en-US" sz="1600" b="1" dirty="0" smtClean="0">
                <a:solidFill>
                  <a:srgbClr val="FF0000"/>
                </a:solidFill>
                <a:latin typeface="HG丸ｺﾞｼｯｸM-PRO" panose="020F0600000000000000" pitchFamily="50" charset="-128"/>
                <a:ea typeface="HG丸ｺﾞｼｯｸM-PRO" panose="020F0600000000000000" pitchFamily="50" charset="-128"/>
              </a:rPr>
              <a:t>薬剤耐性（</a:t>
            </a:r>
            <a:r>
              <a:rPr lang="en-US" altLang="ja-JP" sz="1600" b="1" dirty="0" smtClean="0">
                <a:solidFill>
                  <a:srgbClr val="FF0000"/>
                </a:solidFill>
                <a:latin typeface="HG丸ｺﾞｼｯｸM-PRO" panose="020F0600000000000000" pitchFamily="50" charset="-128"/>
                <a:ea typeface="HG丸ｺﾞｼｯｸM-PRO" panose="020F0600000000000000" pitchFamily="50" charset="-128"/>
              </a:rPr>
              <a:t>AMR</a:t>
            </a:r>
            <a:r>
              <a:rPr lang="ja-JP" altLang="en-US" sz="1600" b="1" dirty="0" smtClean="0">
                <a:solidFill>
                  <a:srgbClr val="FF0000"/>
                </a:solidFill>
                <a:latin typeface="HG丸ｺﾞｼｯｸM-PRO" panose="020F0600000000000000" pitchFamily="50" charset="-128"/>
                <a:ea typeface="HG丸ｺﾞｼｯｸM-PRO" panose="020F0600000000000000" pitchFamily="50" charset="-128"/>
              </a:rPr>
              <a:t>）対策の推進について</a:t>
            </a:r>
            <a:endParaRPr lang="en-US" altLang="ja-JP" sz="1600" b="1" dirty="0" smtClean="0">
              <a:solidFill>
                <a:srgbClr val="FF0000"/>
              </a:solidFill>
              <a:latin typeface="HG丸ｺﾞｼｯｸM-PRO" panose="020F0600000000000000" pitchFamily="50" charset="-128"/>
              <a:ea typeface="HG丸ｺﾞｼｯｸM-PRO" panose="020F0600000000000000" pitchFamily="50" charset="-128"/>
            </a:endParaRPr>
          </a:p>
          <a:p>
            <a:pPr marL="0" indent="0" algn="ctr" eaLnBrk="1" fontAlgn="auto" hangingPunct="1">
              <a:spcAft>
                <a:spcPts val="0"/>
              </a:spcAft>
              <a:buNone/>
              <a:defRPr/>
            </a:pPr>
            <a:r>
              <a:rPr lang="ja-JP" altLang="en-US" sz="1200" dirty="0">
                <a:latin typeface="HG丸ｺﾞｼｯｸM-PRO" panose="020F0600000000000000" pitchFamily="50" charset="-128"/>
                <a:ea typeface="HG丸ｺﾞｼｯｸM-PRO" panose="020F0600000000000000" pitchFamily="50" charset="-128"/>
              </a:rPr>
              <a:t>～ </a:t>
            </a:r>
            <a:r>
              <a:rPr lang="ja-JP" altLang="en-US" sz="1200" dirty="0" smtClean="0">
                <a:latin typeface="HG丸ｺﾞｼｯｸM-PRO" panose="020F0600000000000000" pitchFamily="50" charset="-128"/>
                <a:ea typeface="HG丸ｺﾞｼｯｸM-PRO" panose="020F0600000000000000" pitchFamily="50" charset="-128"/>
              </a:rPr>
              <a:t>抗菌剤の慎重使用等対策を進め、消費者の信頼に応えましょう！ ～</a:t>
            </a:r>
            <a:endParaRPr lang="en-US" altLang="ja-JP" sz="1200" dirty="0">
              <a:latin typeface="HG丸ｺﾞｼｯｸM-PRO" panose="020F0600000000000000" pitchFamily="50" charset="-128"/>
              <a:ea typeface="HG丸ｺﾞｼｯｸM-PRO" panose="020F0600000000000000" pitchFamily="50" charset="-128"/>
            </a:endParaRPr>
          </a:p>
        </p:txBody>
      </p:sp>
      <p:sp>
        <p:nvSpPr>
          <p:cNvPr id="26" name="正方形/長方形 25"/>
          <p:cNvSpPr/>
          <p:nvPr/>
        </p:nvSpPr>
        <p:spPr>
          <a:xfrm>
            <a:off x="521738" y="9362764"/>
            <a:ext cx="6075614" cy="496290"/>
          </a:xfrm>
          <a:prstGeom prst="rect">
            <a:avLst/>
          </a:prstGeom>
        </p:spPr>
        <p:txBody>
          <a:bodyPr wrap="square">
            <a:spAutoFit/>
          </a:bodyPr>
          <a:lstStyle/>
          <a:p>
            <a:r>
              <a:rPr lang="ja-JP" altLang="en-US" sz="1050" dirty="0" smtClean="0">
                <a:latin typeface="HG丸ｺﾞｼｯｸM-PRO" panose="020F0600000000000000" pitchFamily="50" charset="-128"/>
                <a:ea typeface="HG丸ｺﾞｼｯｸM-PRO" panose="020F0600000000000000" pitchFamily="50" charset="-128"/>
              </a:rPr>
              <a:t>詳細は、農林水産省</a:t>
            </a:r>
            <a:r>
              <a:rPr lang="en-US" altLang="ja-JP" sz="1050" dirty="0" smtClean="0">
                <a:latin typeface="HG丸ｺﾞｼｯｸM-PRO" panose="020F0600000000000000" pitchFamily="50" charset="-128"/>
                <a:ea typeface="HG丸ｺﾞｼｯｸM-PRO" panose="020F0600000000000000" pitchFamily="50" charset="-128"/>
              </a:rPr>
              <a:t>HP</a:t>
            </a:r>
            <a:r>
              <a:rPr lang="ja-JP" altLang="en-US" sz="1050" dirty="0" smtClean="0">
                <a:latin typeface="HG丸ｺﾞｼｯｸM-PRO" panose="020F0600000000000000" pitchFamily="50" charset="-128"/>
                <a:ea typeface="HG丸ｺﾞｼｯｸM-PRO" panose="020F0600000000000000" pitchFamily="50" charset="-128"/>
              </a:rPr>
              <a:t>に掲載しています。</a:t>
            </a:r>
            <a:endParaRPr lang="en-US" altLang="ja-JP" sz="1050" dirty="0">
              <a:latin typeface="HG丸ｺﾞｼｯｸM-PRO" panose="020F0600000000000000" pitchFamily="50" charset="-128"/>
              <a:ea typeface="HG丸ｺﾞｼｯｸM-PRO" panose="020F0600000000000000" pitchFamily="50" charset="-128"/>
            </a:endParaRPr>
          </a:p>
          <a:p>
            <a:r>
              <a:rPr lang="ja-JP" altLang="en-US" sz="1050" dirty="0" smtClean="0">
                <a:latin typeface="HG丸ｺﾞｼｯｸM-PRO" panose="020F0600000000000000" pitchFamily="50" charset="-128"/>
                <a:ea typeface="HG丸ｺﾞｼｯｸM-PRO" panose="020F0600000000000000" pitchFamily="50" charset="-128"/>
              </a:rPr>
              <a:t>http</a:t>
            </a:r>
            <a:r>
              <a:rPr lang="ja-JP" altLang="en-US" sz="1050" dirty="0">
                <a:latin typeface="HG丸ｺﾞｼｯｸM-PRO" panose="020F0600000000000000" pitchFamily="50" charset="-128"/>
                <a:ea typeface="HG丸ｺﾞｼｯｸM-PRO" panose="020F0600000000000000" pitchFamily="50" charset="-128"/>
              </a:rPr>
              <a:t>://www.maff.go.jp/j/syouan/tikusui/yakuzi/koukinzai.html</a:t>
            </a:r>
          </a:p>
        </p:txBody>
      </p:sp>
      <p:pic>
        <p:nvPicPr>
          <p:cNvPr id="2" name="図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75647" y="9378321"/>
            <a:ext cx="461665" cy="461665"/>
          </a:xfrm>
          <a:prstGeom prst="rect">
            <a:avLst/>
          </a:prstGeom>
        </p:spPr>
      </p:pic>
      <p:sp>
        <p:nvSpPr>
          <p:cNvPr id="56" name="タイトル 1"/>
          <p:cNvSpPr txBox="1">
            <a:spLocks/>
          </p:cNvSpPr>
          <p:nvPr/>
        </p:nvSpPr>
        <p:spPr bwMode="auto">
          <a:xfrm>
            <a:off x="0" y="-15059"/>
            <a:ext cx="6858000" cy="227662"/>
          </a:xfrm>
          <a:prstGeom prst="rect">
            <a:avLst/>
          </a:prstGeom>
          <a:solidFill>
            <a:schemeClr val="accent3">
              <a:lumMod val="75000"/>
            </a:schemeClr>
          </a:solidFill>
          <a:ln>
            <a:noFill/>
          </a:ln>
          <a:extLst/>
        </p:spPr>
        <p:txBody>
          <a:bodyPr vert="horz" wrap="square" lIns="91440" tIns="45720" rIns="91440" bIns="45720" numCol="1" anchor="ctr" anchorCtr="0" compatLnSpc="1">
            <a:prstTxWarp prst="textNoShape">
              <a:avLst/>
            </a:prstTxWarp>
            <a:normAutofit fontScale="77500" lnSpcReduction="20000"/>
          </a:bodyPr>
          <a:lstStyle>
            <a:lvl1pPr marL="257175" indent="-257175"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charset="0"/>
              <a:buChar char="–"/>
              <a:defRPr kumimoji="1"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charset="0"/>
              <a:buChar char="•"/>
              <a:defRPr kumimoji="1"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charset="0"/>
              <a:buChar char="–"/>
              <a:defRPr kumimoji="1"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charset="0"/>
              <a:buChar char="»"/>
              <a:defRPr kumimoji="1"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9pPr>
          </a:lstStyle>
          <a:p>
            <a:pPr marL="0" indent="0" eaLnBrk="1" fontAlgn="auto" hangingPunct="1">
              <a:spcAft>
                <a:spcPts val="0"/>
              </a:spcAft>
              <a:buFont typeface="Arial" charset="0"/>
              <a:buNone/>
              <a:defRPr/>
            </a:pPr>
            <a:r>
              <a:rPr lang="ja-JP" altLang="en-US" sz="1400" b="0" spc="-75" dirty="0">
                <a:solidFill>
                  <a:schemeClr val="bg1"/>
                </a:solidFill>
                <a:latin typeface="HG丸ｺﾞｼｯｸM-PRO" panose="020F0600000000000000" pitchFamily="50" charset="-128"/>
                <a:ea typeface="HG丸ｺﾞｼｯｸM-PRO" panose="020F0600000000000000" pitchFamily="50" charset="-128"/>
              </a:rPr>
              <a:t>農林</a:t>
            </a:r>
            <a:r>
              <a:rPr lang="ja-JP" altLang="en-US" sz="1400" b="0" spc="-75" dirty="0" smtClean="0">
                <a:solidFill>
                  <a:schemeClr val="bg1"/>
                </a:solidFill>
                <a:latin typeface="HG丸ｺﾞｼｯｸM-PRO" panose="020F0600000000000000" pitchFamily="50" charset="-128"/>
                <a:ea typeface="HG丸ｺﾞｼｯｸM-PRO" panose="020F0600000000000000" pitchFamily="50" charset="-128"/>
              </a:rPr>
              <a:t>水産省から</a:t>
            </a:r>
            <a:endParaRPr lang="ja-JP" altLang="en-US" sz="1400" b="0" spc="-75" dirty="0">
              <a:solidFill>
                <a:schemeClr val="bg1"/>
              </a:solidFill>
              <a:latin typeface="HG丸ｺﾞｼｯｸM-PRO" panose="020F0600000000000000" pitchFamily="50" charset="-128"/>
              <a:ea typeface="HG丸ｺﾞｼｯｸM-PRO" panose="020F0600000000000000" pitchFamily="50" charset="-128"/>
            </a:endParaRPr>
          </a:p>
        </p:txBody>
      </p:sp>
      <p:sp>
        <p:nvSpPr>
          <p:cNvPr id="57" name="タイトル 1"/>
          <p:cNvSpPr txBox="1">
            <a:spLocks/>
          </p:cNvSpPr>
          <p:nvPr/>
        </p:nvSpPr>
        <p:spPr bwMode="auto">
          <a:xfrm>
            <a:off x="0" y="721023"/>
            <a:ext cx="6858000" cy="227662"/>
          </a:xfrm>
          <a:prstGeom prst="rect">
            <a:avLst/>
          </a:prstGeom>
          <a:solidFill>
            <a:srgbClr val="0070C0"/>
          </a:solidFill>
          <a:ln>
            <a:noFill/>
          </a:ln>
          <a:extLst/>
        </p:spPr>
        <p:txBody>
          <a:bodyPr vert="horz" wrap="square" lIns="91440" tIns="45720" rIns="91440" bIns="45720" numCol="1" anchor="ctr" anchorCtr="0" compatLnSpc="1">
            <a:prstTxWarp prst="textNoShape">
              <a:avLst/>
            </a:prstTxWarp>
            <a:normAutofit fontScale="77500" lnSpcReduction="20000"/>
          </a:bodyPr>
          <a:lstStyle>
            <a:lvl1pPr marL="257175" indent="-257175"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charset="0"/>
              <a:buChar char="–"/>
              <a:defRPr kumimoji="1"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charset="0"/>
              <a:buChar char="•"/>
              <a:defRPr kumimoji="1"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charset="0"/>
              <a:buChar char="–"/>
              <a:defRPr kumimoji="1"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charset="0"/>
              <a:buChar char="»"/>
              <a:defRPr kumimoji="1"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9pPr>
          </a:lstStyle>
          <a:p>
            <a:pPr marL="0" indent="0" algn="r" eaLnBrk="1" fontAlgn="auto" hangingPunct="1">
              <a:spcAft>
                <a:spcPts val="0"/>
              </a:spcAft>
              <a:buFont typeface="Arial" charset="0"/>
              <a:buNone/>
              <a:tabLst>
                <a:tab pos="2700338" algn="l"/>
              </a:tabLst>
              <a:defRPr/>
            </a:pPr>
            <a:r>
              <a:rPr lang="ja-JP" altLang="en-US" sz="1400" b="0" spc="-75" dirty="0" smtClean="0">
                <a:solidFill>
                  <a:schemeClr val="bg1"/>
                </a:solidFill>
                <a:latin typeface="HG丸ｺﾞｼｯｸM-PRO" panose="020F0600000000000000" pitchFamily="50" charset="-128"/>
                <a:ea typeface="HG丸ｺﾞｼｯｸM-PRO" panose="020F0600000000000000" pitchFamily="50" charset="-128"/>
              </a:rPr>
              <a:t>農林水産省 消費・安全局 畜水産安全管理課</a:t>
            </a:r>
            <a:endParaRPr lang="ja-JP" altLang="en-US" sz="1400" b="0" spc="-75" dirty="0">
              <a:solidFill>
                <a:schemeClr val="bg1"/>
              </a:solidFill>
              <a:latin typeface="HG丸ｺﾞｼｯｸM-PRO" panose="020F0600000000000000" pitchFamily="50" charset="-128"/>
              <a:ea typeface="HG丸ｺﾞｼｯｸM-PRO" panose="020F0600000000000000" pitchFamily="50" charset="-128"/>
            </a:endParaRPr>
          </a:p>
        </p:txBody>
      </p:sp>
      <p:sp>
        <p:nvSpPr>
          <p:cNvPr id="70" name="テキスト ボックス 69"/>
          <p:cNvSpPr txBox="1"/>
          <p:nvPr/>
        </p:nvSpPr>
        <p:spPr>
          <a:xfrm>
            <a:off x="3356992" y="9378321"/>
            <a:ext cx="1586269" cy="200055"/>
          </a:xfrm>
          <a:prstGeom prst="rect">
            <a:avLst/>
          </a:prstGeom>
          <a:solidFill>
            <a:schemeClr val="bg1"/>
          </a:solidFill>
          <a:ln>
            <a:solidFill>
              <a:schemeClr val="tx1"/>
            </a:solidFill>
          </a:ln>
        </p:spPr>
        <p:txBody>
          <a:bodyPr wrap="square" bIns="0" rtlCol="0">
            <a:spAutoFit/>
          </a:bodyPr>
          <a:lstStyle/>
          <a:p>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農林水産省</a:t>
            </a:r>
            <a:r>
              <a:rPr kumimoji="1" lang="ja-JP" altLang="en-US" sz="1000" dirty="0" smtClean="0">
                <a:latin typeface="メイリオ" panose="020B0604030504040204" pitchFamily="50" charset="-128"/>
                <a:ea typeface="メイリオ" panose="020B0604030504040204" pitchFamily="50" charset="-128"/>
                <a:cs typeface="メイリオ" panose="020B0604030504040204" pitchFamily="50" charset="-128"/>
              </a:rPr>
              <a:t>　抗菌性物質</a:t>
            </a:r>
            <a:endParaRPr kumimoji="1" lang="ja-JP" altLang="en-US" sz="1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1" name="正方形/長方形 70"/>
          <p:cNvSpPr/>
          <p:nvPr/>
        </p:nvSpPr>
        <p:spPr>
          <a:xfrm>
            <a:off x="5029376" y="9378321"/>
            <a:ext cx="504056" cy="198000"/>
          </a:xfrm>
          <a:prstGeom prst="rect">
            <a:avLst/>
          </a:prstGeom>
          <a:solidFill>
            <a:schemeClr val="bg1">
              <a:lumMod val="65000"/>
            </a:schemeClr>
          </a:solidFill>
          <a:ln>
            <a:solidFill>
              <a:schemeClr val="bg1">
                <a:lumMod val="50000"/>
              </a:schemeClr>
            </a:solidFill>
          </a:ln>
        </p:spPr>
        <p:style>
          <a:lnRef idx="2">
            <a:schemeClr val="accent1">
              <a:shade val="50000"/>
            </a:schemeClr>
          </a:lnRef>
          <a:fillRef idx="1002">
            <a:schemeClr val="dk1"/>
          </a:fillRef>
          <a:effectRef idx="0">
            <a:schemeClr val="accent1"/>
          </a:effectRef>
          <a:fontRef idx="minor">
            <a:schemeClr val="lt1"/>
          </a:fontRef>
        </p:style>
        <p:txBody>
          <a:bodyPr tIns="36000" bIns="36000" rtlCol="0" anchor="ctr"/>
          <a:lstStyle/>
          <a:p>
            <a:pPr algn="ctr"/>
            <a:r>
              <a:rPr kumimoji="1" lang="ja-JP" altLang="en-US" sz="1100" b="1" dirty="0" smtClean="0"/>
              <a:t>検索</a:t>
            </a:r>
            <a:endParaRPr kumimoji="1" lang="ja-JP" altLang="en-US" sz="1100" b="1" dirty="0"/>
          </a:p>
        </p:txBody>
      </p:sp>
      <p:pic>
        <p:nvPicPr>
          <p:cNvPr id="72" name="Picture 2" descr="C:\Users\minoru_kato\Desktop\無題.png"/>
          <p:cNvPicPr>
            <a:picLocks noChangeAspect="1" noChangeArrowheads="1"/>
          </p:cNvPicPr>
          <p:nvPr/>
        </p:nvPicPr>
        <p:blipFill>
          <a:blip r:embed="rId3" cstate="print">
            <a:clrChange>
              <a:clrFrom>
                <a:srgbClr val="FDEADA"/>
              </a:clrFrom>
              <a:clrTo>
                <a:srgbClr val="FDEADA">
                  <a:alpha val="0"/>
                </a:srgbClr>
              </a:clrTo>
            </a:clrChange>
            <a:grayscl/>
            <a:extLst>
              <a:ext uri="{28A0092B-C50C-407E-A947-70E740481C1C}">
                <a14:useLocalDpi xmlns:a14="http://schemas.microsoft.com/office/drawing/2010/main" val="0"/>
              </a:ext>
            </a:extLst>
          </a:blip>
          <a:srcRect/>
          <a:stretch>
            <a:fillRect/>
          </a:stretch>
        </p:blipFill>
        <p:spPr bwMode="auto">
          <a:xfrm rot="-2700000">
            <a:off x="5430385" y="9424928"/>
            <a:ext cx="177483" cy="225803"/>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descr="\\LSV_syouan\消費・安全局\イラストデータ集（画像検索システム2009-8）\imgs\thums\99-I-070.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04217" y="8471079"/>
            <a:ext cx="598188" cy="586377"/>
          </a:xfrm>
          <a:prstGeom prst="rect">
            <a:avLst/>
          </a:prstGeom>
          <a:noFill/>
          <a:extLst>
            <a:ext uri="{909E8E84-426E-40DD-AFC4-6F175D3DCCD1}">
              <a14:hiddenFill xmlns:a14="http://schemas.microsoft.com/office/drawing/2010/main">
                <a:solidFill>
                  <a:srgbClr val="FFFFFF"/>
                </a:solidFill>
              </a14:hiddenFill>
            </a:ext>
          </a:extLst>
        </p:spPr>
      </p:pic>
      <p:sp>
        <p:nvSpPr>
          <p:cNvPr id="74" name="正方形/長方形 73"/>
          <p:cNvSpPr/>
          <p:nvPr/>
        </p:nvSpPr>
        <p:spPr>
          <a:xfrm>
            <a:off x="56714" y="1640632"/>
            <a:ext cx="4092366" cy="1628898"/>
          </a:xfrm>
          <a:prstGeom prst="rect">
            <a:avLst/>
          </a:prstGeom>
          <a:noFill/>
          <a:ln w="25400" cap="flat" cmpd="sng" algn="ctr">
            <a:noFill/>
            <a:prstDash val="solid"/>
          </a:ln>
          <a:effectLst/>
        </p:spPr>
        <p:txBody>
          <a:bodyPr rtlCol="0" anchor="ctr"/>
          <a:lstStyle/>
          <a:p>
            <a:pPr indent="88900" defTabSz="685800" fontAlgn="auto">
              <a:spcBef>
                <a:spcPts val="0"/>
              </a:spcBef>
              <a:spcAft>
                <a:spcPts val="0"/>
              </a:spcAft>
              <a:defRPr/>
            </a:pPr>
            <a:r>
              <a:rPr kumimoji="0" lang="ja-JP" altLang="en-US" sz="1400" b="0" kern="0" dirty="0" smtClean="0">
                <a:solidFill>
                  <a:prstClr val="black"/>
                </a:solidFill>
                <a:latin typeface="HG丸ｺﾞｼｯｸM-PRO" panose="020F0600000000000000" pitchFamily="50" charset="-128"/>
                <a:ea typeface="HG丸ｺﾞｼｯｸM-PRO" panose="020F0600000000000000" pitchFamily="50" charset="-128"/>
              </a:rPr>
              <a:t>薬剤耐性菌とは、「抗菌剤が効かない細菌」です。薬剤耐性菌は、抗菌剤の使い過ぎなどにより増加し、人や動物の治療が困難になります。</a:t>
            </a:r>
            <a:endParaRPr kumimoji="0" lang="en-US" altLang="ja-JP" sz="14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lnSpc>
                <a:spcPts val="1000"/>
              </a:lnSpc>
              <a:spcBef>
                <a:spcPts val="0"/>
              </a:spcBef>
              <a:spcAft>
                <a:spcPts val="0"/>
              </a:spcAft>
              <a:defRPr/>
            </a:pPr>
            <a:endParaRPr kumimoji="0" lang="en-US" altLang="ja-JP" sz="14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r>
              <a:rPr kumimoji="0" lang="ja-JP" altLang="en-US" sz="1400" b="0" kern="0" dirty="0">
                <a:solidFill>
                  <a:prstClr val="black"/>
                </a:solidFill>
                <a:latin typeface="HG丸ｺﾞｼｯｸM-PRO" panose="020F0600000000000000" pitchFamily="50" charset="-128"/>
                <a:ea typeface="HG丸ｺﾞｼｯｸM-PRO" panose="020F0600000000000000" pitchFamily="50" charset="-128"/>
              </a:rPr>
              <a:t>世界的に</a:t>
            </a:r>
            <a:r>
              <a:rPr kumimoji="0" lang="ja-JP" altLang="en-US" sz="1400" b="0" kern="0" dirty="0" smtClean="0">
                <a:solidFill>
                  <a:prstClr val="black"/>
                </a:solidFill>
                <a:latin typeface="HG丸ｺﾞｼｯｸM-PRO" panose="020F0600000000000000" pitchFamily="50" charset="-128"/>
                <a:ea typeface="HG丸ｺﾞｼｯｸM-PRO" panose="020F0600000000000000" pitchFamily="50" charset="-128"/>
              </a:rPr>
              <a:t>、薬剤耐性菌に</a:t>
            </a:r>
            <a:r>
              <a:rPr kumimoji="0" lang="ja-JP" altLang="en-US" sz="1400" b="0" kern="0" dirty="0">
                <a:solidFill>
                  <a:prstClr val="black"/>
                </a:solidFill>
                <a:latin typeface="HG丸ｺﾞｼｯｸM-PRO" panose="020F0600000000000000" pitchFamily="50" charset="-128"/>
                <a:ea typeface="HG丸ｺﾞｼｯｸM-PRO" panose="020F0600000000000000" pitchFamily="50" charset="-128"/>
              </a:rPr>
              <a:t>よる</a:t>
            </a:r>
            <a:r>
              <a:rPr kumimoji="0" lang="ja-JP" altLang="en-US" sz="1400" b="0" kern="0" dirty="0" smtClean="0">
                <a:solidFill>
                  <a:prstClr val="black"/>
                </a:solidFill>
                <a:latin typeface="HG丸ｺﾞｼｯｸM-PRO" panose="020F0600000000000000" pitchFamily="50" charset="-128"/>
                <a:ea typeface="HG丸ｺﾞｼｯｸM-PRO" panose="020F0600000000000000" pitchFamily="50" charset="-128"/>
              </a:rPr>
              <a:t>感染症が増加しており、大きな問題となっています。</a:t>
            </a:r>
            <a:endParaRPr kumimoji="0" lang="en-US" altLang="ja-JP" sz="14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lnSpc>
                <a:spcPts val="1000"/>
              </a:lnSpc>
              <a:spcBef>
                <a:spcPts val="0"/>
              </a:spcBef>
              <a:spcAft>
                <a:spcPts val="0"/>
              </a:spcAft>
              <a:defRPr/>
            </a:pPr>
            <a:endParaRPr kumimoji="0" lang="en-US" altLang="ja-JP" sz="14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r>
              <a:rPr kumimoji="0" lang="ja-JP" altLang="en-US" sz="1400" b="0" kern="0" dirty="0">
                <a:solidFill>
                  <a:prstClr val="black"/>
                </a:solidFill>
                <a:latin typeface="HG丸ｺﾞｼｯｸM-PRO" panose="020F0600000000000000" pitchFamily="50" charset="-128"/>
                <a:ea typeface="HG丸ｺﾞｼｯｸM-PRO" panose="020F0600000000000000" pitchFamily="50" charset="-128"/>
              </a:rPr>
              <a:t>その</a:t>
            </a:r>
            <a:r>
              <a:rPr kumimoji="0" lang="ja-JP" altLang="en-US" sz="1400" b="0" kern="0" dirty="0" smtClean="0">
                <a:solidFill>
                  <a:prstClr val="black"/>
                </a:solidFill>
                <a:latin typeface="HG丸ｺﾞｼｯｸM-PRO" panose="020F0600000000000000" pitchFamily="50" charset="-128"/>
                <a:ea typeface="HG丸ｺﾞｼｯｸM-PRO" panose="020F0600000000000000" pitchFamily="50" charset="-128"/>
              </a:rPr>
              <a:t>ため、平成</a:t>
            </a:r>
            <a:r>
              <a:rPr kumimoji="0" lang="en-US" altLang="ja-JP" sz="1400" b="0" kern="0" dirty="0" smtClean="0">
                <a:solidFill>
                  <a:prstClr val="black"/>
                </a:solidFill>
                <a:latin typeface="HG丸ｺﾞｼｯｸM-PRO" panose="020F0600000000000000" pitchFamily="50" charset="-128"/>
                <a:ea typeface="HG丸ｺﾞｼｯｸM-PRO" panose="020F0600000000000000" pitchFamily="50" charset="-128"/>
              </a:rPr>
              <a:t>27</a:t>
            </a:r>
            <a:r>
              <a:rPr kumimoji="0" lang="ja-JP" altLang="en-US" sz="1400" b="0" kern="0" dirty="0" smtClean="0">
                <a:solidFill>
                  <a:prstClr val="black"/>
                </a:solidFill>
                <a:latin typeface="HG丸ｺﾞｼｯｸM-PRO" panose="020F0600000000000000" pitchFamily="50" charset="-128"/>
                <a:ea typeface="HG丸ｺﾞｼｯｸM-PRO" panose="020F0600000000000000" pitchFamily="50" charset="-128"/>
              </a:rPr>
              <a:t>年５月に</a:t>
            </a:r>
            <a:r>
              <a:rPr kumimoji="0" lang="en-US" altLang="ja-JP" sz="1400" b="0" kern="0" dirty="0" smtClean="0">
                <a:solidFill>
                  <a:prstClr val="black"/>
                </a:solidFill>
                <a:latin typeface="HG丸ｺﾞｼｯｸM-PRO" panose="020F0600000000000000" pitchFamily="50" charset="-128"/>
                <a:ea typeface="HG丸ｺﾞｼｯｸM-PRO" panose="020F0600000000000000" pitchFamily="50" charset="-128"/>
              </a:rPr>
              <a:t>WHO</a:t>
            </a:r>
            <a:r>
              <a:rPr kumimoji="0" lang="ja-JP" altLang="en-US" sz="1400" b="0" kern="0" dirty="0" smtClean="0">
                <a:solidFill>
                  <a:prstClr val="black"/>
                </a:solidFill>
                <a:latin typeface="HG丸ｺﾞｼｯｸM-PRO" panose="020F0600000000000000" pitchFamily="50" charset="-128"/>
                <a:ea typeface="HG丸ｺﾞｼｯｸM-PRO" panose="020F0600000000000000" pitchFamily="50" charset="-128"/>
              </a:rPr>
              <a:t>が国際行動計画を採択し、我が国でも、平成</a:t>
            </a:r>
            <a:r>
              <a:rPr kumimoji="0" lang="en-US" altLang="ja-JP" sz="1400" b="0" kern="0" dirty="0" smtClean="0">
                <a:solidFill>
                  <a:prstClr val="black"/>
                </a:solidFill>
                <a:latin typeface="HG丸ｺﾞｼｯｸM-PRO" panose="020F0600000000000000" pitchFamily="50" charset="-128"/>
                <a:ea typeface="HG丸ｺﾞｼｯｸM-PRO" panose="020F0600000000000000" pitchFamily="50" charset="-128"/>
              </a:rPr>
              <a:t>28</a:t>
            </a:r>
            <a:r>
              <a:rPr kumimoji="0" lang="ja-JP" altLang="en-US" sz="1400" b="0" kern="0" dirty="0" smtClean="0">
                <a:solidFill>
                  <a:prstClr val="black"/>
                </a:solidFill>
                <a:latin typeface="HG丸ｺﾞｼｯｸM-PRO" panose="020F0600000000000000" pitchFamily="50" charset="-128"/>
                <a:ea typeface="HG丸ｺﾞｼｯｸM-PRO" panose="020F0600000000000000" pitchFamily="50" charset="-128"/>
              </a:rPr>
              <a:t>年４月、今後５年間に取り組むべき対策を</a:t>
            </a:r>
            <a:r>
              <a:rPr kumimoji="0" lang="ja-JP" altLang="en-US" sz="1400" b="0" kern="0" dirty="0">
                <a:solidFill>
                  <a:prstClr val="black"/>
                </a:solidFill>
                <a:latin typeface="HG丸ｺﾞｼｯｸM-PRO" panose="020F0600000000000000" pitchFamily="50" charset="-128"/>
                <a:ea typeface="HG丸ｺﾞｼｯｸM-PRO" panose="020F0600000000000000" pitchFamily="50" charset="-128"/>
              </a:rPr>
              <a:t>まとめた行動</a:t>
            </a:r>
            <a:r>
              <a:rPr kumimoji="0" lang="ja-JP" altLang="en-US" sz="1400" b="0" kern="0" dirty="0" smtClean="0">
                <a:solidFill>
                  <a:prstClr val="black"/>
                </a:solidFill>
                <a:latin typeface="HG丸ｺﾞｼｯｸM-PRO" panose="020F0600000000000000" pitchFamily="50" charset="-128"/>
                <a:ea typeface="HG丸ｺﾞｼｯｸM-PRO" panose="020F0600000000000000" pitchFamily="50" charset="-128"/>
              </a:rPr>
              <a:t>計画（アクションプラン）が決定されました。</a:t>
            </a:r>
            <a:endParaRPr kumimoji="0" lang="en-US" altLang="ja-JP" sz="1400" b="0" kern="0" dirty="0" smtClean="0">
              <a:solidFill>
                <a:prstClr val="black"/>
              </a:solidFill>
              <a:latin typeface="HG丸ｺﾞｼｯｸM-PRO" panose="020F0600000000000000" pitchFamily="50" charset="-128"/>
              <a:ea typeface="HG丸ｺﾞｼｯｸM-PRO" panose="020F0600000000000000" pitchFamily="50" charset="-128"/>
            </a:endParaRPr>
          </a:p>
        </p:txBody>
      </p:sp>
      <p:sp>
        <p:nvSpPr>
          <p:cNvPr id="76" name="正方形/長方形 75"/>
          <p:cNvSpPr/>
          <p:nvPr/>
        </p:nvSpPr>
        <p:spPr>
          <a:xfrm>
            <a:off x="1388960" y="3989261"/>
            <a:ext cx="5353956" cy="1899843"/>
          </a:xfrm>
          <a:prstGeom prst="rect">
            <a:avLst/>
          </a:prstGeom>
          <a:noFill/>
          <a:ln w="25400" cap="flat" cmpd="sng" algn="ctr">
            <a:noFill/>
            <a:prstDash val="solid"/>
          </a:ln>
          <a:effectLst/>
        </p:spPr>
        <p:txBody>
          <a:bodyPr rtlCol="0" anchor="ctr"/>
          <a:lstStyle/>
          <a:p>
            <a:pPr indent="88900" defTabSz="685800" fontAlgn="auto">
              <a:spcBef>
                <a:spcPts val="0"/>
              </a:spcBef>
              <a:spcAft>
                <a:spcPts val="0"/>
              </a:spcAft>
              <a:defRPr/>
            </a:pPr>
            <a:r>
              <a:rPr kumimoji="0" lang="ja-JP" altLang="en-US" sz="1400" b="0" kern="0" dirty="0" smtClean="0">
                <a:solidFill>
                  <a:prstClr val="black"/>
                </a:solidFill>
                <a:latin typeface="HG丸ｺﾞｼｯｸM-PRO" panose="020F0600000000000000" pitchFamily="50" charset="-128"/>
                <a:ea typeface="HG丸ｺﾞｼｯｸM-PRO" panose="020F0600000000000000" pitchFamily="50" charset="-128"/>
              </a:rPr>
              <a:t>抗菌剤は、畜産分野でも、動物用医薬品や飼料添加物として使用されています。</a:t>
            </a:r>
            <a:endParaRPr kumimoji="0" lang="en-US" altLang="ja-JP" sz="14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lnSpc>
                <a:spcPts val="1000"/>
              </a:lnSpc>
              <a:spcBef>
                <a:spcPts val="0"/>
              </a:spcBef>
              <a:spcAft>
                <a:spcPts val="0"/>
              </a:spcAft>
              <a:defRPr/>
            </a:pPr>
            <a:endParaRPr kumimoji="0" lang="en-US" altLang="ja-JP" sz="14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r>
              <a:rPr kumimoji="0" lang="ja-JP" altLang="en-US" sz="1400" b="0" kern="0" dirty="0" smtClean="0">
                <a:solidFill>
                  <a:prstClr val="black"/>
                </a:solidFill>
                <a:latin typeface="HG丸ｺﾞｼｯｸM-PRO" panose="020F0600000000000000" pitchFamily="50" charset="-128"/>
                <a:ea typeface="HG丸ｺﾞｼｯｸM-PRO" panose="020F0600000000000000" pitchFamily="50" charset="-128"/>
              </a:rPr>
              <a:t>家畜への抗菌剤の使用により増加した薬剤耐性菌が、家畜の治療を困難にするだけでなく、畜産物等を介して、人の感染症の治療を困難にすることが懸念されています。</a:t>
            </a:r>
            <a:endParaRPr kumimoji="0" lang="en-US" altLang="ja-JP" sz="14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lnSpc>
                <a:spcPts val="1000"/>
              </a:lnSpc>
              <a:spcBef>
                <a:spcPts val="0"/>
              </a:spcBef>
              <a:spcAft>
                <a:spcPts val="0"/>
              </a:spcAft>
              <a:defRPr/>
            </a:pPr>
            <a:endParaRPr kumimoji="0" lang="en-US" altLang="ja-JP" sz="14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r>
              <a:rPr kumimoji="0" lang="ja-JP" altLang="en-US" sz="1400" b="0" kern="0" dirty="0" smtClean="0">
                <a:solidFill>
                  <a:prstClr val="black"/>
                </a:solidFill>
                <a:latin typeface="HG丸ｺﾞｼｯｸM-PRO" panose="020F0600000000000000" pitchFamily="50" charset="-128"/>
                <a:ea typeface="HG丸ｺﾞｼｯｸM-PRO" panose="020F0600000000000000" pitchFamily="50" charset="-128"/>
              </a:rPr>
              <a:t>そのため、アクションプランでは、人の医療分野とともに、畜産分野において必要な取組が記載されています。</a:t>
            </a:r>
            <a:endParaRPr kumimoji="0" lang="en-US" altLang="ja-JP" sz="1400" b="0" kern="0" dirty="0" smtClean="0">
              <a:solidFill>
                <a:prstClr val="black"/>
              </a:solidFill>
              <a:latin typeface="HG丸ｺﾞｼｯｸM-PRO" panose="020F0600000000000000" pitchFamily="50" charset="-128"/>
              <a:ea typeface="HG丸ｺﾞｼｯｸM-PRO" panose="020F0600000000000000" pitchFamily="50" charset="-128"/>
            </a:endParaRPr>
          </a:p>
        </p:txBody>
      </p:sp>
      <p:grpSp>
        <p:nvGrpSpPr>
          <p:cNvPr id="486" name="グループ化 485"/>
          <p:cNvGrpSpPr/>
          <p:nvPr/>
        </p:nvGrpSpPr>
        <p:grpSpPr>
          <a:xfrm>
            <a:off x="4248472" y="1494458"/>
            <a:ext cx="981069" cy="955374"/>
            <a:chOff x="-1038363" y="3181931"/>
            <a:chExt cx="3223770" cy="3247908"/>
          </a:xfrm>
        </p:grpSpPr>
        <p:pic>
          <p:nvPicPr>
            <p:cNvPr id="487" name="Picture 3" descr="HM00170_"/>
            <p:cNvPicPr>
              <a:picLocks noGrp="1" noChangeAspect="1" noChangeArrowheads="1"/>
            </p:cNvPicPr>
            <p:nvPr>
              <p:ph sz="half" idx="4294967295"/>
            </p:nvPr>
          </p:nvPicPr>
          <p:blipFill>
            <a:blip r:embed="rId5" cstate="print">
              <a:extLst>
                <a:ext uri="{28A0092B-C50C-407E-A947-70E740481C1C}">
                  <a14:useLocalDpi xmlns:a14="http://schemas.microsoft.com/office/drawing/2010/main" val="0"/>
                </a:ext>
              </a:extLst>
            </a:blip>
            <a:srcRect/>
            <a:stretch>
              <a:fillRect/>
            </a:stretch>
          </p:blipFill>
          <p:spPr>
            <a:xfrm>
              <a:off x="2185" y="3464179"/>
              <a:ext cx="2063331" cy="193580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88" name="Oval 5"/>
            <p:cNvSpPr>
              <a:spLocks noChangeArrowheads="1"/>
            </p:cNvSpPr>
            <p:nvPr/>
          </p:nvSpPr>
          <p:spPr bwMode="auto">
            <a:xfrm>
              <a:off x="-1038363" y="3181931"/>
              <a:ext cx="3223770" cy="3247908"/>
            </a:xfrm>
            <a:prstGeom prst="ellipse">
              <a:avLst/>
            </a:prstGeom>
            <a:solidFill>
              <a:schemeClr val="accent1">
                <a:lumMod val="60000"/>
                <a:lumOff val="40000"/>
              </a:schemeClr>
            </a:solidFill>
            <a:ln w="9525">
              <a:solidFill>
                <a:schemeClr val="tx1"/>
              </a:solidFill>
              <a:round/>
              <a:headEnd/>
              <a:tailEnd/>
            </a:ln>
            <a:effec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nvGrpSpPr>
            <p:cNvPr id="489" name="Group 9"/>
            <p:cNvGrpSpPr>
              <a:grpSpLocks noChangeAspect="1"/>
            </p:cNvGrpSpPr>
            <p:nvPr/>
          </p:nvGrpSpPr>
          <p:grpSpPr bwMode="auto">
            <a:xfrm rot="6888030">
              <a:off x="1253866" y="3485618"/>
              <a:ext cx="301522" cy="845166"/>
              <a:chOff x="3841" y="2862"/>
              <a:chExt cx="573" cy="708"/>
            </a:xfrm>
          </p:grpSpPr>
          <p:sp>
            <p:nvSpPr>
              <p:cNvPr id="682" name="AutoShape 10"/>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83" name="Freeform 11"/>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84" name="Freeform 12"/>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85" name="Freeform 13"/>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86" name="Freeform 14"/>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87" name="Freeform 15"/>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88" name="Freeform 16"/>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89" name="Freeform 17"/>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90" name="Freeform 18"/>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91" name="Freeform 19"/>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490" name="Group 20"/>
            <p:cNvGrpSpPr>
              <a:grpSpLocks noChangeAspect="1"/>
            </p:cNvGrpSpPr>
            <p:nvPr/>
          </p:nvGrpSpPr>
          <p:grpSpPr bwMode="auto">
            <a:xfrm rot="753043">
              <a:off x="-162113" y="3520629"/>
              <a:ext cx="333035" cy="786161"/>
              <a:chOff x="3841" y="2862"/>
              <a:chExt cx="573" cy="708"/>
            </a:xfrm>
          </p:grpSpPr>
          <p:sp>
            <p:nvSpPr>
              <p:cNvPr id="672" name="AutoShape 21"/>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73" name="Freeform 22"/>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74" name="Freeform 23"/>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75" name="Freeform 24"/>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76" name="Freeform 25"/>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77" name="Freeform 26"/>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78" name="Freeform 27"/>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79" name="Freeform 28"/>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80" name="Freeform 29"/>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81" name="Freeform 30"/>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491" name="Group 31"/>
            <p:cNvGrpSpPr>
              <a:grpSpLocks noChangeAspect="1"/>
            </p:cNvGrpSpPr>
            <p:nvPr/>
          </p:nvGrpSpPr>
          <p:grpSpPr bwMode="auto">
            <a:xfrm rot="3325147">
              <a:off x="-394473" y="4238737"/>
              <a:ext cx="276740" cy="845166"/>
              <a:chOff x="3841" y="2862"/>
              <a:chExt cx="573" cy="708"/>
            </a:xfrm>
          </p:grpSpPr>
          <p:sp>
            <p:nvSpPr>
              <p:cNvPr id="662" name="AutoShape 32"/>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63" name="Freeform 33"/>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64" name="Freeform 34"/>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65" name="Freeform 35"/>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66" name="Freeform 36"/>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67" name="Freeform 37"/>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68" name="Freeform 38"/>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69" name="Freeform 39"/>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70" name="Freeform 40"/>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71" name="Freeform 41"/>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492" name="Group 42"/>
            <p:cNvGrpSpPr>
              <a:grpSpLocks noChangeAspect="1"/>
            </p:cNvGrpSpPr>
            <p:nvPr/>
          </p:nvGrpSpPr>
          <p:grpSpPr bwMode="auto">
            <a:xfrm rot="12217623">
              <a:off x="-419660" y="5048894"/>
              <a:ext cx="324154" cy="786161"/>
              <a:chOff x="3841" y="2862"/>
              <a:chExt cx="573" cy="708"/>
            </a:xfrm>
          </p:grpSpPr>
          <p:sp>
            <p:nvSpPr>
              <p:cNvPr id="652" name="AutoShape 43"/>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53" name="Freeform 44"/>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54" name="Freeform 45"/>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55" name="Freeform 46"/>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56" name="Freeform 47"/>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57" name="Freeform 48"/>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58" name="Freeform 49"/>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59" name="Freeform 50"/>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60" name="Freeform 51"/>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61" name="Freeform 52"/>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493" name="Group 53"/>
            <p:cNvGrpSpPr>
              <a:grpSpLocks noChangeAspect="1"/>
            </p:cNvGrpSpPr>
            <p:nvPr/>
          </p:nvGrpSpPr>
          <p:grpSpPr bwMode="auto">
            <a:xfrm rot="15899952">
              <a:off x="1186088" y="5006311"/>
              <a:ext cx="250580" cy="845167"/>
              <a:chOff x="3841" y="2862"/>
              <a:chExt cx="573" cy="708"/>
            </a:xfrm>
          </p:grpSpPr>
          <p:sp>
            <p:nvSpPr>
              <p:cNvPr id="642" name="AutoShape 54"/>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43" name="Freeform 55"/>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44" name="Freeform 56"/>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45" name="Freeform 57"/>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46" name="Freeform 58"/>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47" name="Freeform 59"/>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48" name="Freeform 60"/>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49" name="Freeform 61"/>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50" name="Freeform 62"/>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51" name="Freeform 63"/>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494" name="Group 64"/>
            <p:cNvGrpSpPr>
              <a:grpSpLocks noChangeAspect="1"/>
            </p:cNvGrpSpPr>
            <p:nvPr/>
          </p:nvGrpSpPr>
          <p:grpSpPr bwMode="auto">
            <a:xfrm rot="15046212">
              <a:off x="271044" y="5628632"/>
              <a:ext cx="242320" cy="845166"/>
              <a:chOff x="3841" y="2862"/>
              <a:chExt cx="573" cy="708"/>
            </a:xfrm>
          </p:grpSpPr>
          <p:sp>
            <p:nvSpPr>
              <p:cNvPr id="632" name="AutoShape 65"/>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33" name="Freeform 66"/>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34" name="Freeform 67"/>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35" name="Freeform 68"/>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36" name="Freeform 69"/>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37" name="Freeform 70"/>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38" name="Freeform 71"/>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39" name="Freeform 72"/>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40" name="Freeform 73"/>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41" name="Freeform 74"/>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495" name="Group 75"/>
            <p:cNvGrpSpPr>
              <a:grpSpLocks noChangeAspect="1"/>
            </p:cNvGrpSpPr>
            <p:nvPr/>
          </p:nvGrpSpPr>
          <p:grpSpPr bwMode="auto">
            <a:xfrm rot="5786147">
              <a:off x="1002653" y="3956420"/>
              <a:ext cx="312538" cy="886610"/>
              <a:chOff x="3841" y="2862"/>
              <a:chExt cx="573" cy="708"/>
            </a:xfrm>
          </p:grpSpPr>
          <p:sp>
            <p:nvSpPr>
              <p:cNvPr id="622" name="AutoShape 76"/>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23" name="Freeform 77"/>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24" name="Freeform 78"/>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25" name="Freeform 79"/>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26" name="Freeform 80"/>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27" name="Freeform 81"/>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28" name="Freeform 82"/>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29" name="Freeform 83"/>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rgbClr val="FF0000"/>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30" name="Freeform 84"/>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31" name="Freeform 85"/>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496" name="Group 86"/>
            <p:cNvGrpSpPr>
              <a:grpSpLocks noChangeAspect="1"/>
            </p:cNvGrpSpPr>
            <p:nvPr/>
          </p:nvGrpSpPr>
          <p:grpSpPr bwMode="auto">
            <a:xfrm rot="9736861">
              <a:off x="170921" y="4992443"/>
              <a:ext cx="334514" cy="786162"/>
              <a:chOff x="3841" y="2862"/>
              <a:chExt cx="573" cy="708"/>
            </a:xfrm>
          </p:grpSpPr>
          <p:sp>
            <p:nvSpPr>
              <p:cNvPr id="612" name="AutoShape 87"/>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13" name="Freeform 88"/>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14" name="Freeform 89"/>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15" name="Freeform 90"/>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16" name="Freeform 91"/>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17" name="Freeform 92"/>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18" name="Freeform 93"/>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19" name="Freeform 94"/>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20" name="Freeform 95"/>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21" name="Freeform 96"/>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497" name="Group 97"/>
            <p:cNvGrpSpPr>
              <a:grpSpLocks noChangeAspect="1"/>
            </p:cNvGrpSpPr>
            <p:nvPr/>
          </p:nvGrpSpPr>
          <p:grpSpPr bwMode="auto">
            <a:xfrm rot="14161332">
              <a:off x="1349663" y="4494825"/>
              <a:ext cx="290509" cy="845167"/>
              <a:chOff x="3841" y="2862"/>
              <a:chExt cx="573" cy="708"/>
            </a:xfrm>
          </p:grpSpPr>
          <p:sp>
            <p:nvSpPr>
              <p:cNvPr id="602" name="AutoShape 98"/>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03" name="Freeform 99"/>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04" name="Freeform 100"/>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05" name="Freeform 101"/>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06" name="Freeform 102"/>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07" name="Freeform 103"/>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08" name="Freeform 104"/>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09" name="Freeform 105"/>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10" name="Freeform 106"/>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11" name="Freeform 107"/>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498" name="Group 208"/>
            <p:cNvGrpSpPr>
              <a:grpSpLocks/>
            </p:cNvGrpSpPr>
            <p:nvPr/>
          </p:nvGrpSpPr>
          <p:grpSpPr bwMode="auto">
            <a:xfrm>
              <a:off x="-702368" y="4930488"/>
              <a:ext cx="414442" cy="498407"/>
              <a:chOff x="241" y="1117"/>
              <a:chExt cx="509" cy="589"/>
            </a:xfrm>
          </p:grpSpPr>
          <p:grpSp>
            <p:nvGrpSpPr>
              <p:cNvPr id="580" name="Group 209"/>
              <p:cNvGrpSpPr>
                <a:grpSpLocks noChangeAspect="1"/>
              </p:cNvGrpSpPr>
              <p:nvPr/>
            </p:nvGrpSpPr>
            <p:grpSpPr bwMode="auto">
              <a:xfrm rot="753043">
                <a:off x="241" y="1135"/>
                <a:ext cx="453" cy="569"/>
                <a:chOff x="3841" y="2862"/>
                <a:chExt cx="573" cy="708"/>
              </a:xfrm>
            </p:grpSpPr>
            <p:sp>
              <p:nvSpPr>
                <p:cNvPr id="592" name="AutoShape 210"/>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93" name="Freeform 211"/>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94" name="Freeform 212"/>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95" name="Freeform 213"/>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96" name="Freeform 214"/>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97" name="Freeform 215"/>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98" name="Freeform 216"/>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99" name="Freeform 217"/>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00" name="Freeform 218"/>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01" name="Freeform 219"/>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581" name="Group 220"/>
              <p:cNvGrpSpPr>
                <a:grpSpLocks noChangeAspect="1"/>
              </p:cNvGrpSpPr>
              <p:nvPr/>
            </p:nvGrpSpPr>
            <p:grpSpPr bwMode="auto">
              <a:xfrm rot="1456765">
                <a:off x="295" y="1117"/>
                <a:ext cx="455" cy="589"/>
                <a:chOff x="3841" y="2862"/>
                <a:chExt cx="573" cy="708"/>
              </a:xfrm>
            </p:grpSpPr>
            <p:sp>
              <p:nvSpPr>
                <p:cNvPr id="582" name="AutoShape 221"/>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83" name="Freeform 222"/>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84" name="Freeform 223"/>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85" name="Freeform 224"/>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86" name="Freeform 225"/>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87" name="Freeform 226"/>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88" name="Freeform 227"/>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89" name="Freeform 228"/>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90" name="Freeform 229"/>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91" name="Freeform 230"/>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grpSp>
          <p:nvGrpSpPr>
            <p:cNvPr id="499" name="Group 231"/>
            <p:cNvGrpSpPr>
              <a:grpSpLocks/>
            </p:cNvGrpSpPr>
            <p:nvPr/>
          </p:nvGrpSpPr>
          <p:grpSpPr bwMode="auto">
            <a:xfrm rot="6369545">
              <a:off x="412591" y="4444679"/>
              <a:ext cx="385508" cy="605382"/>
              <a:chOff x="241" y="1117"/>
              <a:chExt cx="509" cy="589"/>
            </a:xfrm>
          </p:grpSpPr>
          <p:grpSp>
            <p:nvGrpSpPr>
              <p:cNvPr id="558" name="Group 232"/>
              <p:cNvGrpSpPr>
                <a:grpSpLocks noChangeAspect="1"/>
              </p:cNvGrpSpPr>
              <p:nvPr/>
            </p:nvGrpSpPr>
            <p:grpSpPr bwMode="auto">
              <a:xfrm rot="753043">
                <a:off x="241" y="1135"/>
                <a:ext cx="453" cy="569"/>
                <a:chOff x="3841" y="2862"/>
                <a:chExt cx="573" cy="708"/>
              </a:xfrm>
            </p:grpSpPr>
            <p:sp>
              <p:nvSpPr>
                <p:cNvPr id="570" name="AutoShape 233"/>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71" name="Freeform 234"/>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72" name="Freeform 235"/>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73" name="Freeform 236"/>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74" name="Freeform 237"/>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75" name="Freeform 238"/>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76" name="Freeform 239"/>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77" name="Freeform 240"/>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78" name="Freeform 241"/>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79" name="Freeform 242"/>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559" name="Group 243"/>
              <p:cNvGrpSpPr>
                <a:grpSpLocks noChangeAspect="1"/>
              </p:cNvGrpSpPr>
              <p:nvPr/>
            </p:nvGrpSpPr>
            <p:grpSpPr bwMode="auto">
              <a:xfrm rot="1456765">
                <a:off x="295" y="1117"/>
                <a:ext cx="455" cy="589"/>
                <a:chOff x="3841" y="2862"/>
                <a:chExt cx="573" cy="708"/>
              </a:xfrm>
            </p:grpSpPr>
            <p:sp>
              <p:nvSpPr>
                <p:cNvPr id="560" name="AutoShape 244"/>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61" name="Freeform 245"/>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62" name="Freeform 246"/>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63" name="Freeform 247"/>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64" name="Freeform 248"/>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65" name="Freeform 249"/>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66" name="Freeform 250"/>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67" name="Freeform 251"/>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68" name="Freeform 252"/>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69" name="Freeform 253"/>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grpSp>
          <p:nvGrpSpPr>
            <p:cNvPr id="500" name="Group 254"/>
            <p:cNvGrpSpPr>
              <a:grpSpLocks/>
            </p:cNvGrpSpPr>
            <p:nvPr/>
          </p:nvGrpSpPr>
          <p:grpSpPr bwMode="auto">
            <a:xfrm rot="19187866">
              <a:off x="873993" y="5628533"/>
              <a:ext cx="414442" cy="499785"/>
              <a:chOff x="241" y="1117"/>
              <a:chExt cx="509" cy="589"/>
            </a:xfrm>
          </p:grpSpPr>
          <p:grpSp>
            <p:nvGrpSpPr>
              <p:cNvPr id="536" name="Group 255"/>
              <p:cNvGrpSpPr>
                <a:grpSpLocks noChangeAspect="1"/>
              </p:cNvGrpSpPr>
              <p:nvPr/>
            </p:nvGrpSpPr>
            <p:grpSpPr bwMode="auto">
              <a:xfrm rot="753043">
                <a:off x="241" y="1135"/>
                <a:ext cx="453" cy="569"/>
                <a:chOff x="3841" y="2862"/>
                <a:chExt cx="573" cy="708"/>
              </a:xfrm>
            </p:grpSpPr>
            <p:sp>
              <p:nvSpPr>
                <p:cNvPr id="548" name="AutoShape 256"/>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49" name="Freeform 257"/>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50" name="Freeform 258"/>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51" name="Freeform 259"/>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52" name="Freeform 260"/>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53" name="Freeform 261"/>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54" name="Freeform 262"/>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55" name="Freeform 263"/>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56" name="Freeform 264"/>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57" name="Freeform 265"/>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537" name="Group 266"/>
              <p:cNvGrpSpPr>
                <a:grpSpLocks noChangeAspect="1"/>
              </p:cNvGrpSpPr>
              <p:nvPr/>
            </p:nvGrpSpPr>
            <p:grpSpPr bwMode="auto">
              <a:xfrm rot="1456765">
                <a:off x="295" y="1117"/>
                <a:ext cx="455" cy="589"/>
                <a:chOff x="3841" y="2862"/>
                <a:chExt cx="573" cy="708"/>
              </a:xfrm>
            </p:grpSpPr>
            <p:sp>
              <p:nvSpPr>
                <p:cNvPr id="538" name="AutoShape 267"/>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39" name="Freeform 268"/>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40" name="Freeform 269"/>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41" name="Freeform 270"/>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42" name="Freeform 271"/>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43" name="Freeform 272"/>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44" name="Freeform 273"/>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45" name="Freeform 274"/>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46" name="Freeform 275"/>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47" name="Freeform 276"/>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grpSp>
          <p:nvGrpSpPr>
            <p:cNvPr id="501" name="Group 277"/>
            <p:cNvGrpSpPr>
              <a:grpSpLocks/>
            </p:cNvGrpSpPr>
            <p:nvPr/>
          </p:nvGrpSpPr>
          <p:grpSpPr bwMode="auto">
            <a:xfrm>
              <a:off x="305615" y="3556426"/>
              <a:ext cx="414442" cy="561741"/>
              <a:chOff x="241" y="1117"/>
              <a:chExt cx="509" cy="589"/>
            </a:xfrm>
          </p:grpSpPr>
          <p:grpSp>
            <p:nvGrpSpPr>
              <p:cNvPr id="514" name="Group 278"/>
              <p:cNvGrpSpPr>
                <a:grpSpLocks noChangeAspect="1"/>
              </p:cNvGrpSpPr>
              <p:nvPr/>
            </p:nvGrpSpPr>
            <p:grpSpPr bwMode="auto">
              <a:xfrm rot="753043">
                <a:off x="241" y="1135"/>
                <a:ext cx="453" cy="569"/>
                <a:chOff x="3841" y="2862"/>
                <a:chExt cx="573" cy="708"/>
              </a:xfrm>
            </p:grpSpPr>
            <p:sp>
              <p:nvSpPr>
                <p:cNvPr id="526" name="AutoShape 279"/>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27" name="Freeform 280"/>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28" name="Freeform 281"/>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29" name="Freeform 282"/>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30" name="Freeform 283"/>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31" name="Freeform 284"/>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32" name="Freeform 285"/>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33" name="Freeform 286"/>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34" name="Freeform 287"/>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35" name="Freeform 288"/>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515" name="Group 289"/>
              <p:cNvGrpSpPr>
                <a:grpSpLocks noChangeAspect="1"/>
              </p:cNvGrpSpPr>
              <p:nvPr/>
            </p:nvGrpSpPr>
            <p:grpSpPr bwMode="auto">
              <a:xfrm rot="1456765">
                <a:off x="295" y="1117"/>
                <a:ext cx="455" cy="589"/>
                <a:chOff x="3841" y="2862"/>
                <a:chExt cx="573" cy="708"/>
              </a:xfrm>
            </p:grpSpPr>
            <p:sp>
              <p:nvSpPr>
                <p:cNvPr id="516" name="AutoShape 290"/>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17" name="Freeform 291"/>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18" name="Freeform 292"/>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19" name="Freeform 293"/>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20" name="Freeform 294"/>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21" name="Freeform 295"/>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22" name="Freeform 296"/>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23" name="Freeform 297"/>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24" name="Freeform 298"/>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25" name="Freeform 299"/>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grpSp>
          <p:nvGrpSpPr>
            <p:cNvPr id="502" name="Group 349"/>
            <p:cNvGrpSpPr>
              <a:grpSpLocks/>
            </p:cNvGrpSpPr>
            <p:nvPr/>
          </p:nvGrpSpPr>
          <p:grpSpPr bwMode="auto">
            <a:xfrm>
              <a:off x="-634281" y="4243456"/>
              <a:ext cx="267907" cy="249204"/>
              <a:chOff x="204" y="1117"/>
              <a:chExt cx="181" cy="181"/>
            </a:xfrm>
          </p:grpSpPr>
          <p:sp>
            <p:nvSpPr>
              <p:cNvPr id="511" name="Oval 350"/>
              <p:cNvSpPr>
                <a:spLocks noChangeArrowheads="1"/>
              </p:cNvSpPr>
              <p:nvPr/>
            </p:nvSpPr>
            <p:spPr bwMode="auto">
              <a:xfrm>
                <a:off x="204" y="1117"/>
                <a:ext cx="91" cy="90"/>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12" name="Oval 351"/>
              <p:cNvSpPr>
                <a:spLocks noChangeArrowheads="1"/>
              </p:cNvSpPr>
              <p:nvPr/>
            </p:nvSpPr>
            <p:spPr bwMode="auto">
              <a:xfrm>
                <a:off x="295" y="1162"/>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13" name="Oval 352"/>
              <p:cNvSpPr>
                <a:spLocks noChangeArrowheads="1"/>
              </p:cNvSpPr>
              <p:nvPr/>
            </p:nvSpPr>
            <p:spPr bwMode="auto">
              <a:xfrm>
                <a:off x="204" y="1207"/>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503" name="Group 353"/>
            <p:cNvGrpSpPr>
              <a:grpSpLocks/>
            </p:cNvGrpSpPr>
            <p:nvPr/>
          </p:nvGrpSpPr>
          <p:grpSpPr bwMode="auto">
            <a:xfrm>
              <a:off x="372223" y="3307221"/>
              <a:ext cx="267907" cy="249204"/>
              <a:chOff x="204" y="1117"/>
              <a:chExt cx="181" cy="181"/>
            </a:xfrm>
          </p:grpSpPr>
          <p:sp>
            <p:nvSpPr>
              <p:cNvPr id="508" name="Oval 354"/>
              <p:cNvSpPr>
                <a:spLocks noChangeArrowheads="1"/>
              </p:cNvSpPr>
              <p:nvPr/>
            </p:nvSpPr>
            <p:spPr bwMode="auto">
              <a:xfrm>
                <a:off x="204" y="1117"/>
                <a:ext cx="91" cy="90"/>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09" name="Oval 355"/>
              <p:cNvSpPr>
                <a:spLocks noChangeArrowheads="1"/>
              </p:cNvSpPr>
              <p:nvPr/>
            </p:nvSpPr>
            <p:spPr bwMode="auto">
              <a:xfrm>
                <a:off x="295" y="1162"/>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10" name="Oval 356"/>
              <p:cNvSpPr>
                <a:spLocks noChangeArrowheads="1"/>
              </p:cNvSpPr>
              <p:nvPr/>
            </p:nvSpPr>
            <p:spPr bwMode="auto">
              <a:xfrm>
                <a:off x="204" y="1207"/>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504" name="Group 357"/>
            <p:cNvGrpSpPr>
              <a:grpSpLocks/>
            </p:cNvGrpSpPr>
            <p:nvPr/>
          </p:nvGrpSpPr>
          <p:grpSpPr bwMode="auto">
            <a:xfrm>
              <a:off x="1648113" y="4368747"/>
              <a:ext cx="267907" cy="249203"/>
              <a:chOff x="204" y="1117"/>
              <a:chExt cx="181" cy="181"/>
            </a:xfrm>
          </p:grpSpPr>
          <p:sp>
            <p:nvSpPr>
              <p:cNvPr id="505" name="Oval 358"/>
              <p:cNvSpPr>
                <a:spLocks noChangeArrowheads="1"/>
              </p:cNvSpPr>
              <p:nvPr/>
            </p:nvSpPr>
            <p:spPr bwMode="auto">
              <a:xfrm>
                <a:off x="204" y="1117"/>
                <a:ext cx="91" cy="90"/>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06" name="Oval 359"/>
              <p:cNvSpPr>
                <a:spLocks noChangeArrowheads="1"/>
              </p:cNvSpPr>
              <p:nvPr/>
            </p:nvSpPr>
            <p:spPr bwMode="auto">
              <a:xfrm>
                <a:off x="295" y="1162"/>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07" name="Oval 360"/>
              <p:cNvSpPr>
                <a:spLocks noChangeArrowheads="1"/>
              </p:cNvSpPr>
              <p:nvPr/>
            </p:nvSpPr>
            <p:spPr bwMode="auto">
              <a:xfrm>
                <a:off x="204" y="1207"/>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grpSp>
        <p:nvGrpSpPr>
          <p:cNvPr id="692" name="グループ化 691"/>
          <p:cNvGrpSpPr/>
          <p:nvPr/>
        </p:nvGrpSpPr>
        <p:grpSpPr>
          <a:xfrm>
            <a:off x="5733256" y="1492386"/>
            <a:ext cx="1039434" cy="955373"/>
            <a:chOff x="1552777" y="5545230"/>
            <a:chExt cx="1039434" cy="955373"/>
          </a:xfrm>
        </p:grpSpPr>
        <p:sp>
          <p:nvSpPr>
            <p:cNvPr id="693" name="Oval 6"/>
            <p:cNvSpPr>
              <a:spLocks noChangeArrowheads="1"/>
            </p:cNvSpPr>
            <p:nvPr/>
          </p:nvSpPr>
          <p:spPr bwMode="auto">
            <a:xfrm>
              <a:off x="1552777" y="5545230"/>
              <a:ext cx="1039434" cy="955373"/>
            </a:xfrm>
            <a:prstGeom prst="ellipse">
              <a:avLst/>
            </a:prstGeom>
            <a:solidFill>
              <a:schemeClr val="accent1">
                <a:lumMod val="60000"/>
                <a:lumOff val="40000"/>
              </a:schemeClr>
            </a:solidFill>
            <a:ln w="9525">
              <a:solidFill>
                <a:schemeClr val="tx1"/>
              </a:solidFill>
              <a:round/>
              <a:headEnd/>
              <a:tailEnd/>
            </a:ln>
            <a:effec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nvGrpSpPr>
            <p:cNvPr id="694" name="Group 108"/>
            <p:cNvGrpSpPr>
              <a:grpSpLocks noChangeAspect="1"/>
            </p:cNvGrpSpPr>
            <p:nvPr/>
          </p:nvGrpSpPr>
          <p:grpSpPr bwMode="auto">
            <a:xfrm rot="3359646">
              <a:off x="2053533" y="6252705"/>
              <a:ext cx="86289" cy="285868"/>
              <a:chOff x="3841" y="2862"/>
              <a:chExt cx="573" cy="708"/>
            </a:xfrm>
          </p:grpSpPr>
          <p:sp>
            <p:nvSpPr>
              <p:cNvPr id="810" name="AutoShape 109"/>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11" name="Freeform 110"/>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12" name="Freeform 111"/>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13" name="Freeform 112"/>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14" name="Freeform 113"/>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15" name="Freeform 114"/>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16" name="Freeform 115"/>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17" name="Freeform 116"/>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rgbClr val="FF0000"/>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18" name="Freeform 117"/>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19" name="Freeform 118"/>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695" name="Group 119"/>
            <p:cNvGrpSpPr>
              <a:grpSpLocks noChangeAspect="1"/>
            </p:cNvGrpSpPr>
            <p:nvPr/>
          </p:nvGrpSpPr>
          <p:grpSpPr bwMode="auto">
            <a:xfrm rot="3308383">
              <a:off x="1996384" y="5631644"/>
              <a:ext cx="93721" cy="285868"/>
              <a:chOff x="3841" y="2862"/>
              <a:chExt cx="573" cy="708"/>
            </a:xfrm>
          </p:grpSpPr>
          <p:sp>
            <p:nvSpPr>
              <p:cNvPr id="800" name="AutoShape 120"/>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01" name="Freeform 121"/>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02" name="Freeform 122"/>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03" name="Freeform 123"/>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04" name="Freeform 124"/>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05" name="Freeform 125"/>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06" name="Freeform 126"/>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07" name="Freeform 127"/>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rgbClr val="FF0000"/>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08" name="Freeform 128"/>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09" name="Freeform 129"/>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696" name="Group 130"/>
            <p:cNvGrpSpPr>
              <a:grpSpLocks noChangeAspect="1"/>
            </p:cNvGrpSpPr>
            <p:nvPr/>
          </p:nvGrpSpPr>
          <p:grpSpPr bwMode="auto">
            <a:xfrm rot="11065444">
              <a:off x="1661689" y="5802860"/>
              <a:ext cx="102130" cy="247307"/>
              <a:chOff x="3841" y="2862"/>
              <a:chExt cx="573" cy="708"/>
            </a:xfrm>
          </p:grpSpPr>
          <p:sp>
            <p:nvSpPr>
              <p:cNvPr id="790" name="AutoShape 131"/>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91" name="Freeform 132"/>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92" name="Freeform 133"/>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93" name="Freeform 134"/>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94" name="Freeform 135"/>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95" name="Freeform 136"/>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96" name="Freeform 137"/>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97" name="Freeform 138"/>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rgbClr val="FF0000"/>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98" name="Freeform 139"/>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99" name="Freeform 140"/>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697" name="Group 141"/>
            <p:cNvGrpSpPr>
              <a:grpSpLocks noChangeAspect="1"/>
            </p:cNvGrpSpPr>
            <p:nvPr/>
          </p:nvGrpSpPr>
          <p:grpSpPr bwMode="auto">
            <a:xfrm rot="6888030">
              <a:off x="1874436" y="5873127"/>
              <a:ext cx="93308" cy="285868"/>
              <a:chOff x="3841" y="2862"/>
              <a:chExt cx="573" cy="708"/>
            </a:xfrm>
          </p:grpSpPr>
          <p:sp>
            <p:nvSpPr>
              <p:cNvPr id="780" name="AutoShape 142"/>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81" name="Freeform 143"/>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82" name="Freeform 144"/>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83" name="Freeform 145"/>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84" name="Freeform 146"/>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85" name="Freeform 147"/>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86" name="Freeform 148"/>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87" name="Freeform 149"/>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rgbClr val="FF0000"/>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88" name="Freeform 150"/>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89" name="Freeform 151"/>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698" name="Group 152"/>
            <p:cNvGrpSpPr>
              <a:grpSpLocks noChangeAspect="1"/>
            </p:cNvGrpSpPr>
            <p:nvPr/>
          </p:nvGrpSpPr>
          <p:grpSpPr bwMode="auto">
            <a:xfrm rot="14634555">
              <a:off x="2246763" y="5985930"/>
              <a:ext cx="93721" cy="285868"/>
              <a:chOff x="3841" y="2862"/>
              <a:chExt cx="573" cy="708"/>
            </a:xfrm>
          </p:grpSpPr>
          <p:sp>
            <p:nvSpPr>
              <p:cNvPr id="770" name="AutoShape 153"/>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71" name="Freeform 154"/>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72" name="Freeform 155"/>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73" name="Freeform 156"/>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74" name="Freeform 157"/>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75" name="Freeform 158"/>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76" name="Freeform 159"/>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77" name="Freeform 160"/>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rgbClr val="FF0000"/>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78" name="Freeform 161"/>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79" name="Freeform 162"/>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699" name="Group 163"/>
            <p:cNvGrpSpPr>
              <a:grpSpLocks noChangeAspect="1"/>
            </p:cNvGrpSpPr>
            <p:nvPr/>
          </p:nvGrpSpPr>
          <p:grpSpPr bwMode="auto">
            <a:xfrm rot="16200000">
              <a:off x="1951597" y="6092243"/>
              <a:ext cx="74729" cy="285868"/>
              <a:chOff x="3841" y="2862"/>
              <a:chExt cx="573" cy="708"/>
            </a:xfrm>
          </p:grpSpPr>
          <p:sp>
            <p:nvSpPr>
              <p:cNvPr id="760" name="AutoShape 164"/>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61" name="Freeform 165"/>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62" name="Freeform 166"/>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63" name="Freeform 167"/>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64" name="Freeform 168"/>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65" name="Freeform 169"/>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66" name="Freeform 170"/>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67" name="Freeform 171"/>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rgbClr val="FF0000"/>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68" name="Freeform 172"/>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69" name="Freeform 173"/>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700" name="Group 174"/>
            <p:cNvGrpSpPr>
              <a:grpSpLocks noChangeAspect="1"/>
            </p:cNvGrpSpPr>
            <p:nvPr/>
          </p:nvGrpSpPr>
          <p:grpSpPr bwMode="auto">
            <a:xfrm rot="9824462">
              <a:off x="1704641" y="6067920"/>
              <a:ext cx="88290" cy="247307"/>
              <a:chOff x="3841" y="2862"/>
              <a:chExt cx="573" cy="708"/>
            </a:xfrm>
          </p:grpSpPr>
          <p:sp>
            <p:nvSpPr>
              <p:cNvPr id="750" name="AutoShape 175"/>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51" name="Freeform 176"/>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52" name="Freeform 177"/>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53" name="Freeform 178"/>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54" name="Freeform 179"/>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55" name="Freeform 180"/>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56" name="Freeform 181"/>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57" name="Freeform 182"/>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rgbClr val="FF0000"/>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58" name="Freeform 183"/>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59" name="Freeform 184"/>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701" name="Group 185"/>
            <p:cNvGrpSpPr>
              <a:grpSpLocks noChangeAspect="1"/>
            </p:cNvGrpSpPr>
            <p:nvPr/>
          </p:nvGrpSpPr>
          <p:grpSpPr bwMode="auto">
            <a:xfrm rot="835939">
              <a:off x="2282242" y="5608927"/>
              <a:ext cx="86858" cy="247307"/>
              <a:chOff x="3841" y="2862"/>
              <a:chExt cx="573" cy="708"/>
            </a:xfrm>
          </p:grpSpPr>
          <p:sp>
            <p:nvSpPr>
              <p:cNvPr id="740" name="AutoShape 186"/>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41" name="Freeform 187"/>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42" name="Freeform 188"/>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43" name="Freeform 189"/>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44" name="Freeform 190"/>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45" name="Freeform 191"/>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46" name="Freeform 192"/>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47" name="Freeform 193"/>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rgbClr val="FF0000"/>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48" name="Freeform 194"/>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49" name="Freeform 195"/>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702" name="Group 196"/>
            <p:cNvGrpSpPr>
              <a:grpSpLocks noChangeAspect="1"/>
            </p:cNvGrpSpPr>
            <p:nvPr/>
          </p:nvGrpSpPr>
          <p:grpSpPr bwMode="auto">
            <a:xfrm rot="11715422">
              <a:off x="2333169" y="6158338"/>
              <a:ext cx="89244" cy="247307"/>
              <a:chOff x="3841" y="2862"/>
              <a:chExt cx="573" cy="708"/>
            </a:xfrm>
          </p:grpSpPr>
          <p:sp>
            <p:nvSpPr>
              <p:cNvPr id="730" name="AutoShape 197"/>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31" name="Freeform 198"/>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32" name="Freeform 199"/>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33" name="Freeform 200"/>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34" name="Freeform 201"/>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35" name="Freeform 202"/>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36" name="Freeform 203"/>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37" name="Freeform 204"/>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rgbClr val="FF0000"/>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38" name="Freeform 205"/>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39" name="Freeform 206"/>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703" name="Group 361"/>
            <p:cNvGrpSpPr>
              <a:grpSpLocks/>
            </p:cNvGrpSpPr>
            <p:nvPr/>
          </p:nvGrpSpPr>
          <p:grpSpPr bwMode="auto">
            <a:xfrm>
              <a:off x="1791976" y="5690148"/>
              <a:ext cx="86381" cy="74729"/>
              <a:chOff x="204" y="1117"/>
              <a:chExt cx="181" cy="181"/>
            </a:xfrm>
          </p:grpSpPr>
          <p:sp>
            <p:nvSpPr>
              <p:cNvPr id="727" name="Oval 362"/>
              <p:cNvSpPr>
                <a:spLocks noChangeArrowheads="1"/>
              </p:cNvSpPr>
              <p:nvPr/>
            </p:nvSpPr>
            <p:spPr bwMode="auto">
              <a:xfrm>
                <a:off x="204" y="1117"/>
                <a:ext cx="91" cy="90"/>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28" name="Oval 363"/>
              <p:cNvSpPr>
                <a:spLocks noChangeArrowheads="1"/>
              </p:cNvSpPr>
              <p:nvPr/>
            </p:nvSpPr>
            <p:spPr bwMode="auto">
              <a:xfrm>
                <a:off x="295" y="1162"/>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29" name="Oval 364"/>
              <p:cNvSpPr>
                <a:spLocks noChangeArrowheads="1"/>
              </p:cNvSpPr>
              <p:nvPr/>
            </p:nvSpPr>
            <p:spPr bwMode="auto">
              <a:xfrm>
                <a:off x="204" y="1207"/>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704" name="Group 365"/>
            <p:cNvGrpSpPr>
              <a:grpSpLocks/>
            </p:cNvGrpSpPr>
            <p:nvPr/>
          </p:nvGrpSpPr>
          <p:grpSpPr bwMode="auto">
            <a:xfrm>
              <a:off x="2073549" y="5596427"/>
              <a:ext cx="86381" cy="74729"/>
              <a:chOff x="204" y="1117"/>
              <a:chExt cx="181" cy="181"/>
            </a:xfrm>
          </p:grpSpPr>
          <p:sp>
            <p:nvSpPr>
              <p:cNvPr id="724" name="Oval 366"/>
              <p:cNvSpPr>
                <a:spLocks noChangeArrowheads="1"/>
              </p:cNvSpPr>
              <p:nvPr/>
            </p:nvSpPr>
            <p:spPr bwMode="auto">
              <a:xfrm>
                <a:off x="204" y="1117"/>
                <a:ext cx="91" cy="90"/>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25" name="Oval 367"/>
              <p:cNvSpPr>
                <a:spLocks noChangeArrowheads="1"/>
              </p:cNvSpPr>
              <p:nvPr/>
            </p:nvSpPr>
            <p:spPr bwMode="auto">
              <a:xfrm>
                <a:off x="295" y="1162"/>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26" name="Oval 368"/>
              <p:cNvSpPr>
                <a:spLocks noChangeArrowheads="1"/>
              </p:cNvSpPr>
              <p:nvPr/>
            </p:nvSpPr>
            <p:spPr bwMode="auto">
              <a:xfrm>
                <a:off x="204" y="1207"/>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705" name="Group 369"/>
            <p:cNvGrpSpPr>
              <a:grpSpLocks/>
            </p:cNvGrpSpPr>
            <p:nvPr/>
          </p:nvGrpSpPr>
          <p:grpSpPr bwMode="auto">
            <a:xfrm>
              <a:off x="2426328" y="5832166"/>
              <a:ext cx="86381" cy="74729"/>
              <a:chOff x="204" y="1117"/>
              <a:chExt cx="181" cy="181"/>
            </a:xfrm>
          </p:grpSpPr>
          <p:sp>
            <p:nvSpPr>
              <p:cNvPr id="721" name="Oval 370"/>
              <p:cNvSpPr>
                <a:spLocks noChangeArrowheads="1"/>
              </p:cNvSpPr>
              <p:nvPr/>
            </p:nvSpPr>
            <p:spPr bwMode="auto">
              <a:xfrm>
                <a:off x="204" y="1117"/>
                <a:ext cx="91" cy="90"/>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22" name="Oval 371"/>
              <p:cNvSpPr>
                <a:spLocks noChangeArrowheads="1"/>
              </p:cNvSpPr>
              <p:nvPr/>
            </p:nvSpPr>
            <p:spPr bwMode="auto">
              <a:xfrm>
                <a:off x="295" y="1162"/>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23" name="Oval 372"/>
              <p:cNvSpPr>
                <a:spLocks noChangeArrowheads="1"/>
              </p:cNvSpPr>
              <p:nvPr/>
            </p:nvSpPr>
            <p:spPr bwMode="auto">
              <a:xfrm>
                <a:off x="204" y="1207"/>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706" name="Group 373"/>
            <p:cNvGrpSpPr>
              <a:grpSpLocks noChangeAspect="1"/>
            </p:cNvGrpSpPr>
            <p:nvPr/>
          </p:nvGrpSpPr>
          <p:grpSpPr bwMode="auto">
            <a:xfrm rot="4486007">
              <a:off x="2182389" y="5870040"/>
              <a:ext cx="88353" cy="285868"/>
              <a:chOff x="3841" y="2862"/>
              <a:chExt cx="573" cy="708"/>
            </a:xfrm>
          </p:grpSpPr>
          <p:sp>
            <p:nvSpPr>
              <p:cNvPr id="711" name="AutoShape 374"/>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12" name="Freeform 375"/>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13" name="Freeform 376"/>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14" name="Freeform 377"/>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15" name="Freeform 378"/>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16" name="Freeform 379"/>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17" name="Freeform 380"/>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18" name="Freeform 381"/>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rgbClr val="FF0000"/>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19" name="Freeform 382"/>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20" name="Freeform 383"/>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707" name="Group 357"/>
            <p:cNvGrpSpPr>
              <a:grpSpLocks/>
            </p:cNvGrpSpPr>
            <p:nvPr/>
          </p:nvGrpSpPr>
          <p:grpSpPr bwMode="auto">
            <a:xfrm>
              <a:off x="2441329" y="5984698"/>
              <a:ext cx="77464" cy="72089"/>
              <a:chOff x="204" y="1117"/>
              <a:chExt cx="181" cy="181"/>
            </a:xfrm>
          </p:grpSpPr>
          <p:sp>
            <p:nvSpPr>
              <p:cNvPr id="708" name="Oval 358"/>
              <p:cNvSpPr>
                <a:spLocks noChangeArrowheads="1"/>
              </p:cNvSpPr>
              <p:nvPr/>
            </p:nvSpPr>
            <p:spPr bwMode="auto">
              <a:xfrm>
                <a:off x="204" y="1117"/>
                <a:ext cx="91" cy="90"/>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09" name="Oval 359"/>
              <p:cNvSpPr>
                <a:spLocks noChangeArrowheads="1"/>
              </p:cNvSpPr>
              <p:nvPr/>
            </p:nvSpPr>
            <p:spPr bwMode="auto">
              <a:xfrm>
                <a:off x="295" y="1162"/>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10" name="Oval 360"/>
              <p:cNvSpPr>
                <a:spLocks noChangeArrowheads="1"/>
              </p:cNvSpPr>
              <p:nvPr/>
            </p:nvSpPr>
            <p:spPr bwMode="auto">
              <a:xfrm>
                <a:off x="204" y="1207"/>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sp>
        <p:nvSpPr>
          <p:cNvPr id="820" name="Line 7"/>
          <p:cNvSpPr>
            <a:spLocks noChangeShapeType="1"/>
          </p:cNvSpPr>
          <p:nvPr/>
        </p:nvSpPr>
        <p:spPr bwMode="auto">
          <a:xfrm flipV="1">
            <a:off x="5272473" y="2269267"/>
            <a:ext cx="440837" cy="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pic>
        <p:nvPicPr>
          <p:cNvPr id="821" name="Picture 348" descr="j018599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a:xfrm>
            <a:off x="5276507" y="1427041"/>
            <a:ext cx="432768" cy="41017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22" name="テキスト ボックス 821"/>
          <p:cNvSpPr txBox="1"/>
          <p:nvPr/>
        </p:nvSpPr>
        <p:spPr>
          <a:xfrm>
            <a:off x="5198580" y="1280592"/>
            <a:ext cx="588623" cy="253916"/>
          </a:xfrm>
          <a:prstGeom prst="rect">
            <a:avLst/>
          </a:prstGeom>
          <a:noFill/>
        </p:spPr>
        <p:txBody>
          <a:bodyPr wrap="none" rtlCol="0">
            <a:spAutoFit/>
          </a:bodyPr>
          <a:lstStyle/>
          <a:p>
            <a:pPr fontAlgn="auto">
              <a:spcBef>
                <a:spcPts val="0"/>
              </a:spcBef>
              <a:spcAft>
                <a:spcPts val="0"/>
              </a:spcAft>
            </a:pPr>
            <a:r>
              <a:rPr lang="ja-JP" altLang="en-US" sz="1050" dirty="0" smtClean="0">
                <a:solidFill>
                  <a:prstClr val="black"/>
                </a:solidFill>
                <a:latin typeface="Calibri" panose="020F0502020204030204"/>
                <a:ea typeface="ＭＳ Ｐゴシック"/>
              </a:rPr>
              <a:t>抗菌剤</a:t>
            </a:r>
            <a:endParaRPr lang="ja-JP" altLang="en-US" sz="1050" dirty="0">
              <a:solidFill>
                <a:prstClr val="black"/>
              </a:solidFill>
              <a:latin typeface="Calibri" panose="020F0502020204030204"/>
              <a:ea typeface="ＭＳ Ｐゴシック"/>
            </a:endParaRPr>
          </a:p>
        </p:txBody>
      </p:sp>
      <p:grpSp>
        <p:nvGrpSpPr>
          <p:cNvPr id="823" name="Group 9"/>
          <p:cNvGrpSpPr>
            <a:grpSpLocks noChangeAspect="1"/>
          </p:cNvGrpSpPr>
          <p:nvPr/>
        </p:nvGrpSpPr>
        <p:grpSpPr bwMode="auto">
          <a:xfrm rot="6888030">
            <a:off x="4745732" y="3137381"/>
            <a:ext cx="61108" cy="185561"/>
            <a:chOff x="3841" y="2862"/>
            <a:chExt cx="573" cy="708"/>
          </a:xfrm>
        </p:grpSpPr>
        <p:sp>
          <p:nvSpPr>
            <p:cNvPr id="824" name="AutoShape 10"/>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25" name="Freeform 11"/>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26" name="Freeform 12"/>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27" name="Freeform 13"/>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28" name="Freeform 14"/>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29" name="Freeform 15"/>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30" name="Freeform 16"/>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31" name="Freeform 17"/>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32" name="Freeform 18"/>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33" name="Freeform 19"/>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834" name="Group 75"/>
          <p:cNvGrpSpPr>
            <a:grpSpLocks noChangeAspect="1"/>
          </p:cNvGrpSpPr>
          <p:nvPr/>
        </p:nvGrpSpPr>
        <p:grpSpPr bwMode="auto">
          <a:xfrm rot="5786147">
            <a:off x="4571542" y="2708226"/>
            <a:ext cx="61827" cy="190006"/>
            <a:chOff x="3841" y="2862"/>
            <a:chExt cx="573" cy="708"/>
          </a:xfrm>
        </p:grpSpPr>
        <p:sp>
          <p:nvSpPr>
            <p:cNvPr id="835" name="AutoShape 76"/>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36" name="Freeform 77"/>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37" name="Freeform 78"/>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38" name="Freeform 79"/>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39" name="Freeform 80"/>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40" name="Freeform 81"/>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41" name="Freeform 82"/>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42" name="Freeform 83"/>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rgbClr val="FF0000"/>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43" name="Freeform 84"/>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44" name="Freeform 85"/>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sp>
        <p:nvSpPr>
          <p:cNvPr id="845" name="テキスト ボックス 844"/>
          <p:cNvSpPr txBox="1"/>
          <p:nvPr/>
        </p:nvSpPr>
        <p:spPr>
          <a:xfrm>
            <a:off x="4928435" y="3040722"/>
            <a:ext cx="1392347" cy="400110"/>
          </a:xfrm>
          <a:prstGeom prst="rect">
            <a:avLst/>
          </a:prstGeom>
          <a:noFill/>
        </p:spPr>
        <p:txBody>
          <a:bodyPr wrap="square" rtlCol="0">
            <a:spAutoFit/>
          </a:bodyPr>
          <a:lstStyle/>
          <a:p>
            <a:pPr fontAlgn="auto">
              <a:spcBef>
                <a:spcPts val="0"/>
              </a:spcBef>
              <a:spcAft>
                <a:spcPts val="0"/>
              </a:spcAft>
            </a:pPr>
            <a:r>
              <a:rPr lang="ja-JP" altLang="en-US" sz="1000" dirty="0" smtClean="0">
                <a:solidFill>
                  <a:prstClr val="black"/>
                </a:solidFill>
                <a:latin typeface="Calibri" panose="020F0502020204030204"/>
                <a:ea typeface="ＭＳ Ｐゴシック"/>
              </a:rPr>
              <a:t>抗菌剤により死滅</a:t>
            </a:r>
            <a:endParaRPr lang="en-US" altLang="ja-JP" sz="1000" dirty="0" smtClean="0">
              <a:solidFill>
                <a:prstClr val="black"/>
              </a:solidFill>
              <a:latin typeface="Calibri" panose="020F0502020204030204"/>
              <a:ea typeface="ＭＳ Ｐゴシック"/>
            </a:endParaRPr>
          </a:p>
          <a:p>
            <a:pPr fontAlgn="auto">
              <a:spcBef>
                <a:spcPts val="0"/>
              </a:spcBef>
              <a:spcAft>
                <a:spcPts val="0"/>
              </a:spcAft>
            </a:pPr>
            <a:r>
              <a:rPr lang="ja-JP" altLang="en-US" sz="1000" dirty="0" smtClean="0">
                <a:solidFill>
                  <a:prstClr val="black"/>
                </a:solidFill>
                <a:latin typeface="Calibri" panose="020F0502020204030204"/>
                <a:ea typeface="ＭＳ Ｐゴシック"/>
              </a:rPr>
              <a:t>（</a:t>
            </a:r>
            <a:r>
              <a:rPr lang="ja-JP" altLang="en-US" sz="1000" dirty="0">
                <a:solidFill>
                  <a:prstClr val="black"/>
                </a:solidFill>
                <a:latin typeface="Calibri" panose="020F0502020204030204"/>
                <a:ea typeface="ＭＳ Ｐゴシック"/>
              </a:rPr>
              <a:t>感受性菌）</a:t>
            </a:r>
          </a:p>
        </p:txBody>
      </p:sp>
      <p:sp>
        <p:nvSpPr>
          <p:cNvPr id="846" name="テキスト ボックス 845"/>
          <p:cNvSpPr txBox="1"/>
          <p:nvPr/>
        </p:nvSpPr>
        <p:spPr>
          <a:xfrm>
            <a:off x="4928435" y="2576736"/>
            <a:ext cx="1812933" cy="400110"/>
          </a:xfrm>
          <a:prstGeom prst="rect">
            <a:avLst/>
          </a:prstGeom>
          <a:noFill/>
        </p:spPr>
        <p:txBody>
          <a:bodyPr wrap="square" rtlCol="0">
            <a:spAutoFit/>
          </a:bodyPr>
          <a:lstStyle/>
          <a:p>
            <a:pPr fontAlgn="auto">
              <a:spcBef>
                <a:spcPts val="0"/>
              </a:spcBef>
              <a:spcAft>
                <a:spcPts val="0"/>
              </a:spcAft>
            </a:pPr>
            <a:r>
              <a:rPr lang="ja-JP" altLang="en-US" sz="1000" dirty="0">
                <a:solidFill>
                  <a:srgbClr val="FF0000"/>
                </a:solidFill>
                <a:latin typeface="Calibri" panose="020F0502020204030204"/>
                <a:ea typeface="ＭＳ Ｐゴシック"/>
              </a:rPr>
              <a:t>抗菌剤</a:t>
            </a:r>
            <a:r>
              <a:rPr lang="ja-JP" altLang="en-US" sz="1000" dirty="0" smtClean="0">
                <a:solidFill>
                  <a:srgbClr val="FF0000"/>
                </a:solidFill>
                <a:latin typeface="Calibri" panose="020F0502020204030204"/>
                <a:ea typeface="ＭＳ Ｐゴシック"/>
              </a:rPr>
              <a:t>が</a:t>
            </a:r>
            <a:r>
              <a:rPr lang="ja-JP" altLang="en-US" sz="1000" dirty="0">
                <a:solidFill>
                  <a:srgbClr val="FF0000"/>
                </a:solidFill>
                <a:latin typeface="Calibri" panose="020F0502020204030204"/>
                <a:ea typeface="ＭＳ Ｐゴシック"/>
              </a:rPr>
              <a:t>あって</a:t>
            </a:r>
            <a:r>
              <a:rPr lang="ja-JP" altLang="en-US" sz="1000" dirty="0" smtClean="0">
                <a:solidFill>
                  <a:srgbClr val="FF0000"/>
                </a:solidFill>
                <a:latin typeface="Calibri" panose="020F0502020204030204"/>
                <a:ea typeface="ＭＳ Ｐゴシック"/>
              </a:rPr>
              <a:t>も生存</a:t>
            </a:r>
            <a:r>
              <a:rPr lang="ja-JP" altLang="en-US" sz="1000" dirty="0">
                <a:solidFill>
                  <a:srgbClr val="FF0000"/>
                </a:solidFill>
                <a:latin typeface="Calibri" panose="020F0502020204030204"/>
                <a:ea typeface="ＭＳ Ｐゴシック"/>
              </a:rPr>
              <a:t>・</a:t>
            </a:r>
            <a:r>
              <a:rPr lang="ja-JP" altLang="en-US" sz="1000" dirty="0" smtClean="0">
                <a:solidFill>
                  <a:srgbClr val="FF0000"/>
                </a:solidFill>
                <a:latin typeface="Calibri" panose="020F0502020204030204"/>
                <a:ea typeface="ＭＳ Ｐゴシック"/>
              </a:rPr>
              <a:t>増殖</a:t>
            </a:r>
            <a:endParaRPr lang="en-US" altLang="ja-JP" sz="1000" dirty="0" smtClean="0">
              <a:solidFill>
                <a:srgbClr val="FF0000"/>
              </a:solidFill>
              <a:latin typeface="Calibri" panose="020F0502020204030204"/>
              <a:ea typeface="ＭＳ Ｐゴシック"/>
            </a:endParaRPr>
          </a:p>
          <a:p>
            <a:pPr fontAlgn="auto">
              <a:spcBef>
                <a:spcPts val="0"/>
              </a:spcBef>
              <a:spcAft>
                <a:spcPts val="0"/>
              </a:spcAft>
            </a:pPr>
            <a:r>
              <a:rPr lang="ja-JP" altLang="en-US" sz="1000" dirty="0" smtClean="0">
                <a:solidFill>
                  <a:srgbClr val="FF0000"/>
                </a:solidFill>
                <a:latin typeface="Calibri" panose="020F0502020204030204"/>
                <a:ea typeface="ＭＳ Ｐゴシック"/>
              </a:rPr>
              <a:t>（</a:t>
            </a:r>
            <a:r>
              <a:rPr lang="ja-JP" altLang="en-US" sz="1000" dirty="0">
                <a:solidFill>
                  <a:srgbClr val="FF0000"/>
                </a:solidFill>
                <a:latin typeface="Calibri" panose="020F0502020204030204"/>
                <a:ea typeface="ＭＳ Ｐゴシック"/>
              </a:rPr>
              <a:t>薬剤耐性菌）</a:t>
            </a:r>
          </a:p>
        </p:txBody>
      </p:sp>
      <p:pic>
        <p:nvPicPr>
          <p:cNvPr id="848" name="Picture 4" descr="\\LSV_syouan\消費・安全局\イラストデータ集（画像検索システム2009-8）\imgs\thums\99-P-155.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16137" y="7161286"/>
            <a:ext cx="869247" cy="802382"/>
          </a:xfrm>
          <a:prstGeom prst="rect">
            <a:avLst/>
          </a:prstGeom>
          <a:noFill/>
          <a:extLst>
            <a:ext uri="{909E8E84-426E-40DD-AFC4-6F175D3DCCD1}">
              <a14:hiddenFill xmlns:a14="http://schemas.microsoft.com/office/drawing/2010/main">
                <a:solidFill>
                  <a:srgbClr val="FFFFFF"/>
                </a:solidFill>
              </a14:hiddenFill>
            </a:ext>
          </a:extLst>
        </p:spPr>
      </p:pic>
      <p:pic>
        <p:nvPicPr>
          <p:cNvPr id="851" name="Picture 7" descr="\\LSV_syouan\消費・安全局\イラストデータ集（画像検索システム2009-8）\imgs\thums\99-I-045.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9455" y="4281517"/>
            <a:ext cx="861273" cy="521325"/>
          </a:xfrm>
          <a:prstGeom prst="rect">
            <a:avLst/>
          </a:prstGeom>
          <a:noFill/>
          <a:extLst>
            <a:ext uri="{909E8E84-426E-40DD-AFC4-6F175D3DCCD1}">
              <a14:hiddenFill xmlns:a14="http://schemas.microsoft.com/office/drawing/2010/main">
                <a:solidFill>
                  <a:srgbClr val="FFFFFF"/>
                </a:solidFill>
              </a14:hiddenFill>
            </a:ext>
          </a:extLst>
        </p:spPr>
      </p:pic>
      <p:sp>
        <p:nvSpPr>
          <p:cNvPr id="3" name="下矢印 2"/>
          <p:cNvSpPr/>
          <p:nvPr/>
        </p:nvSpPr>
        <p:spPr>
          <a:xfrm>
            <a:off x="5448201" y="1856656"/>
            <a:ext cx="65934" cy="189903"/>
          </a:xfrm>
          <a:prstGeom prst="downArrow">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6" name="正方形/長方形 415"/>
          <p:cNvSpPr/>
          <p:nvPr/>
        </p:nvSpPr>
        <p:spPr>
          <a:xfrm>
            <a:off x="67288" y="6256632"/>
            <a:ext cx="5719915" cy="1864720"/>
          </a:xfrm>
          <a:prstGeom prst="rect">
            <a:avLst/>
          </a:prstGeom>
          <a:noFill/>
          <a:ln w="25400" cap="flat" cmpd="sng" algn="ctr">
            <a:noFill/>
            <a:prstDash val="solid"/>
          </a:ln>
          <a:effectLst/>
        </p:spPr>
        <p:txBody>
          <a:bodyPr rtlCol="0" anchor="ctr"/>
          <a:lstStyle/>
          <a:p>
            <a:pPr indent="88900" defTabSz="685800" fontAlgn="auto">
              <a:spcBef>
                <a:spcPts val="0"/>
              </a:spcBef>
              <a:spcAft>
                <a:spcPts val="0"/>
              </a:spcAft>
              <a:defRPr/>
            </a:pPr>
            <a:r>
              <a:rPr kumimoji="0" lang="ja-JP" altLang="en-US" sz="1400" b="0" kern="0" dirty="0" smtClean="0">
                <a:solidFill>
                  <a:prstClr val="black"/>
                </a:solidFill>
                <a:latin typeface="HG丸ｺﾞｼｯｸM-PRO" panose="020F0600000000000000" pitchFamily="50" charset="-128"/>
                <a:ea typeface="HG丸ｺﾞｼｯｸM-PRO" panose="020F0600000000000000" pitchFamily="50" charset="-128"/>
              </a:rPr>
              <a:t>生産者や獣医師をはじめとする畜産関係者には、薬剤耐性問題を理解し、</a:t>
            </a:r>
            <a:r>
              <a:rPr kumimoji="0" lang="ja-JP" altLang="en-US" sz="1400" u="sng" kern="0" dirty="0" smtClean="0">
                <a:solidFill>
                  <a:prstClr val="black"/>
                </a:solidFill>
                <a:latin typeface="HG丸ｺﾞｼｯｸM-PRO" panose="020F0600000000000000" pitchFamily="50" charset="-128"/>
                <a:ea typeface="HG丸ｺﾞｼｯｸM-PRO" panose="020F0600000000000000" pitchFamily="50" charset="-128"/>
              </a:rPr>
              <a:t>「</a:t>
            </a:r>
            <a:r>
              <a:rPr kumimoji="0" lang="ja-JP" altLang="en-US" sz="1400" u="sng" kern="0" dirty="0">
                <a:solidFill>
                  <a:prstClr val="black"/>
                </a:solidFill>
                <a:latin typeface="HG丸ｺﾞｼｯｸM-PRO" panose="020F0600000000000000" pitchFamily="50" charset="-128"/>
                <a:ea typeface="HG丸ｺﾞｼｯｸM-PRO" panose="020F0600000000000000" pitchFamily="50" charset="-128"/>
              </a:rPr>
              <a:t>抗菌剤の慎重使用</a:t>
            </a:r>
            <a:r>
              <a:rPr kumimoji="0" lang="ja-JP" altLang="en-US" sz="1400" u="sng" kern="0" dirty="0" smtClean="0">
                <a:solidFill>
                  <a:prstClr val="black"/>
                </a:solidFill>
                <a:latin typeface="HG丸ｺﾞｼｯｸM-PRO" panose="020F0600000000000000" pitchFamily="50" charset="-128"/>
                <a:ea typeface="HG丸ｺﾞｼｯｸM-PRO" panose="020F0600000000000000" pitchFamily="50" charset="-128"/>
              </a:rPr>
              <a:t>」を徹底すること</a:t>
            </a:r>
            <a:r>
              <a:rPr kumimoji="0" lang="ja-JP" altLang="en-US" sz="1400" b="0" kern="0" dirty="0" smtClean="0">
                <a:solidFill>
                  <a:prstClr val="black"/>
                </a:solidFill>
                <a:latin typeface="HG丸ｺﾞｼｯｸM-PRO" panose="020F0600000000000000" pitchFamily="50" charset="-128"/>
                <a:ea typeface="HG丸ｺﾞｼｯｸM-PRO" panose="020F0600000000000000" pitchFamily="50" charset="-128"/>
              </a:rPr>
              <a:t>等が求められて</a:t>
            </a:r>
            <a:r>
              <a:rPr kumimoji="0" lang="ja-JP" altLang="en-US" sz="1400" b="0" kern="0" dirty="0">
                <a:solidFill>
                  <a:prstClr val="black"/>
                </a:solidFill>
                <a:latin typeface="HG丸ｺﾞｼｯｸM-PRO" panose="020F0600000000000000" pitchFamily="50" charset="-128"/>
                <a:ea typeface="HG丸ｺﾞｼｯｸM-PRO" panose="020F0600000000000000" pitchFamily="50" charset="-128"/>
              </a:rPr>
              <a:t>います</a:t>
            </a:r>
            <a:r>
              <a:rPr kumimoji="0" lang="ja-JP" altLang="en-US" sz="1400" b="0" kern="0" dirty="0" smtClean="0">
                <a:solidFill>
                  <a:prstClr val="black"/>
                </a:solidFill>
                <a:latin typeface="HG丸ｺﾞｼｯｸM-PRO" panose="020F0600000000000000" pitchFamily="50" charset="-128"/>
                <a:ea typeface="HG丸ｺﾞｼｯｸM-PRO" panose="020F0600000000000000" pitchFamily="50" charset="-128"/>
              </a:rPr>
              <a:t>。</a:t>
            </a:r>
            <a:endParaRPr kumimoji="0" lang="en-US" altLang="ja-JP" sz="14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r>
              <a:rPr lang="ja-JP" altLang="en-US" sz="1400" b="0" dirty="0" smtClean="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具体的</a:t>
            </a:r>
            <a:r>
              <a:rPr lang="ja-JP" altLang="en-US" sz="1400" b="0"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には</a:t>
            </a:r>
            <a:r>
              <a:rPr lang="ja-JP" altLang="en-US" sz="1400" b="0" dirty="0" smtClean="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a:t>
            </a:r>
            <a:endParaRPr lang="en-US" altLang="ja-JP" sz="1400" b="0" dirty="0" smtClean="0">
              <a:latin typeface="HG丸ｺﾞｼｯｸM-PRO" panose="020F0600000000000000" pitchFamily="50" charset="-128"/>
              <a:ea typeface="HG丸ｺﾞｼｯｸM-PRO" panose="020F0600000000000000" pitchFamily="50" charset="-128"/>
            </a:endParaRPr>
          </a:p>
          <a:p>
            <a:pPr defTabSz="685800" fontAlgn="auto">
              <a:spcBef>
                <a:spcPts val="0"/>
              </a:spcBef>
              <a:spcAft>
                <a:spcPts val="0"/>
              </a:spcAft>
              <a:defRPr/>
            </a:pPr>
            <a:endParaRPr lang="en-US" altLang="ja-JP" sz="1400" b="0" dirty="0" smtClean="0">
              <a:latin typeface="HG丸ｺﾞｼｯｸM-PRO" panose="020F0600000000000000" pitchFamily="50" charset="-128"/>
              <a:ea typeface="HG丸ｺﾞｼｯｸM-PRO" panose="020F0600000000000000" pitchFamily="50" charset="-128"/>
            </a:endParaRPr>
          </a:p>
          <a:p>
            <a:pPr defTabSz="685800" fontAlgn="auto">
              <a:spcBef>
                <a:spcPts val="0"/>
              </a:spcBef>
              <a:spcAft>
                <a:spcPts val="0"/>
              </a:spcAft>
              <a:defRPr/>
            </a:pPr>
            <a:endParaRPr lang="en-US" altLang="ja-JP" sz="1400" b="0" dirty="0" smtClean="0">
              <a:latin typeface="HG丸ｺﾞｼｯｸM-PRO" panose="020F0600000000000000" pitchFamily="50" charset="-128"/>
              <a:ea typeface="HG丸ｺﾞｼｯｸM-PRO" panose="020F0600000000000000" pitchFamily="50" charset="-128"/>
            </a:endParaRPr>
          </a:p>
          <a:p>
            <a:pPr defTabSz="685800" fontAlgn="auto">
              <a:spcBef>
                <a:spcPts val="0"/>
              </a:spcBef>
              <a:spcAft>
                <a:spcPts val="0"/>
              </a:spcAft>
              <a:defRPr/>
            </a:pPr>
            <a:endParaRPr lang="en-US" altLang="ja-JP" sz="1400" b="0" dirty="0">
              <a:latin typeface="HG丸ｺﾞｼｯｸM-PRO" panose="020F0600000000000000" pitchFamily="50" charset="-128"/>
              <a:ea typeface="HG丸ｺﾞｼｯｸM-PRO" panose="020F0600000000000000" pitchFamily="50" charset="-128"/>
            </a:endParaRPr>
          </a:p>
          <a:p>
            <a:pPr defTabSz="685800" fontAlgn="auto">
              <a:spcBef>
                <a:spcPts val="0"/>
              </a:spcBef>
              <a:spcAft>
                <a:spcPts val="0"/>
              </a:spcAft>
              <a:defRPr/>
            </a:pPr>
            <a:endParaRPr lang="en-US" altLang="ja-JP" sz="1400" b="0" dirty="0" smtClean="0">
              <a:latin typeface="HG丸ｺﾞｼｯｸM-PRO" panose="020F0600000000000000" pitchFamily="50" charset="-128"/>
              <a:ea typeface="HG丸ｺﾞｼｯｸM-PRO" panose="020F0600000000000000" pitchFamily="50" charset="-128"/>
            </a:endParaRPr>
          </a:p>
          <a:p>
            <a:pPr defTabSz="685800" fontAlgn="auto">
              <a:spcBef>
                <a:spcPts val="0"/>
              </a:spcBef>
              <a:spcAft>
                <a:spcPts val="0"/>
              </a:spcAft>
              <a:defRPr/>
            </a:pPr>
            <a:r>
              <a:rPr lang="ja-JP" altLang="ja-JP" sz="1400" b="0" dirty="0" smtClean="0">
                <a:latin typeface="HG丸ｺﾞｼｯｸM-PRO" panose="020F0600000000000000" pitchFamily="50" charset="-128"/>
                <a:ea typeface="HG丸ｺﾞｼｯｸM-PRO" panose="020F0600000000000000" pitchFamily="50" charset="-128"/>
              </a:rPr>
              <a:t>が</a:t>
            </a:r>
            <a:r>
              <a:rPr lang="ja-JP" altLang="ja-JP" sz="1400" b="0" dirty="0">
                <a:latin typeface="HG丸ｺﾞｼｯｸM-PRO" panose="020F0600000000000000" pitchFamily="50" charset="-128"/>
                <a:ea typeface="HG丸ｺﾞｼｯｸM-PRO" panose="020F0600000000000000" pitchFamily="50" charset="-128"/>
              </a:rPr>
              <a:t>対策の基本</a:t>
            </a:r>
            <a:r>
              <a:rPr lang="ja-JP" altLang="en-US" sz="1400" b="0" dirty="0">
                <a:latin typeface="HG丸ｺﾞｼｯｸM-PRO" panose="020F0600000000000000" pitchFamily="50" charset="-128"/>
                <a:ea typeface="HG丸ｺﾞｼｯｸM-PRO" panose="020F0600000000000000" pitchFamily="50" charset="-128"/>
              </a:rPr>
              <a:t>と</a:t>
            </a:r>
            <a:r>
              <a:rPr lang="ja-JP" altLang="en-US" sz="1400" b="0" dirty="0" smtClean="0">
                <a:latin typeface="HG丸ｺﾞｼｯｸM-PRO" panose="020F0600000000000000" pitchFamily="50" charset="-128"/>
                <a:ea typeface="HG丸ｺﾞｼｯｸM-PRO" panose="020F0600000000000000" pitchFamily="50" charset="-128"/>
              </a:rPr>
              <a:t>なります。</a:t>
            </a:r>
            <a:endParaRPr lang="en-US" altLang="ja-JP" sz="1400" b="0" dirty="0" smtClean="0">
              <a:latin typeface="HG丸ｺﾞｼｯｸM-PRO" panose="020F0600000000000000" pitchFamily="50" charset="-128"/>
              <a:ea typeface="HG丸ｺﾞｼｯｸM-PRO" panose="020F0600000000000000" pitchFamily="50" charset="-128"/>
            </a:endParaRPr>
          </a:p>
        </p:txBody>
      </p:sp>
      <p:sp>
        <p:nvSpPr>
          <p:cNvPr id="8" name="角丸四角形 7"/>
          <p:cNvSpPr/>
          <p:nvPr/>
        </p:nvSpPr>
        <p:spPr>
          <a:xfrm>
            <a:off x="136650" y="7056190"/>
            <a:ext cx="5396782" cy="721066"/>
          </a:xfrm>
          <a:prstGeom prst="roundRect">
            <a:avLst/>
          </a:prstGeom>
          <a:solidFill>
            <a:schemeClr val="accent5">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261938" indent="-173038" defTabSz="685800" fontAlgn="auto">
              <a:spcBef>
                <a:spcPts val="0"/>
              </a:spcBef>
              <a:spcAft>
                <a:spcPts val="0"/>
              </a:spcAft>
              <a:defRPr/>
            </a:pPr>
            <a:r>
              <a:rPr lang="ja-JP" altLang="en-US" sz="1400" b="0" dirty="0">
                <a:solidFill>
                  <a:schemeClr val="tx1"/>
                </a:solidFill>
                <a:latin typeface="HG丸ｺﾞｼｯｸM-PRO" panose="020F0600000000000000" pitchFamily="50" charset="-128"/>
                <a:ea typeface="HG丸ｺﾞｼｯｸM-PRO" panose="020F0600000000000000" pitchFamily="50" charset="-128"/>
              </a:rPr>
              <a:t>①　飼</a:t>
            </a:r>
            <a:r>
              <a:rPr lang="ja-JP" altLang="ja-JP" sz="1400" b="0" dirty="0">
                <a:solidFill>
                  <a:schemeClr val="tx1"/>
                </a:solidFill>
                <a:latin typeface="HG丸ｺﾞｼｯｸM-PRO" panose="020F0600000000000000" pitchFamily="50" charset="-128"/>
                <a:ea typeface="HG丸ｺﾞｼｯｸM-PRO" panose="020F0600000000000000" pitchFamily="50" charset="-128"/>
              </a:rPr>
              <a:t>養衛生管理の徹底やワクチンの使用により感染症を減らすことにより、抗菌剤の使用機会を減らすこと</a:t>
            </a:r>
            <a:endParaRPr lang="en-US" altLang="ja-JP" sz="1400" b="0" dirty="0">
              <a:solidFill>
                <a:schemeClr val="tx1"/>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r>
              <a:rPr lang="ja-JP" altLang="en-US" sz="1400" b="0" dirty="0">
                <a:solidFill>
                  <a:schemeClr val="tx1"/>
                </a:solidFill>
                <a:latin typeface="HG丸ｺﾞｼｯｸM-PRO" panose="020F0600000000000000" pitchFamily="50" charset="-128"/>
                <a:ea typeface="HG丸ｺﾞｼｯｸM-PRO" panose="020F0600000000000000" pitchFamily="50" charset="-128"/>
              </a:rPr>
              <a:t>②　</a:t>
            </a:r>
            <a:r>
              <a:rPr lang="ja-JP" altLang="ja-JP" sz="1400" b="0" dirty="0">
                <a:solidFill>
                  <a:schemeClr val="tx1"/>
                </a:solidFill>
                <a:latin typeface="HG丸ｺﾞｼｯｸM-PRO" panose="020F0600000000000000" pitchFamily="50" charset="-128"/>
                <a:ea typeface="HG丸ｺﾞｼｯｸM-PRO" panose="020F0600000000000000" pitchFamily="50" charset="-128"/>
              </a:rPr>
              <a:t>抗菌剤の使用を真に必要な場合に限定する</a:t>
            </a:r>
            <a:r>
              <a:rPr lang="ja-JP" altLang="ja-JP" sz="1400" b="0" dirty="0" smtClean="0">
                <a:solidFill>
                  <a:schemeClr val="tx1"/>
                </a:solidFill>
                <a:latin typeface="HG丸ｺﾞｼｯｸM-PRO" panose="020F0600000000000000" pitchFamily="50" charset="-128"/>
                <a:ea typeface="HG丸ｺﾞｼｯｸM-PRO" panose="020F0600000000000000" pitchFamily="50" charset="-128"/>
              </a:rPr>
              <a:t>こと</a:t>
            </a:r>
            <a:endParaRPr lang="en-US" altLang="ja-JP" sz="1400" b="0" dirty="0">
              <a:solidFill>
                <a:schemeClr val="tx1"/>
              </a:solidFill>
              <a:latin typeface="HG丸ｺﾞｼｯｸM-PRO" panose="020F0600000000000000" pitchFamily="50" charset="-128"/>
              <a:ea typeface="HG丸ｺﾞｼｯｸM-PRO" panose="020F0600000000000000" pitchFamily="50" charset="-128"/>
            </a:endParaRPr>
          </a:p>
        </p:txBody>
      </p:sp>
      <p:sp>
        <p:nvSpPr>
          <p:cNvPr id="9" name="角丸四角形 8"/>
          <p:cNvSpPr/>
          <p:nvPr/>
        </p:nvSpPr>
        <p:spPr>
          <a:xfrm>
            <a:off x="8519" y="1205258"/>
            <a:ext cx="4099066" cy="2449377"/>
          </a:xfrm>
          <a:prstGeom prst="roundRect">
            <a:avLst>
              <a:gd name="adj" fmla="val 8383"/>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正方形/長方形 74"/>
          <p:cNvSpPr/>
          <p:nvPr/>
        </p:nvSpPr>
        <p:spPr>
          <a:xfrm>
            <a:off x="151297" y="992560"/>
            <a:ext cx="1621519" cy="268130"/>
          </a:xfrm>
          <a:prstGeom prst="rect">
            <a:avLst/>
          </a:prstGeom>
          <a:gradFill>
            <a:gsLst>
              <a:gs pos="0">
                <a:schemeClr val="accent3">
                  <a:lumMod val="75000"/>
                </a:schemeClr>
              </a:gs>
              <a:gs pos="35000">
                <a:schemeClr val="accent3">
                  <a:lumMod val="60000"/>
                  <a:lumOff val="40000"/>
                </a:schemeClr>
              </a:gs>
              <a:gs pos="100000">
                <a:schemeClr val="accent3">
                  <a:lumMod val="20000"/>
                  <a:lumOff val="80000"/>
                </a:schemeClr>
              </a:gs>
            </a:gsLst>
          </a:gradFill>
          <a:ln>
            <a:solidFill>
              <a:schemeClr val="accent3">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fontAlgn="auto">
              <a:spcBef>
                <a:spcPts val="0"/>
              </a:spcBef>
              <a:spcAft>
                <a:spcPts val="0"/>
              </a:spcAft>
            </a:pPr>
            <a:r>
              <a:rPr lang="ja-JP" altLang="en-US" sz="1400" dirty="0" smtClean="0">
                <a:solidFill>
                  <a:prstClr val="black"/>
                </a:solidFill>
                <a:latin typeface="HG丸ｺﾞｼｯｸM-PRO" panose="020F0600000000000000" pitchFamily="50" charset="-128"/>
                <a:ea typeface="HG丸ｺﾞｼｯｸM-PRO" panose="020F0600000000000000" pitchFamily="50" charset="-128"/>
              </a:rPr>
              <a:t>薬剤耐性菌とは？</a:t>
            </a:r>
            <a:endParaRPr lang="ja-JP" altLang="en-US" sz="1400" dirty="0">
              <a:solidFill>
                <a:prstClr val="black"/>
              </a:solidFill>
              <a:latin typeface="HG丸ｺﾞｼｯｸM-PRO" panose="020F0600000000000000" pitchFamily="50" charset="-128"/>
              <a:ea typeface="HG丸ｺﾞｼｯｸM-PRO" panose="020F0600000000000000" pitchFamily="50" charset="-128"/>
            </a:endParaRPr>
          </a:p>
        </p:txBody>
      </p:sp>
      <p:sp>
        <p:nvSpPr>
          <p:cNvPr id="421" name="角丸四角形 420"/>
          <p:cNvSpPr/>
          <p:nvPr/>
        </p:nvSpPr>
        <p:spPr>
          <a:xfrm>
            <a:off x="1268760" y="3985438"/>
            <a:ext cx="5544616" cy="1883268"/>
          </a:xfrm>
          <a:prstGeom prst="roundRect">
            <a:avLst>
              <a:gd name="adj" fmla="val 8383"/>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正方形/長方形 76"/>
          <p:cNvSpPr/>
          <p:nvPr/>
        </p:nvSpPr>
        <p:spPr>
          <a:xfrm>
            <a:off x="1412776" y="3728864"/>
            <a:ext cx="3209782" cy="269285"/>
          </a:xfrm>
          <a:prstGeom prst="rect">
            <a:avLst/>
          </a:prstGeom>
          <a:gradFill>
            <a:gsLst>
              <a:gs pos="0">
                <a:schemeClr val="accent3">
                  <a:lumMod val="75000"/>
                </a:schemeClr>
              </a:gs>
              <a:gs pos="35000">
                <a:schemeClr val="accent3">
                  <a:lumMod val="60000"/>
                  <a:lumOff val="40000"/>
                </a:schemeClr>
              </a:gs>
              <a:gs pos="100000">
                <a:schemeClr val="accent3">
                  <a:lumMod val="20000"/>
                  <a:lumOff val="80000"/>
                </a:schemeClr>
              </a:gs>
            </a:gsLst>
          </a:gradFill>
          <a:ln>
            <a:solidFill>
              <a:schemeClr val="accent3">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fontAlgn="auto">
              <a:spcBef>
                <a:spcPts val="0"/>
              </a:spcBef>
              <a:spcAft>
                <a:spcPts val="0"/>
              </a:spcAft>
            </a:pPr>
            <a:r>
              <a:rPr lang="ja-JP" altLang="en-US" sz="1400" dirty="0" smtClean="0">
                <a:solidFill>
                  <a:prstClr val="black"/>
                </a:solidFill>
                <a:latin typeface="HG丸ｺﾞｼｯｸM-PRO" panose="020F0600000000000000" pitchFamily="50" charset="-128"/>
                <a:ea typeface="HG丸ｺﾞｼｯｸM-PRO" panose="020F0600000000000000" pitchFamily="50" charset="-128"/>
              </a:rPr>
              <a:t>薬剤耐性問題と畜産との関わりは？</a:t>
            </a:r>
            <a:endParaRPr lang="ja-JP" altLang="en-US" sz="1400" dirty="0">
              <a:solidFill>
                <a:prstClr val="black"/>
              </a:solidFill>
              <a:latin typeface="HG丸ｺﾞｼｯｸM-PRO" panose="020F0600000000000000" pitchFamily="50" charset="-128"/>
              <a:ea typeface="HG丸ｺﾞｼｯｸM-PRO" panose="020F0600000000000000" pitchFamily="50" charset="-128"/>
            </a:endParaRPr>
          </a:p>
        </p:txBody>
      </p:sp>
      <p:sp>
        <p:nvSpPr>
          <p:cNvPr id="422" name="角丸四角形 421"/>
          <p:cNvSpPr/>
          <p:nvPr/>
        </p:nvSpPr>
        <p:spPr>
          <a:xfrm>
            <a:off x="8519" y="6232602"/>
            <a:ext cx="5767128" cy="1888750"/>
          </a:xfrm>
          <a:prstGeom prst="roundRect">
            <a:avLst>
              <a:gd name="adj" fmla="val 8383"/>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p:cNvSpPr/>
          <p:nvPr/>
        </p:nvSpPr>
        <p:spPr>
          <a:xfrm>
            <a:off x="131962" y="5985142"/>
            <a:ext cx="3032308" cy="292231"/>
          </a:xfrm>
          <a:prstGeom prst="rect">
            <a:avLst/>
          </a:prstGeom>
          <a:gradFill>
            <a:gsLst>
              <a:gs pos="0">
                <a:schemeClr val="accent3">
                  <a:lumMod val="75000"/>
                </a:schemeClr>
              </a:gs>
              <a:gs pos="35000">
                <a:schemeClr val="accent3">
                  <a:lumMod val="60000"/>
                  <a:lumOff val="40000"/>
                </a:schemeClr>
              </a:gs>
              <a:gs pos="100000">
                <a:schemeClr val="accent3">
                  <a:lumMod val="20000"/>
                  <a:lumOff val="80000"/>
                </a:schemeClr>
              </a:gs>
            </a:gsLst>
          </a:gradFill>
          <a:ln>
            <a:solidFill>
              <a:schemeClr val="accent3">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fontAlgn="auto">
              <a:spcBef>
                <a:spcPts val="0"/>
              </a:spcBef>
              <a:spcAft>
                <a:spcPts val="0"/>
              </a:spcAft>
            </a:pPr>
            <a:r>
              <a:rPr lang="ja-JP" altLang="en-US" sz="1400" dirty="0" smtClean="0">
                <a:solidFill>
                  <a:prstClr val="black"/>
                </a:solidFill>
                <a:latin typeface="HG丸ｺﾞｼｯｸM-PRO" panose="020F0600000000000000" pitchFamily="50" charset="-128"/>
                <a:ea typeface="HG丸ｺﾞｼｯｸM-PRO" panose="020F0600000000000000" pitchFamily="50" charset="-128"/>
              </a:rPr>
              <a:t>畜産関係者が実施すべき対策は？</a:t>
            </a:r>
            <a:endParaRPr lang="ja-JP" altLang="en-US" sz="1400" dirty="0">
              <a:solidFill>
                <a:prstClr val="black"/>
              </a:solidFill>
              <a:latin typeface="HG丸ｺﾞｼｯｸM-PRO" panose="020F0600000000000000" pitchFamily="50" charset="-128"/>
              <a:ea typeface="HG丸ｺﾞｼｯｸM-PRO" panose="020F0600000000000000" pitchFamily="50" charset="-128"/>
            </a:endParaRPr>
          </a:p>
        </p:txBody>
      </p:sp>
      <p:grpSp>
        <p:nvGrpSpPr>
          <p:cNvPr id="388" name="Group 357"/>
          <p:cNvGrpSpPr>
            <a:grpSpLocks/>
          </p:cNvGrpSpPr>
          <p:nvPr/>
        </p:nvGrpSpPr>
        <p:grpSpPr bwMode="auto">
          <a:xfrm>
            <a:off x="4749999" y="2751731"/>
            <a:ext cx="75982" cy="70710"/>
            <a:chOff x="204" y="1117"/>
            <a:chExt cx="181" cy="181"/>
          </a:xfrm>
        </p:grpSpPr>
        <p:sp>
          <p:nvSpPr>
            <p:cNvPr id="389" name="Oval 358"/>
            <p:cNvSpPr>
              <a:spLocks noChangeArrowheads="1"/>
            </p:cNvSpPr>
            <p:nvPr/>
          </p:nvSpPr>
          <p:spPr bwMode="auto">
            <a:xfrm>
              <a:off x="204" y="1117"/>
              <a:ext cx="91" cy="90"/>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390" name="Oval 359"/>
            <p:cNvSpPr>
              <a:spLocks noChangeArrowheads="1"/>
            </p:cNvSpPr>
            <p:nvPr/>
          </p:nvSpPr>
          <p:spPr bwMode="auto">
            <a:xfrm>
              <a:off x="295" y="1162"/>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391" name="Oval 360"/>
            <p:cNvSpPr>
              <a:spLocks noChangeArrowheads="1"/>
            </p:cNvSpPr>
            <p:nvPr/>
          </p:nvSpPr>
          <p:spPr bwMode="auto">
            <a:xfrm>
              <a:off x="204" y="1207"/>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pic>
        <p:nvPicPr>
          <p:cNvPr id="393" name="Picture 18" descr="C:\Users\takeshi_nishida\AppData\Local\Microsoft\Windows\Temporary Internet Files\Content.IE5\L1LNSSS4\MC900026822[1].wm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332656" y="5147734"/>
            <a:ext cx="558516" cy="53028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tatsuro_sekiya\AppData\Local\Microsoft\Windows\Temporary Internet Files\Content.IE5\GFGKRBQC\gi01f201403290200[1].png"/>
          <p:cNvPicPr>
            <a:picLocks noChangeAspect="1" noChangeArrowheads="1"/>
          </p:cNvPicPr>
          <p:nvPr/>
        </p:nvPicPr>
        <p:blipFill>
          <a:blip r:embed="rId10" cstate="print">
            <a:extLst>
              <a:ext uri="{BEBA8EAE-BF5A-486C-A8C5-ECC9F3942E4B}">
                <a14:imgProps xmlns:a14="http://schemas.microsoft.com/office/drawing/2010/main">
                  <a14:imgLayer r:embed="rId11">
                    <a14:imgEffect>
                      <a14:colorTemperature colorTemp="8400"/>
                    </a14:imgEffect>
                    <a14:imgEffect>
                      <a14:saturation sat="0"/>
                    </a14:imgEffect>
                    <a14:imgEffect>
                      <a14:brightnessContrast bright="-77000"/>
                    </a14:imgEffect>
                  </a14:imgLayer>
                </a14:imgProps>
              </a:ext>
              <a:ext uri="{28A0092B-C50C-407E-A947-70E740481C1C}">
                <a14:useLocalDpi xmlns:a14="http://schemas.microsoft.com/office/drawing/2010/main" val="0"/>
              </a:ext>
            </a:extLst>
          </a:blip>
          <a:srcRect/>
          <a:stretch>
            <a:fillRect/>
          </a:stretch>
        </p:blipFill>
        <p:spPr bwMode="auto">
          <a:xfrm>
            <a:off x="6048356" y="6299483"/>
            <a:ext cx="695022" cy="508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6567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角丸四角形 72"/>
          <p:cNvSpPr/>
          <p:nvPr/>
        </p:nvSpPr>
        <p:spPr>
          <a:xfrm>
            <a:off x="194027" y="4502319"/>
            <a:ext cx="5388260" cy="716193"/>
          </a:xfrm>
          <a:prstGeom prst="roundRect">
            <a:avLst/>
          </a:prstGeom>
          <a:gradFill flip="none" rotWithShape="1">
            <a:gsLst>
              <a:gs pos="0">
                <a:schemeClr val="accent1">
                  <a:tint val="66000"/>
                  <a:satMod val="160000"/>
                  <a:alpha val="80000"/>
                </a:schemeClr>
              </a:gs>
              <a:gs pos="50000">
                <a:schemeClr val="accent1">
                  <a:tint val="44500"/>
                  <a:satMod val="160000"/>
                  <a:alpha val="80000"/>
                </a:schemeClr>
              </a:gs>
              <a:gs pos="100000">
                <a:schemeClr val="accent1">
                  <a:tint val="23500"/>
                  <a:satMod val="16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lIns="36000" rIns="828000" rtlCol="0" anchor="ctr"/>
          <a:lstStyle/>
          <a:p>
            <a:pPr marL="88900" lvl="0" indent="177800">
              <a:spcBef>
                <a:spcPts val="0"/>
              </a:spcBef>
            </a:pPr>
            <a:endParaRPr kumimoji="1" lang="ja-JP" altLang="en-US" sz="1400"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7862" y="1198975"/>
            <a:ext cx="1745514" cy="747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角丸四角形 5"/>
          <p:cNvSpPr/>
          <p:nvPr/>
        </p:nvSpPr>
        <p:spPr>
          <a:xfrm>
            <a:off x="83127" y="8830384"/>
            <a:ext cx="6698673" cy="472380"/>
          </a:xfrm>
          <a:prstGeom prst="roundRect">
            <a:avLst/>
          </a:prstGeom>
          <a:gradFill flip="none" rotWithShape="1">
            <a:gsLst>
              <a:gs pos="0">
                <a:schemeClr val="accent4">
                  <a:lumMod val="60000"/>
                  <a:lumOff val="40000"/>
                </a:schemeClr>
              </a:gs>
              <a:gs pos="50000">
                <a:schemeClr val="accent4">
                  <a:lumMod val="40000"/>
                  <a:lumOff val="60000"/>
                </a:schemeClr>
              </a:gs>
              <a:gs pos="100000">
                <a:schemeClr val="bg1"/>
              </a:gs>
            </a:gsLst>
            <a:lin ang="16200000" scaled="1"/>
            <a:tileRect/>
          </a:gra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828000" rtlCol="0" anchor="ctr"/>
          <a:lstStyle/>
          <a:p>
            <a:pPr marL="88900" lvl="0" indent="177800">
              <a:spcBef>
                <a:spcPts val="0"/>
              </a:spcBef>
            </a:pPr>
            <a:endParaRPr kumimoji="1" lang="ja-JP" altLang="en-US" sz="1400" dirty="0"/>
          </a:p>
        </p:txBody>
      </p:sp>
      <p:sp>
        <p:nvSpPr>
          <p:cNvPr id="5" name="タイトル 1"/>
          <p:cNvSpPr>
            <a:spLocks noGrp="1"/>
          </p:cNvSpPr>
          <p:nvPr>
            <p:ph idx="1"/>
          </p:nvPr>
        </p:nvSpPr>
        <p:spPr>
          <a:xfrm>
            <a:off x="-23999" y="235194"/>
            <a:ext cx="6858000" cy="463237"/>
          </a:xfrm>
        </p:spPr>
        <p:txBody>
          <a:bodyPr anchor="ctr">
            <a:noAutofit/>
          </a:bodyPr>
          <a:lstStyle/>
          <a:p>
            <a:pPr marL="0" indent="0" algn="ctr" eaLnBrk="1" fontAlgn="auto" hangingPunct="1">
              <a:spcAft>
                <a:spcPts val="0"/>
              </a:spcAft>
              <a:buNone/>
              <a:defRPr/>
            </a:pPr>
            <a:r>
              <a:rPr lang="en-US" altLang="ja-JP" sz="1500" b="1" dirty="0" smtClean="0">
                <a:solidFill>
                  <a:srgbClr val="FF0000"/>
                </a:solidFill>
                <a:latin typeface="HG丸ｺﾞｼｯｸM-PRO" panose="020F0600000000000000" pitchFamily="50" charset="-128"/>
                <a:ea typeface="HG丸ｺﾞｼｯｸM-PRO" panose="020F0600000000000000" pitchFamily="50" charset="-128"/>
              </a:rPr>
              <a:t>11</a:t>
            </a:r>
            <a:r>
              <a:rPr lang="ja-JP" altLang="en-US" sz="1500" b="1" dirty="0" smtClean="0">
                <a:solidFill>
                  <a:srgbClr val="FF0000"/>
                </a:solidFill>
                <a:latin typeface="HG丸ｺﾞｼｯｸM-PRO" panose="020F0600000000000000" pitchFamily="50" charset="-128"/>
                <a:ea typeface="HG丸ｺﾞｼｯｸM-PRO" panose="020F0600000000000000" pitchFamily="50" charset="-128"/>
              </a:rPr>
              <a:t>月は薬剤</a:t>
            </a:r>
            <a:r>
              <a:rPr lang="ja-JP" altLang="en-US" sz="1500" b="1" dirty="0">
                <a:solidFill>
                  <a:srgbClr val="FF0000"/>
                </a:solidFill>
                <a:latin typeface="HG丸ｺﾞｼｯｸM-PRO" panose="020F0600000000000000" pitchFamily="50" charset="-128"/>
                <a:ea typeface="HG丸ｺﾞｼｯｸM-PRO" panose="020F0600000000000000" pitchFamily="50" charset="-128"/>
              </a:rPr>
              <a:t>耐性（</a:t>
            </a:r>
            <a:r>
              <a:rPr lang="en-US" altLang="ja-JP" sz="1500" b="1" dirty="0">
                <a:solidFill>
                  <a:srgbClr val="FF0000"/>
                </a:solidFill>
                <a:latin typeface="HG丸ｺﾞｼｯｸM-PRO" panose="020F0600000000000000" pitchFamily="50" charset="-128"/>
                <a:ea typeface="HG丸ｺﾞｼｯｸM-PRO" panose="020F0600000000000000" pitchFamily="50" charset="-128"/>
              </a:rPr>
              <a:t>AMR</a:t>
            </a:r>
            <a:r>
              <a:rPr lang="ja-JP" altLang="en-US" sz="1500" b="1" dirty="0">
                <a:solidFill>
                  <a:srgbClr val="FF0000"/>
                </a:solidFill>
                <a:latin typeface="HG丸ｺﾞｼｯｸM-PRO" panose="020F0600000000000000" pitchFamily="50" charset="-128"/>
                <a:ea typeface="HG丸ｺﾞｼｯｸM-PRO" panose="020F0600000000000000" pitchFamily="50" charset="-128"/>
              </a:rPr>
              <a:t>）</a:t>
            </a:r>
            <a:r>
              <a:rPr lang="ja-JP" altLang="en-US" sz="1500" b="1" dirty="0" smtClean="0">
                <a:solidFill>
                  <a:srgbClr val="FF0000"/>
                </a:solidFill>
                <a:latin typeface="HG丸ｺﾞｼｯｸM-PRO" panose="020F0600000000000000" pitchFamily="50" charset="-128"/>
                <a:ea typeface="HG丸ｺﾞｼｯｸM-PRO" panose="020F0600000000000000" pitchFamily="50" charset="-128"/>
              </a:rPr>
              <a:t>対策推進月間です</a:t>
            </a:r>
            <a:endParaRPr lang="en-US" altLang="ja-JP" sz="1500" b="1" dirty="0" smtClean="0">
              <a:solidFill>
                <a:srgbClr val="FF0000"/>
              </a:solidFill>
              <a:latin typeface="HG丸ｺﾞｼｯｸM-PRO" panose="020F0600000000000000" pitchFamily="50" charset="-128"/>
              <a:ea typeface="HG丸ｺﾞｼｯｸM-PRO" panose="020F0600000000000000" pitchFamily="50" charset="-128"/>
            </a:endParaRPr>
          </a:p>
          <a:p>
            <a:pPr marL="0" indent="0" algn="ctr" eaLnBrk="1" fontAlgn="auto" hangingPunct="1">
              <a:spcAft>
                <a:spcPts val="0"/>
              </a:spcAft>
              <a:buNone/>
              <a:defRPr/>
            </a:pPr>
            <a:r>
              <a:rPr lang="ja-JP" altLang="en-US" sz="1100" b="1" dirty="0" smtClean="0">
                <a:solidFill>
                  <a:schemeClr val="bg2">
                    <a:lumMod val="25000"/>
                  </a:schemeClr>
                </a:solidFill>
                <a:latin typeface="HG丸ｺﾞｼｯｸM-PRO" panose="020F0600000000000000" pitchFamily="50" charset="-128"/>
                <a:ea typeface="HG丸ｺﾞｼｯｸM-PRO" panose="020F0600000000000000" pitchFamily="50" charset="-128"/>
              </a:rPr>
              <a:t>～抗菌剤の慎重使用等対策を進め、消費者の皆様の信頼に応えましょう！～</a:t>
            </a:r>
            <a:endParaRPr lang="en-US" altLang="ja-JP" sz="1100" b="1" dirty="0">
              <a:solidFill>
                <a:schemeClr val="bg2">
                  <a:lumMod val="25000"/>
                </a:schemeClr>
              </a:solidFill>
              <a:latin typeface="HG丸ｺﾞｼｯｸM-PRO" panose="020F0600000000000000" pitchFamily="50" charset="-128"/>
              <a:ea typeface="HG丸ｺﾞｼｯｸM-PRO" panose="020F0600000000000000" pitchFamily="50" charset="-128"/>
            </a:endParaRPr>
          </a:p>
        </p:txBody>
      </p:sp>
      <p:sp>
        <p:nvSpPr>
          <p:cNvPr id="56" name="タイトル 1"/>
          <p:cNvSpPr txBox="1">
            <a:spLocks/>
          </p:cNvSpPr>
          <p:nvPr/>
        </p:nvSpPr>
        <p:spPr bwMode="auto">
          <a:xfrm>
            <a:off x="0" y="-15059"/>
            <a:ext cx="6858000" cy="227662"/>
          </a:xfrm>
          <a:prstGeom prst="rect">
            <a:avLst/>
          </a:prstGeom>
          <a:solidFill>
            <a:schemeClr val="accent6">
              <a:lumMod val="60000"/>
              <a:lumOff val="40000"/>
            </a:schemeClr>
          </a:solidFill>
          <a:ln>
            <a:noFill/>
          </a:ln>
          <a:extLst/>
        </p:spPr>
        <p:txBody>
          <a:bodyPr vert="horz" wrap="square" lIns="91440" tIns="45720" rIns="91440" bIns="45720" numCol="1" anchor="ctr" anchorCtr="0" compatLnSpc="1">
            <a:prstTxWarp prst="textNoShape">
              <a:avLst/>
            </a:prstTxWarp>
            <a:normAutofit fontScale="77500" lnSpcReduction="20000"/>
          </a:bodyPr>
          <a:lstStyle>
            <a:lvl1pPr marL="257175" indent="-257175"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charset="0"/>
              <a:buChar char="–"/>
              <a:defRPr kumimoji="1"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charset="0"/>
              <a:buChar char="•"/>
              <a:defRPr kumimoji="1"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charset="0"/>
              <a:buChar char="–"/>
              <a:defRPr kumimoji="1"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charset="0"/>
              <a:buChar char="»"/>
              <a:defRPr kumimoji="1"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9pPr>
          </a:lstStyle>
          <a:p>
            <a:pPr marL="0" indent="0" eaLnBrk="1" fontAlgn="auto" hangingPunct="1">
              <a:spcAft>
                <a:spcPts val="0"/>
              </a:spcAft>
              <a:buFont typeface="Arial" charset="0"/>
              <a:buNone/>
              <a:defRPr/>
            </a:pPr>
            <a:r>
              <a:rPr lang="ja-JP" altLang="en-US" sz="1400" b="0" spc="-75" dirty="0">
                <a:solidFill>
                  <a:schemeClr val="bg1"/>
                </a:solidFill>
                <a:latin typeface="HG丸ｺﾞｼｯｸM-PRO" panose="020F0600000000000000" pitchFamily="50" charset="-128"/>
                <a:ea typeface="HG丸ｺﾞｼｯｸM-PRO" panose="020F0600000000000000" pitchFamily="50" charset="-128"/>
              </a:rPr>
              <a:t>農林</a:t>
            </a:r>
            <a:r>
              <a:rPr lang="ja-JP" altLang="en-US" sz="1400" b="0" spc="-75" dirty="0" smtClean="0">
                <a:solidFill>
                  <a:schemeClr val="bg1"/>
                </a:solidFill>
                <a:latin typeface="HG丸ｺﾞｼｯｸM-PRO" panose="020F0600000000000000" pitchFamily="50" charset="-128"/>
                <a:ea typeface="HG丸ｺﾞｼｯｸM-PRO" panose="020F0600000000000000" pitchFamily="50" charset="-128"/>
              </a:rPr>
              <a:t>水産省から</a:t>
            </a:r>
            <a:endParaRPr lang="ja-JP" altLang="en-US" sz="1400" b="0" spc="-75" dirty="0">
              <a:solidFill>
                <a:schemeClr val="bg1"/>
              </a:solidFill>
              <a:latin typeface="HG丸ｺﾞｼｯｸM-PRO" panose="020F0600000000000000" pitchFamily="50" charset="-128"/>
              <a:ea typeface="HG丸ｺﾞｼｯｸM-PRO" panose="020F0600000000000000" pitchFamily="50" charset="-128"/>
            </a:endParaRPr>
          </a:p>
        </p:txBody>
      </p:sp>
      <p:sp>
        <p:nvSpPr>
          <p:cNvPr id="57" name="タイトル 1"/>
          <p:cNvSpPr txBox="1">
            <a:spLocks/>
          </p:cNvSpPr>
          <p:nvPr/>
        </p:nvSpPr>
        <p:spPr bwMode="auto">
          <a:xfrm>
            <a:off x="0" y="721023"/>
            <a:ext cx="6858000" cy="227662"/>
          </a:xfrm>
          <a:prstGeom prst="rect">
            <a:avLst/>
          </a:prstGeom>
          <a:solidFill>
            <a:schemeClr val="accent4">
              <a:lumMod val="75000"/>
            </a:schemeClr>
          </a:solidFill>
          <a:ln>
            <a:noFill/>
          </a:ln>
          <a:extLst/>
        </p:spPr>
        <p:txBody>
          <a:bodyPr vert="horz" wrap="square" lIns="91440" tIns="45720" rIns="91440" bIns="45720" numCol="1" anchor="ctr" anchorCtr="0" compatLnSpc="1">
            <a:prstTxWarp prst="textNoShape">
              <a:avLst/>
            </a:prstTxWarp>
            <a:normAutofit fontScale="77500" lnSpcReduction="20000"/>
          </a:bodyPr>
          <a:lstStyle>
            <a:lvl1pPr marL="257175" indent="-257175"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charset="0"/>
              <a:buChar char="–"/>
              <a:defRPr kumimoji="1"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charset="0"/>
              <a:buChar char="•"/>
              <a:defRPr kumimoji="1"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charset="0"/>
              <a:buChar char="–"/>
              <a:defRPr kumimoji="1"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charset="0"/>
              <a:buChar char="»"/>
              <a:defRPr kumimoji="1"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9pPr>
          </a:lstStyle>
          <a:p>
            <a:pPr marL="0" indent="0" algn="r" eaLnBrk="1" fontAlgn="auto" hangingPunct="1">
              <a:spcAft>
                <a:spcPts val="0"/>
              </a:spcAft>
              <a:buFont typeface="Arial" charset="0"/>
              <a:buNone/>
              <a:tabLst>
                <a:tab pos="2700338" algn="l"/>
              </a:tabLst>
              <a:defRPr/>
            </a:pPr>
            <a:r>
              <a:rPr lang="ja-JP" altLang="en-US" sz="1400" b="0" spc="-75" dirty="0" smtClean="0">
                <a:solidFill>
                  <a:schemeClr val="bg1"/>
                </a:solidFill>
                <a:latin typeface="HG丸ｺﾞｼｯｸM-PRO" panose="020F0600000000000000" pitchFamily="50" charset="-128"/>
                <a:ea typeface="HG丸ｺﾞｼｯｸM-PRO" panose="020F0600000000000000" pitchFamily="50" charset="-128"/>
              </a:rPr>
              <a:t>農林水産省 消費・安全局 畜水産安全管理課</a:t>
            </a:r>
            <a:endParaRPr lang="ja-JP" altLang="en-US" sz="1400" b="0" spc="-75" dirty="0">
              <a:solidFill>
                <a:schemeClr val="bg1"/>
              </a:solidFill>
              <a:latin typeface="HG丸ｺﾞｼｯｸM-PRO" panose="020F0600000000000000" pitchFamily="50" charset="-128"/>
              <a:ea typeface="HG丸ｺﾞｼｯｸM-PRO" panose="020F0600000000000000" pitchFamily="50" charset="-128"/>
            </a:endParaRPr>
          </a:p>
        </p:txBody>
      </p:sp>
      <p:sp>
        <p:nvSpPr>
          <p:cNvPr id="76" name="正方形/長方形 75"/>
          <p:cNvSpPr/>
          <p:nvPr/>
        </p:nvSpPr>
        <p:spPr>
          <a:xfrm>
            <a:off x="44624" y="1137484"/>
            <a:ext cx="4984752" cy="1497962"/>
          </a:xfrm>
          <a:prstGeom prst="rect">
            <a:avLst/>
          </a:prstGeom>
          <a:noFill/>
          <a:ln w="25400" cap="flat" cmpd="sng" algn="ctr">
            <a:noFill/>
            <a:prstDash val="solid"/>
          </a:ln>
          <a:effectLst/>
        </p:spPr>
        <p:txBody>
          <a:bodyPr rtlCol="0" anchor="ctr"/>
          <a:lstStyle/>
          <a:p>
            <a:pPr indent="88900" defTabSz="685800" fontAlgn="auto">
              <a:spcBef>
                <a:spcPts val="0"/>
              </a:spcBef>
              <a:spcAft>
                <a:spcPts val="0"/>
              </a:spcAft>
              <a:defRPr/>
            </a:pPr>
            <a:r>
              <a:rPr kumimoji="0" lang="ja-JP" altLang="en-US" sz="1300" b="0" kern="0" dirty="0" smtClean="0">
                <a:solidFill>
                  <a:prstClr val="black"/>
                </a:solidFill>
                <a:latin typeface="HG丸ｺﾞｼｯｸM-PRO" panose="020F0600000000000000" pitchFamily="50" charset="-128"/>
                <a:ea typeface="HG丸ｺﾞｼｯｸM-PRO" panose="020F0600000000000000" pitchFamily="50" charset="-128"/>
              </a:rPr>
              <a:t>薬剤耐性菌とは、「抗菌剤が効かない細菌」のことです。</a:t>
            </a:r>
            <a:r>
              <a:rPr kumimoji="0" lang="ja-JP" altLang="en-US" sz="1300" kern="0" dirty="0" smtClean="0">
                <a:solidFill>
                  <a:prstClr val="black"/>
                </a:solidFill>
                <a:latin typeface="HG丸ｺﾞｼｯｸM-PRO" panose="020F0600000000000000" pitchFamily="50" charset="-128"/>
                <a:ea typeface="HG丸ｺﾞｼｯｸM-PRO" panose="020F0600000000000000" pitchFamily="50" charset="-128"/>
              </a:rPr>
              <a:t>抗菌剤の使いすぎ</a:t>
            </a:r>
            <a:r>
              <a:rPr kumimoji="0" lang="ja-JP" altLang="en-US" sz="1300" b="0" kern="0" dirty="0" smtClean="0">
                <a:solidFill>
                  <a:prstClr val="black"/>
                </a:solidFill>
                <a:latin typeface="HG丸ｺﾞｼｯｸM-PRO" panose="020F0600000000000000" pitchFamily="50" charset="-128"/>
                <a:ea typeface="HG丸ｺﾞｼｯｸM-PRO" panose="020F0600000000000000" pitchFamily="50" charset="-128"/>
              </a:rPr>
              <a:t>などにより増加し、</a:t>
            </a:r>
            <a:r>
              <a:rPr kumimoji="0" lang="ja-JP" altLang="en-US" sz="1300" kern="0" dirty="0" smtClean="0">
                <a:solidFill>
                  <a:prstClr val="black"/>
                </a:solidFill>
                <a:latin typeface="HG丸ｺﾞｼｯｸM-PRO" panose="020F0600000000000000" pitchFamily="50" charset="-128"/>
                <a:ea typeface="HG丸ｺﾞｼｯｸM-PRO" panose="020F0600000000000000" pitchFamily="50" charset="-128"/>
              </a:rPr>
              <a:t>人や動物の治療を困難</a:t>
            </a:r>
            <a:r>
              <a:rPr kumimoji="0" lang="ja-JP" altLang="en-US" sz="1300" b="0" kern="0" dirty="0" smtClean="0">
                <a:solidFill>
                  <a:prstClr val="black"/>
                </a:solidFill>
                <a:latin typeface="HG丸ｺﾞｼｯｸM-PRO" panose="020F0600000000000000" pitchFamily="50" charset="-128"/>
                <a:ea typeface="HG丸ｺﾞｼｯｸM-PRO" panose="020F0600000000000000" pitchFamily="50" charset="-128"/>
              </a:rPr>
              <a:t>にします。</a:t>
            </a:r>
            <a:endParaRPr kumimoji="0" lang="en-US" altLang="ja-JP" sz="13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r>
              <a:rPr kumimoji="0" lang="ja-JP" altLang="en-US" sz="1300" b="0" kern="0" dirty="0" smtClean="0">
                <a:solidFill>
                  <a:prstClr val="black"/>
                </a:solidFill>
                <a:latin typeface="HG丸ｺﾞｼｯｸM-PRO" panose="020F0600000000000000" pitchFamily="50" charset="-128"/>
                <a:ea typeface="HG丸ｺﾞｼｯｸM-PRO" panose="020F0600000000000000" pitchFamily="50" charset="-128"/>
              </a:rPr>
              <a:t>この</a:t>
            </a:r>
            <a:r>
              <a:rPr kumimoji="0" lang="ja-JP" altLang="en-US" sz="1300" b="0" kern="0" dirty="0">
                <a:solidFill>
                  <a:prstClr val="black"/>
                </a:solidFill>
                <a:latin typeface="HG丸ｺﾞｼｯｸM-PRO" panose="020F0600000000000000" pitchFamily="50" charset="-128"/>
                <a:ea typeface="HG丸ｺﾞｼｯｸM-PRO" panose="020F0600000000000000" pitchFamily="50" charset="-128"/>
              </a:rPr>
              <a:t>問題は国際的な重要</a:t>
            </a:r>
            <a:r>
              <a:rPr kumimoji="0" lang="ja-JP" altLang="en-US" sz="1300" b="0" kern="0" dirty="0" smtClean="0">
                <a:solidFill>
                  <a:prstClr val="black"/>
                </a:solidFill>
                <a:latin typeface="HG丸ｺﾞｼｯｸM-PRO" panose="020F0600000000000000" pitchFamily="50" charset="-128"/>
                <a:ea typeface="HG丸ｺﾞｼｯｸM-PRO" panose="020F0600000000000000" pitchFamily="50" charset="-128"/>
              </a:rPr>
              <a:t>課題となっており、わが国は平成２８年４月に今後５年間に取り組むべき対策をまとめた</a:t>
            </a:r>
            <a:r>
              <a:rPr kumimoji="0" lang="ja-JP" altLang="en-US" sz="1300" kern="0" dirty="0" smtClean="0">
                <a:solidFill>
                  <a:prstClr val="black"/>
                </a:solidFill>
                <a:latin typeface="HG丸ｺﾞｼｯｸM-PRO" panose="020F0600000000000000" pitchFamily="50" charset="-128"/>
                <a:ea typeface="HG丸ｺﾞｼｯｸM-PRO" panose="020F0600000000000000" pitchFamily="50" charset="-128"/>
              </a:rPr>
              <a:t>行動計画（アクションプラン）</a:t>
            </a:r>
            <a:r>
              <a:rPr kumimoji="0" lang="ja-JP" altLang="en-US" sz="1300" b="0" kern="0" dirty="0" smtClean="0">
                <a:solidFill>
                  <a:prstClr val="black"/>
                </a:solidFill>
                <a:latin typeface="HG丸ｺﾞｼｯｸM-PRO" panose="020F0600000000000000" pitchFamily="50" charset="-128"/>
                <a:ea typeface="HG丸ｺﾞｼｯｸM-PRO" panose="020F0600000000000000" pitchFamily="50" charset="-128"/>
              </a:rPr>
              <a:t>を決定しました。</a:t>
            </a:r>
            <a:endParaRPr kumimoji="0" lang="en-US" altLang="ja-JP" sz="1300" b="0" kern="0" dirty="0">
              <a:solidFill>
                <a:prstClr val="black"/>
              </a:solidFill>
              <a:latin typeface="HG丸ｺﾞｼｯｸM-PRO" panose="020F0600000000000000" pitchFamily="50" charset="-128"/>
              <a:ea typeface="HG丸ｺﾞｼｯｸM-PRO" panose="020F0600000000000000" pitchFamily="50" charset="-128"/>
            </a:endParaRPr>
          </a:p>
        </p:txBody>
      </p:sp>
      <p:sp>
        <p:nvSpPr>
          <p:cNvPr id="421" name="角丸四角形 420"/>
          <p:cNvSpPr/>
          <p:nvPr/>
        </p:nvSpPr>
        <p:spPr>
          <a:xfrm>
            <a:off x="39379" y="1218041"/>
            <a:ext cx="4989997" cy="1215587"/>
          </a:xfrm>
          <a:prstGeom prst="roundRect">
            <a:avLst>
              <a:gd name="adj" fmla="val 8383"/>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正方形/長方形 76"/>
          <p:cNvSpPr/>
          <p:nvPr/>
        </p:nvSpPr>
        <p:spPr>
          <a:xfrm>
            <a:off x="194027" y="1065476"/>
            <a:ext cx="3695450" cy="269285"/>
          </a:xfrm>
          <a:prstGeom prst="rect">
            <a:avLst/>
          </a:prstGeom>
          <a:gradFill>
            <a:gsLst>
              <a:gs pos="0">
                <a:schemeClr val="accent5">
                  <a:lumMod val="60000"/>
                  <a:lumOff val="40000"/>
                </a:schemeClr>
              </a:gs>
              <a:gs pos="42000">
                <a:schemeClr val="accent5">
                  <a:lumMod val="20000"/>
                  <a:lumOff val="80000"/>
                </a:schemeClr>
              </a:gs>
              <a:gs pos="100000">
                <a:schemeClr val="bg1"/>
              </a:gs>
            </a:gsLst>
          </a:gradFill>
          <a:ln>
            <a:solidFill>
              <a:schemeClr val="accent3">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fontAlgn="auto">
              <a:spcBef>
                <a:spcPts val="0"/>
              </a:spcBef>
              <a:spcAft>
                <a:spcPts val="0"/>
              </a:spcAft>
            </a:pPr>
            <a:r>
              <a:rPr lang="ja-JP" altLang="en-US" sz="1400" dirty="0" smtClean="0">
                <a:solidFill>
                  <a:prstClr val="black"/>
                </a:solidFill>
                <a:latin typeface="HG丸ｺﾞｼｯｸM-PRO" panose="020F0600000000000000" pitchFamily="50" charset="-128"/>
                <a:ea typeface="HG丸ｺﾞｼｯｸM-PRO" panose="020F0600000000000000" pitchFamily="50" charset="-128"/>
              </a:rPr>
              <a:t>耐性</a:t>
            </a:r>
            <a:r>
              <a:rPr lang="ja-JP" altLang="en-US" sz="1400" dirty="0">
                <a:solidFill>
                  <a:prstClr val="black"/>
                </a:solidFill>
                <a:latin typeface="HG丸ｺﾞｼｯｸM-PRO" panose="020F0600000000000000" pitchFamily="50" charset="-128"/>
                <a:ea typeface="HG丸ｺﾞｼｯｸM-PRO" panose="020F0600000000000000" pitchFamily="50" charset="-128"/>
              </a:rPr>
              <a:t>菌</a:t>
            </a:r>
            <a:r>
              <a:rPr lang="ja-JP" altLang="en-US" sz="1400" dirty="0" smtClean="0">
                <a:solidFill>
                  <a:prstClr val="black"/>
                </a:solidFill>
                <a:latin typeface="HG丸ｺﾞｼｯｸM-PRO" panose="020F0600000000000000" pitchFamily="50" charset="-128"/>
                <a:ea typeface="HG丸ｺﾞｼｯｸM-PRO" panose="020F0600000000000000" pitchFamily="50" charset="-128"/>
              </a:rPr>
              <a:t>とは？</a:t>
            </a:r>
            <a:endParaRPr lang="ja-JP" altLang="en-US" sz="1400" dirty="0">
              <a:solidFill>
                <a:prstClr val="black"/>
              </a:solidFill>
              <a:latin typeface="HG丸ｺﾞｼｯｸM-PRO" panose="020F0600000000000000" pitchFamily="50" charset="-128"/>
              <a:ea typeface="HG丸ｺﾞｼｯｸM-PRO" panose="020F0600000000000000" pitchFamily="50" charset="-128"/>
            </a:endParaRPr>
          </a:p>
        </p:txBody>
      </p:sp>
      <p:sp>
        <p:nvSpPr>
          <p:cNvPr id="399" name="正方形/長方形 398"/>
          <p:cNvSpPr/>
          <p:nvPr/>
        </p:nvSpPr>
        <p:spPr>
          <a:xfrm>
            <a:off x="85060" y="2464041"/>
            <a:ext cx="6627977" cy="1480847"/>
          </a:xfrm>
          <a:prstGeom prst="rect">
            <a:avLst/>
          </a:prstGeom>
          <a:noFill/>
          <a:ln w="25400" cap="flat" cmpd="sng" algn="ctr">
            <a:noFill/>
            <a:prstDash val="solid"/>
          </a:ln>
          <a:effectLst/>
        </p:spPr>
        <p:txBody>
          <a:bodyPr rtlCol="0" anchor="ctr"/>
          <a:lstStyle/>
          <a:p>
            <a:pPr indent="88900" defTabSz="685800" fontAlgn="auto">
              <a:spcBef>
                <a:spcPts val="0"/>
              </a:spcBef>
              <a:spcAft>
                <a:spcPts val="0"/>
              </a:spcAft>
              <a:defRPr/>
            </a:pPr>
            <a:r>
              <a:rPr kumimoji="0" lang="ja-JP" altLang="en-US" sz="1300" b="0" kern="0" dirty="0" smtClean="0">
                <a:solidFill>
                  <a:prstClr val="black"/>
                </a:solidFill>
                <a:latin typeface="HG丸ｺﾞｼｯｸM-PRO" panose="020F0600000000000000" pitchFamily="50" charset="-128"/>
                <a:ea typeface="HG丸ｺﾞｼｯｸM-PRO" panose="020F0600000000000000" pitchFamily="50" charset="-128"/>
              </a:rPr>
              <a:t>抗菌剤は動物用医薬品のほか、</a:t>
            </a:r>
            <a:r>
              <a:rPr kumimoji="0" lang="ja-JP" altLang="en-US" sz="1300" kern="0" dirty="0" smtClean="0">
                <a:solidFill>
                  <a:prstClr val="black"/>
                </a:solidFill>
                <a:latin typeface="HG丸ｺﾞｼｯｸM-PRO" panose="020F0600000000000000" pitchFamily="50" charset="-128"/>
                <a:ea typeface="HG丸ｺﾞｼｯｸM-PRO" panose="020F0600000000000000" pitchFamily="50" charset="-128"/>
              </a:rPr>
              <a:t>家畜の増体や飼料効率の向上</a:t>
            </a:r>
            <a:r>
              <a:rPr kumimoji="0" lang="ja-JP" altLang="en-US" sz="1300" b="0" kern="0" dirty="0" smtClean="0">
                <a:solidFill>
                  <a:prstClr val="black"/>
                </a:solidFill>
                <a:latin typeface="HG丸ｺﾞｼｯｸM-PRO" panose="020F0600000000000000" pitchFamily="50" charset="-128"/>
                <a:ea typeface="HG丸ｺﾞｼｯｸM-PRO" panose="020F0600000000000000" pitchFamily="50" charset="-128"/>
              </a:rPr>
              <a:t>のための飼料添加物として、使用されています。</a:t>
            </a:r>
            <a:endParaRPr kumimoji="0" lang="en-US" altLang="ja-JP" sz="13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r>
              <a:rPr kumimoji="0" lang="ja-JP" altLang="en-US" sz="1300" b="0" kern="0" dirty="0" smtClean="0">
                <a:solidFill>
                  <a:prstClr val="black"/>
                </a:solidFill>
                <a:latin typeface="HG丸ｺﾞｼｯｸM-PRO" panose="020F0600000000000000" pitchFamily="50" charset="-128"/>
                <a:ea typeface="HG丸ｺﾞｼｯｸM-PRO" panose="020F0600000000000000" pitchFamily="50" charset="-128"/>
              </a:rPr>
              <a:t>家畜</a:t>
            </a:r>
            <a:r>
              <a:rPr kumimoji="0" lang="ja-JP" altLang="en-US" sz="1300" b="0" kern="0" dirty="0">
                <a:solidFill>
                  <a:prstClr val="black"/>
                </a:solidFill>
                <a:latin typeface="HG丸ｺﾞｼｯｸM-PRO" panose="020F0600000000000000" pitchFamily="50" charset="-128"/>
                <a:ea typeface="HG丸ｺﾞｼｯｸM-PRO" panose="020F0600000000000000" pitchFamily="50" charset="-128"/>
              </a:rPr>
              <a:t>への抗菌剤の使用により増加した薬剤耐性菌が、家畜の治療を困難にするだけでなく、畜産物等を介して、人の感染症の治療を困難にすることが懸念されています</a:t>
            </a:r>
            <a:r>
              <a:rPr kumimoji="0" lang="ja-JP" altLang="en-US" sz="1300" b="0" kern="0" dirty="0" smtClean="0">
                <a:solidFill>
                  <a:prstClr val="black"/>
                </a:solidFill>
                <a:latin typeface="HG丸ｺﾞｼｯｸM-PRO" panose="020F0600000000000000" pitchFamily="50" charset="-128"/>
                <a:ea typeface="HG丸ｺﾞｼｯｸM-PRO" panose="020F0600000000000000" pitchFamily="50" charset="-128"/>
              </a:rPr>
              <a:t>。　</a:t>
            </a:r>
            <a:endParaRPr kumimoji="0" lang="en-US" altLang="ja-JP" sz="1300" b="0" kern="0" dirty="0" smtClean="0">
              <a:solidFill>
                <a:prstClr val="black"/>
              </a:solidFill>
              <a:latin typeface="HG丸ｺﾞｼｯｸM-PRO" panose="020F0600000000000000" pitchFamily="50" charset="-128"/>
              <a:ea typeface="HG丸ｺﾞｼｯｸM-PRO" panose="020F0600000000000000" pitchFamily="50" charset="-128"/>
            </a:endParaRPr>
          </a:p>
        </p:txBody>
      </p:sp>
      <p:sp>
        <p:nvSpPr>
          <p:cNvPr id="400" name="角丸四角形 399"/>
          <p:cNvSpPr/>
          <p:nvPr/>
        </p:nvSpPr>
        <p:spPr>
          <a:xfrm>
            <a:off x="63795" y="2639370"/>
            <a:ext cx="6649242" cy="1017486"/>
          </a:xfrm>
          <a:prstGeom prst="roundRect">
            <a:avLst>
              <a:gd name="adj" fmla="val 8383"/>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1" name="正方形/長方形 400"/>
          <p:cNvSpPr/>
          <p:nvPr/>
        </p:nvSpPr>
        <p:spPr>
          <a:xfrm>
            <a:off x="184178" y="2504728"/>
            <a:ext cx="3717107" cy="269285"/>
          </a:xfrm>
          <a:prstGeom prst="rect">
            <a:avLst/>
          </a:prstGeom>
          <a:gradFill>
            <a:gsLst>
              <a:gs pos="0">
                <a:schemeClr val="accent5">
                  <a:lumMod val="60000"/>
                  <a:lumOff val="40000"/>
                </a:schemeClr>
              </a:gs>
              <a:gs pos="42000">
                <a:schemeClr val="accent5">
                  <a:lumMod val="20000"/>
                  <a:lumOff val="80000"/>
                </a:schemeClr>
              </a:gs>
              <a:gs pos="100000">
                <a:schemeClr val="bg1"/>
              </a:gs>
            </a:gsLst>
          </a:gradFill>
          <a:ln>
            <a:solidFill>
              <a:schemeClr val="accent3">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fontAlgn="auto">
              <a:spcBef>
                <a:spcPts val="0"/>
              </a:spcBef>
              <a:spcAft>
                <a:spcPts val="0"/>
              </a:spcAft>
            </a:pPr>
            <a:r>
              <a:rPr lang="en-US" altLang="ja-JP" sz="1400" dirty="0" smtClean="0">
                <a:solidFill>
                  <a:prstClr val="black"/>
                </a:solidFill>
                <a:latin typeface="HG丸ｺﾞｼｯｸM-PRO" panose="020F0600000000000000" pitchFamily="50" charset="-128"/>
                <a:ea typeface="HG丸ｺﾞｼｯｸM-PRO" panose="020F0600000000000000" pitchFamily="50" charset="-128"/>
              </a:rPr>
              <a:t>AMR</a:t>
            </a:r>
            <a:r>
              <a:rPr lang="ja-JP" altLang="en-US" sz="1400" dirty="0" smtClean="0">
                <a:solidFill>
                  <a:prstClr val="black"/>
                </a:solidFill>
                <a:latin typeface="HG丸ｺﾞｼｯｸM-PRO" panose="020F0600000000000000" pitchFamily="50" charset="-128"/>
                <a:ea typeface="HG丸ｺﾞｼｯｸM-PRO" panose="020F0600000000000000" pitchFamily="50" charset="-128"/>
              </a:rPr>
              <a:t>問題と畜産との関わりは</a:t>
            </a:r>
            <a:r>
              <a:rPr lang="en-US" altLang="ja-JP" sz="1400" dirty="0" smtClean="0">
                <a:solidFill>
                  <a:prstClr val="black"/>
                </a:solidFill>
                <a:latin typeface="HG丸ｺﾞｼｯｸM-PRO" panose="020F0600000000000000" pitchFamily="50" charset="-128"/>
                <a:ea typeface="HG丸ｺﾞｼｯｸM-PRO" panose="020F0600000000000000" pitchFamily="50" charset="-128"/>
              </a:rPr>
              <a:t>?</a:t>
            </a:r>
            <a:endParaRPr lang="ja-JP" altLang="en-US" sz="1400" dirty="0">
              <a:solidFill>
                <a:prstClr val="black"/>
              </a:solidFill>
              <a:latin typeface="HG丸ｺﾞｼｯｸM-PRO" panose="020F0600000000000000" pitchFamily="50" charset="-128"/>
              <a:ea typeface="HG丸ｺﾞｼｯｸM-PRO" panose="020F0600000000000000" pitchFamily="50" charset="-128"/>
            </a:endParaRPr>
          </a:p>
        </p:txBody>
      </p:sp>
      <p:sp>
        <p:nvSpPr>
          <p:cNvPr id="4" name="正方形/長方形 3"/>
          <p:cNvSpPr/>
          <p:nvPr/>
        </p:nvSpPr>
        <p:spPr>
          <a:xfrm>
            <a:off x="44624" y="8830384"/>
            <a:ext cx="6788445" cy="492443"/>
          </a:xfrm>
          <a:prstGeom prst="rect">
            <a:avLst/>
          </a:prstGeom>
        </p:spPr>
        <p:txBody>
          <a:bodyPr wrap="square">
            <a:spAutoFit/>
          </a:bodyPr>
          <a:lstStyle/>
          <a:p>
            <a:pPr marL="88900" lvl="0" indent="177800">
              <a:spcBef>
                <a:spcPts val="0"/>
              </a:spcBef>
            </a:pPr>
            <a:r>
              <a:rPr lang="ja-JP" altLang="en-US" sz="1300" b="0" dirty="0" smtClean="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国産</a:t>
            </a:r>
            <a:r>
              <a:rPr lang="ja-JP" altLang="en-US" sz="1300" b="0"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畜産物に対する</a:t>
            </a:r>
            <a:r>
              <a:rPr lang="ja-JP" altLang="en-US" sz="1300" b="0" dirty="0" smtClean="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消費者の皆様の</a:t>
            </a:r>
            <a:r>
              <a:rPr lang="ja-JP" altLang="en-US" sz="1300" b="0"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信頼に</a:t>
            </a:r>
            <a:r>
              <a:rPr lang="ja-JP" altLang="en-US" sz="1300" b="0" dirty="0" smtClean="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応え、</a:t>
            </a:r>
            <a:r>
              <a:rPr lang="ja-JP" altLang="en-US" sz="1300" b="0"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また家畜に対する抗菌剤の有効性を確保するため、皆様のご理解、ご協力をよろしくお願いします。</a:t>
            </a:r>
            <a:endParaRPr lang="ja-JP" altLang="en-US" sz="1300" dirty="0"/>
          </a:p>
        </p:txBody>
      </p:sp>
      <p:grpSp>
        <p:nvGrpSpPr>
          <p:cNvPr id="11" name="グループ化 10"/>
          <p:cNvGrpSpPr/>
          <p:nvPr/>
        </p:nvGrpSpPr>
        <p:grpSpPr>
          <a:xfrm>
            <a:off x="5661248" y="7021447"/>
            <a:ext cx="1120552" cy="1675969"/>
            <a:chOff x="5589240" y="6826166"/>
            <a:chExt cx="1202972" cy="1799242"/>
          </a:xfrm>
        </p:grpSpPr>
        <p:pic>
          <p:nvPicPr>
            <p:cNvPr id="3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9240" y="7943371"/>
              <a:ext cx="1202972" cy="682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18" descr="MCj0326472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28769" y="7316632"/>
              <a:ext cx="811004" cy="592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27" descr="MCj0343819000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90875" y="6826166"/>
              <a:ext cx="762000" cy="504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1" name="角丸四角形 30"/>
          <p:cNvSpPr/>
          <p:nvPr/>
        </p:nvSpPr>
        <p:spPr>
          <a:xfrm>
            <a:off x="831272" y="5798350"/>
            <a:ext cx="5902037" cy="1098866"/>
          </a:xfrm>
          <a:prstGeom prst="roundRect">
            <a:avLst>
              <a:gd name="adj" fmla="val 8383"/>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p:cNvSpPr/>
          <p:nvPr/>
        </p:nvSpPr>
        <p:spPr>
          <a:xfrm>
            <a:off x="970271" y="5619819"/>
            <a:ext cx="4854231" cy="269285"/>
          </a:xfrm>
          <a:prstGeom prst="rect">
            <a:avLst/>
          </a:prstGeom>
          <a:gradFill>
            <a:gsLst>
              <a:gs pos="0">
                <a:schemeClr val="accent5">
                  <a:lumMod val="60000"/>
                  <a:lumOff val="40000"/>
                </a:schemeClr>
              </a:gs>
              <a:gs pos="42000">
                <a:schemeClr val="accent5">
                  <a:lumMod val="20000"/>
                  <a:lumOff val="80000"/>
                </a:schemeClr>
              </a:gs>
              <a:gs pos="100000">
                <a:schemeClr val="bg1"/>
              </a:gs>
            </a:gsLst>
          </a:gradFill>
          <a:ln>
            <a:solidFill>
              <a:schemeClr val="accent3">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fontAlgn="auto">
              <a:spcBef>
                <a:spcPts val="0"/>
              </a:spcBef>
              <a:spcAft>
                <a:spcPts val="0"/>
              </a:spcAft>
            </a:pPr>
            <a:r>
              <a:rPr lang="ja-JP" altLang="en-US" sz="1400" dirty="0" smtClean="0">
                <a:solidFill>
                  <a:prstClr val="black"/>
                </a:solidFill>
                <a:latin typeface="HG丸ｺﾞｼｯｸM-PRO" panose="020F0600000000000000" pitchFamily="50" charset="-128"/>
                <a:ea typeface="HG丸ｺﾞｼｯｸM-PRO" panose="020F0600000000000000" pitchFamily="50" charset="-128"/>
              </a:rPr>
              <a:t>飼料添加物の薬剤耐性対策は？</a:t>
            </a:r>
            <a:endParaRPr lang="ja-JP" altLang="en-US" sz="1400" dirty="0">
              <a:solidFill>
                <a:prstClr val="black"/>
              </a:solidFill>
              <a:latin typeface="HG丸ｺﾞｼｯｸM-PRO" panose="020F0600000000000000" pitchFamily="50" charset="-128"/>
              <a:ea typeface="HG丸ｺﾞｼｯｸM-PRO" panose="020F0600000000000000" pitchFamily="50" charset="-128"/>
            </a:endParaRPr>
          </a:p>
        </p:txBody>
      </p:sp>
      <p:sp>
        <p:nvSpPr>
          <p:cNvPr id="416" name="正方形/長方形 415"/>
          <p:cNvSpPr/>
          <p:nvPr/>
        </p:nvSpPr>
        <p:spPr>
          <a:xfrm>
            <a:off x="44624" y="6939458"/>
            <a:ext cx="5791434" cy="1541934"/>
          </a:xfrm>
          <a:prstGeom prst="rect">
            <a:avLst/>
          </a:prstGeom>
          <a:noFill/>
          <a:ln w="25400" cap="flat" cmpd="sng" algn="ctr">
            <a:noFill/>
            <a:prstDash val="solid"/>
          </a:ln>
          <a:effectLst/>
        </p:spPr>
        <p:txBody>
          <a:bodyPr rtlCol="0" anchor="t" anchorCtr="0"/>
          <a:lstStyle/>
          <a:p>
            <a:pPr indent="88900" defTabSz="685800" fontAlgn="auto">
              <a:spcBef>
                <a:spcPts val="0"/>
              </a:spcBef>
              <a:spcAft>
                <a:spcPts val="0"/>
              </a:spcAft>
              <a:defRPr/>
            </a:pPr>
            <a:r>
              <a:rPr lang="en-US" altLang="ja-JP" sz="1400" dirty="0" smtClean="0">
                <a:latin typeface="HG丸ｺﾞｼｯｸM-PRO" panose="020F0600000000000000" pitchFamily="50" charset="-128"/>
                <a:ea typeface="HG丸ｺﾞｼｯｸM-PRO" panose="020F0600000000000000" pitchFamily="50" charset="-128"/>
              </a:rPr>
              <a:t>【</a:t>
            </a:r>
            <a:r>
              <a:rPr lang="ja-JP" altLang="en-US" sz="1400" dirty="0" smtClean="0">
                <a:latin typeface="HG丸ｺﾞｼｯｸM-PRO" panose="020F0600000000000000" pitchFamily="50" charset="-128"/>
                <a:ea typeface="HG丸ｺﾞｼｯｸM-PRO" panose="020F0600000000000000" pitchFamily="50" charset="-128"/>
              </a:rPr>
              <a:t>指針に基づく対応</a:t>
            </a:r>
            <a:r>
              <a:rPr lang="en-US" altLang="ja-JP" sz="1400" dirty="0" smtClean="0">
                <a:latin typeface="HG丸ｺﾞｼｯｸM-PRO" panose="020F0600000000000000" pitchFamily="50" charset="-128"/>
                <a:ea typeface="HG丸ｺﾞｼｯｸM-PRO" panose="020F0600000000000000" pitchFamily="50" charset="-128"/>
              </a:rPr>
              <a:t>】</a:t>
            </a:r>
          </a:p>
          <a:p>
            <a:pPr indent="88900" defTabSz="685800" fontAlgn="auto">
              <a:spcBef>
                <a:spcPts val="0"/>
              </a:spcBef>
              <a:spcAft>
                <a:spcPts val="0"/>
              </a:spcAft>
              <a:defRPr/>
            </a:pPr>
            <a:endParaRPr lang="en-US" altLang="ja-JP" sz="300" dirty="0" smtClean="0">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r>
              <a:rPr lang="ja-JP" altLang="en-US" sz="1300" b="0" dirty="0" smtClean="0">
                <a:latin typeface="HG丸ｺﾞｼｯｸM-PRO" panose="020F0600000000000000" pitchFamily="50" charset="-128"/>
                <a:ea typeface="HG丸ｺﾞｼｯｸM-PRO" panose="020F0600000000000000" pitchFamily="50" charset="-128"/>
              </a:rPr>
              <a:t> ・リスク評価の結果を踏まえ、</a:t>
            </a:r>
            <a:r>
              <a:rPr kumimoji="0" lang="ja-JP" altLang="en-US" sz="1300" b="0" kern="0" dirty="0" smtClean="0">
                <a:solidFill>
                  <a:prstClr val="black"/>
                </a:solidFill>
                <a:latin typeface="HG丸ｺﾞｼｯｸM-PRO" panose="020F0600000000000000" pitchFamily="50" charset="-128"/>
                <a:ea typeface="HG丸ｺﾞｼｯｸM-PRO" panose="020F0600000000000000" pitchFamily="50" charset="-128"/>
              </a:rPr>
              <a:t>コリスチンの飼料添加物としての指定を</a:t>
            </a:r>
            <a:endParaRPr kumimoji="0" lang="en-US" altLang="ja-JP" sz="13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r>
              <a:rPr kumimoji="0" lang="ja-JP" altLang="en-US" sz="1300" b="0" kern="0" dirty="0">
                <a:solidFill>
                  <a:prstClr val="black"/>
                </a:solidFill>
                <a:latin typeface="HG丸ｺﾞｼｯｸM-PRO" panose="020F0600000000000000" pitchFamily="50" charset="-128"/>
                <a:ea typeface="HG丸ｺﾞｼｯｸM-PRO" panose="020F0600000000000000" pitchFamily="50" charset="-128"/>
              </a:rPr>
              <a:t>　</a:t>
            </a:r>
            <a:r>
              <a:rPr kumimoji="0" lang="ja-JP" altLang="en-US" sz="1300" b="0" kern="0" dirty="0" smtClean="0">
                <a:solidFill>
                  <a:prstClr val="black"/>
                </a:solidFill>
                <a:latin typeface="HG丸ｺﾞｼｯｸM-PRO" panose="020F0600000000000000" pitchFamily="50" charset="-128"/>
                <a:ea typeface="HG丸ｺﾞｼｯｸM-PRO" panose="020F0600000000000000" pitchFamily="50" charset="-128"/>
              </a:rPr>
              <a:t> 取り消し、使用を禁止します（平成</a:t>
            </a:r>
            <a:r>
              <a:rPr kumimoji="0" lang="en-US" altLang="ja-JP" sz="1300" b="0" kern="0" dirty="0" smtClean="0">
                <a:solidFill>
                  <a:prstClr val="black"/>
                </a:solidFill>
                <a:latin typeface="HG丸ｺﾞｼｯｸM-PRO" panose="020F0600000000000000" pitchFamily="50" charset="-128"/>
                <a:ea typeface="HG丸ｺﾞｼｯｸM-PRO" panose="020F0600000000000000" pitchFamily="50" charset="-128"/>
              </a:rPr>
              <a:t>30</a:t>
            </a:r>
            <a:r>
              <a:rPr kumimoji="0" lang="ja-JP" altLang="en-US" sz="1300" b="0" kern="0" dirty="0" smtClean="0">
                <a:solidFill>
                  <a:prstClr val="black"/>
                </a:solidFill>
                <a:latin typeface="HG丸ｺﾞｼｯｸM-PRO" panose="020F0600000000000000" pitchFamily="50" charset="-128"/>
                <a:ea typeface="HG丸ｺﾞｼｯｸM-PRO" panose="020F0600000000000000" pitchFamily="50" charset="-128"/>
              </a:rPr>
              <a:t>年夏頃予定）。</a:t>
            </a:r>
            <a:endParaRPr kumimoji="0" lang="en-US" altLang="ja-JP" sz="13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r>
              <a:rPr kumimoji="0" lang="ja-JP" altLang="en-US" sz="1300" b="0" kern="0" dirty="0">
                <a:solidFill>
                  <a:prstClr val="black"/>
                </a:solidFill>
                <a:latin typeface="HG丸ｺﾞｼｯｸM-PRO" panose="020F0600000000000000" pitchFamily="50" charset="-128"/>
                <a:ea typeface="HG丸ｺﾞｼｯｸM-PRO" panose="020F0600000000000000" pitchFamily="50" charset="-128"/>
              </a:rPr>
              <a:t>　</a:t>
            </a:r>
            <a:r>
              <a:rPr kumimoji="0" lang="ja-JP" altLang="en-US" sz="1300" b="0" kern="0" dirty="0" smtClean="0">
                <a:solidFill>
                  <a:prstClr val="black"/>
                </a:solidFill>
                <a:latin typeface="HG丸ｺﾞｼｯｸM-PRO" panose="020F0600000000000000" pitchFamily="50" charset="-128"/>
                <a:ea typeface="HG丸ｺﾞｼｯｸM-PRO" panose="020F0600000000000000" pitchFamily="50" charset="-128"/>
              </a:rPr>
              <a:t>　 </a:t>
            </a:r>
            <a:r>
              <a:rPr kumimoji="0" lang="en-US" altLang="ja-JP" sz="1300" b="0" kern="0" dirty="0" smtClean="0">
                <a:solidFill>
                  <a:prstClr val="black"/>
                </a:solidFill>
                <a:latin typeface="HG丸ｺﾞｼｯｸM-PRO" panose="020F0600000000000000" pitchFamily="50" charset="-128"/>
                <a:ea typeface="HG丸ｺﾞｼｯｸM-PRO" panose="020F0600000000000000" pitchFamily="50" charset="-128"/>
              </a:rPr>
              <a:t>※</a:t>
            </a:r>
            <a:r>
              <a:rPr kumimoji="0" lang="ja-JP" altLang="en-US" sz="1300" b="0" kern="0" dirty="0" smtClean="0">
                <a:solidFill>
                  <a:prstClr val="black"/>
                </a:solidFill>
                <a:latin typeface="HG丸ｺﾞｼｯｸM-PRO" panose="020F0600000000000000" pitchFamily="50" charset="-128"/>
                <a:ea typeface="HG丸ｺﾞｼｯｸM-PRO" panose="020F0600000000000000" pitchFamily="50" charset="-128"/>
              </a:rPr>
              <a:t>動物用医薬品としては</a:t>
            </a:r>
            <a:r>
              <a:rPr kumimoji="0" lang="ja-JP" altLang="en-US" sz="1300" b="0" kern="0" dirty="0">
                <a:solidFill>
                  <a:prstClr val="black"/>
                </a:solidFill>
                <a:latin typeface="HG丸ｺﾞｼｯｸM-PRO" panose="020F0600000000000000" pitchFamily="50" charset="-128"/>
                <a:ea typeface="HG丸ｺﾞｼｯｸM-PRO" panose="020F0600000000000000" pitchFamily="50" charset="-128"/>
              </a:rPr>
              <a:t>引き続き</a:t>
            </a:r>
            <a:r>
              <a:rPr kumimoji="0" lang="ja-JP" altLang="en-US" sz="1300" b="0" kern="0" dirty="0" smtClean="0">
                <a:solidFill>
                  <a:prstClr val="black"/>
                </a:solidFill>
                <a:latin typeface="HG丸ｺﾞｼｯｸM-PRO" panose="020F0600000000000000" pitchFamily="50" charset="-128"/>
                <a:ea typeface="HG丸ｺﾞｼｯｸM-PRO" panose="020F0600000000000000" pitchFamily="50" charset="-128"/>
              </a:rPr>
              <a:t>使用可能です。</a:t>
            </a:r>
            <a:endParaRPr kumimoji="0" lang="en-US" altLang="ja-JP" sz="13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r>
              <a:rPr kumimoji="0" lang="ja-JP" altLang="en-US" sz="1300" b="0" kern="0" dirty="0" smtClean="0">
                <a:solidFill>
                  <a:prstClr val="black"/>
                </a:solidFill>
                <a:latin typeface="HG丸ｺﾞｼｯｸM-PRO" panose="020F0600000000000000" pitchFamily="50" charset="-128"/>
                <a:ea typeface="HG丸ｺﾞｼｯｸM-PRO" panose="020F0600000000000000" pitchFamily="50" charset="-128"/>
              </a:rPr>
              <a:t> ・平成２９年９月、食品安全委員会においてテトラサイクリンのリスク評</a:t>
            </a:r>
            <a:endParaRPr kumimoji="0" lang="en-US" altLang="ja-JP" sz="13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r>
              <a:rPr kumimoji="0" lang="ja-JP" altLang="en-US" sz="1300" b="0" kern="0" dirty="0">
                <a:solidFill>
                  <a:prstClr val="black"/>
                </a:solidFill>
                <a:latin typeface="HG丸ｺﾞｼｯｸM-PRO" panose="020F0600000000000000" pitchFamily="50" charset="-128"/>
                <a:ea typeface="HG丸ｺﾞｼｯｸM-PRO" panose="020F0600000000000000" pitchFamily="50" charset="-128"/>
              </a:rPr>
              <a:t>　</a:t>
            </a:r>
            <a:r>
              <a:rPr kumimoji="0" lang="ja-JP" altLang="en-US" sz="1300" b="0" kern="0" dirty="0" smtClean="0">
                <a:solidFill>
                  <a:prstClr val="black"/>
                </a:solidFill>
                <a:latin typeface="HG丸ｺﾞｼｯｸM-PRO" panose="020F0600000000000000" pitchFamily="50" charset="-128"/>
                <a:ea typeface="HG丸ｺﾞｼｯｸM-PRO" panose="020F0600000000000000" pitchFamily="50" charset="-128"/>
              </a:rPr>
              <a:t> 価が開始され、現在評価が行われています。</a:t>
            </a:r>
            <a:endParaRPr kumimoji="0" lang="en-US" altLang="ja-JP" sz="13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r>
              <a:rPr kumimoji="0" lang="ja-JP" altLang="en-US" sz="1300" b="0" kern="0" dirty="0" smtClean="0">
                <a:solidFill>
                  <a:prstClr val="black"/>
                </a:solidFill>
                <a:latin typeface="HG丸ｺﾞｼｯｸM-PRO" panose="020F0600000000000000" pitchFamily="50" charset="-128"/>
                <a:ea typeface="HG丸ｺﾞｼｯｸM-PRO" panose="020F0600000000000000" pitchFamily="50" charset="-128"/>
              </a:rPr>
              <a:t> ・人に悪影響を及ぼすおそれがないと評価されたモネンシン等について</a:t>
            </a:r>
            <a:endParaRPr kumimoji="0" lang="en-US" altLang="ja-JP" sz="13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r>
              <a:rPr kumimoji="0" lang="ja-JP" altLang="en-US" sz="1300" b="0" kern="0" dirty="0">
                <a:solidFill>
                  <a:prstClr val="black"/>
                </a:solidFill>
                <a:latin typeface="HG丸ｺﾞｼｯｸM-PRO" panose="020F0600000000000000" pitchFamily="50" charset="-128"/>
                <a:ea typeface="HG丸ｺﾞｼｯｸM-PRO" panose="020F0600000000000000" pitchFamily="50" charset="-128"/>
              </a:rPr>
              <a:t>　</a:t>
            </a:r>
            <a:r>
              <a:rPr kumimoji="0" lang="ja-JP" altLang="en-US" sz="1300" b="0" kern="0" dirty="0" smtClean="0">
                <a:solidFill>
                  <a:prstClr val="black"/>
                </a:solidFill>
                <a:latin typeface="HG丸ｺﾞｼｯｸM-PRO" panose="020F0600000000000000" pitchFamily="50" charset="-128"/>
                <a:ea typeface="HG丸ｺﾞｼｯｸM-PRO" panose="020F0600000000000000" pitchFamily="50" charset="-128"/>
              </a:rPr>
              <a:t> は、飼料添加物として引き続き使用可能です。 </a:t>
            </a:r>
            <a:endParaRPr kumimoji="0" lang="en-US" altLang="ja-JP" sz="1300" b="0" kern="0" dirty="0">
              <a:solidFill>
                <a:prstClr val="black"/>
              </a:solidFill>
              <a:latin typeface="HG丸ｺﾞｼｯｸM-PRO" panose="020F0600000000000000" pitchFamily="50" charset="-128"/>
              <a:ea typeface="HG丸ｺﾞｼｯｸM-PRO" panose="020F0600000000000000" pitchFamily="50" charset="-128"/>
            </a:endParaRPr>
          </a:p>
        </p:txBody>
      </p:sp>
      <p:sp>
        <p:nvSpPr>
          <p:cNvPr id="422" name="角丸四角形 421"/>
          <p:cNvSpPr/>
          <p:nvPr/>
        </p:nvSpPr>
        <p:spPr>
          <a:xfrm>
            <a:off x="59376" y="6897217"/>
            <a:ext cx="5728146" cy="1819984"/>
          </a:xfrm>
          <a:prstGeom prst="roundRect">
            <a:avLst>
              <a:gd name="adj" fmla="val 8383"/>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p:cNvSpPr/>
          <p:nvPr/>
        </p:nvSpPr>
        <p:spPr>
          <a:xfrm>
            <a:off x="836712" y="5529064"/>
            <a:ext cx="5873080" cy="1575218"/>
          </a:xfrm>
          <a:prstGeom prst="rect">
            <a:avLst/>
          </a:prstGeom>
          <a:noFill/>
          <a:ln w="25400" cap="flat" cmpd="sng" algn="ctr">
            <a:noFill/>
            <a:prstDash val="solid"/>
          </a:ln>
          <a:effectLst/>
        </p:spPr>
        <p:txBody>
          <a:bodyPr rtlCol="0" anchor="ctr"/>
          <a:lstStyle/>
          <a:p>
            <a:pPr indent="88900" defTabSz="685800" fontAlgn="auto">
              <a:spcBef>
                <a:spcPts val="0"/>
              </a:spcBef>
              <a:spcAft>
                <a:spcPts val="0"/>
              </a:spcAft>
              <a:defRPr/>
            </a:pPr>
            <a:endParaRPr kumimoji="0" lang="en-US" altLang="ja-JP" sz="70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r>
              <a:rPr kumimoji="0" lang="en-US" altLang="ja-JP" sz="1400" kern="0" dirty="0" smtClean="0">
                <a:solidFill>
                  <a:prstClr val="black"/>
                </a:solidFill>
                <a:latin typeface="HG丸ｺﾞｼｯｸM-PRO" panose="020F0600000000000000" pitchFamily="50" charset="-128"/>
                <a:ea typeface="HG丸ｺﾞｼｯｸM-PRO" panose="020F0600000000000000" pitchFamily="50" charset="-128"/>
              </a:rPr>
              <a:t>【</a:t>
            </a:r>
            <a:r>
              <a:rPr kumimoji="0" lang="ja-JP" altLang="en-US" sz="1400" kern="0" dirty="0" smtClean="0">
                <a:solidFill>
                  <a:prstClr val="black"/>
                </a:solidFill>
                <a:latin typeface="HG丸ｺﾞｼｯｸM-PRO" panose="020F0600000000000000" pitchFamily="50" charset="-128"/>
                <a:ea typeface="HG丸ｺﾞｼｯｸM-PRO" panose="020F0600000000000000" pitchFamily="50" charset="-128"/>
              </a:rPr>
              <a:t>指針の策定</a:t>
            </a:r>
            <a:r>
              <a:rPr kumimoji="0" lang="en-US" altLang="ja-JP" sz="1400" kern="0" dirty="0" smtClean="0">
                <a:solidFill>
                  <a:prstClr val="black"/>
                </a:solidFill>
                <a:latin typeface="HG丸ｺﾞｼｯｸM-PRO" panose="020F0600000000000000" pitchFamily="50" charset="-128"/>
                <a:ea typeface="HG丸ｺﾞｼｯｸM-PRO" panose="020F0600000000000000" pitchFamily="50" charset="-128"/>
              </a:rPr>
              <a:t>】</a:t>
            </a:r>
          </a:p>
          <a:p>
            <a:pPr indent="88900" defTabSz="685800" fontAlgn="auto">
              <a:spcBef>
                <a:spcPts val="0"/>
              </a:spcBef>
              <a:spcAft>
                <a:spcPts val="0"/>
              </a:spcAft>
              <a:defRPr/>
            </a:pPr>
            <a:endParaRPr kumimoji="0" lang="en-US" altLang="ja-JP" sz="30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r>
              <a:rPr kumimoji="0" lang="ja-JP" altLang="en-US" sz="1300" b="0" kern="0" dirty="0" smtClean="0">
                <a:solidFill>
                  <a:prstClr val="black"/>
                </a:solidFill>
                <a:latin typeface="HG丸ｺﾞｼｯｸM-PRO" panose="020F0600000000000000" pitchFamily="50" charset="-128"/>
                <a:ea typeface="HG丸ｺﾞｼｯｸM-PRO" panose="020F0600000000000000" pitchFamily="50" charset="-128"/>
              </a:rPr>
              <a:t>　 農林水産省は、平成２９年３月</a:t>
            </a:r>
            <a:r>
              <a:rPr kumimoji="0" lang="ja-JP" altLang="en-US" sz="1300" b="0" kern="0" dirty="0">
                <a:solidFill>
                  <a:prstClr val="black"/>
                </a:solidFill>
                <a:latin typeface="HG丸ｺﾞｼｯｸM-PRO" panose="020F0600000000000000" pitchFamily="50" charset="-128"/>
                <a:ea typeface="HG丸ｺﾞｼｯｸM-PRO" panose="020F0600000000000000" pitchFamily="50" charset="-128"/>
              </a:rPr>
              <a:t>、</a:t>
            </a:r>
            <a:r>
              <a:rPr kumimoji="0" lang="ja-JP" altLang="en-US" sz="1300" kern="0" dirty="0" smtClean="0">
                <a:solidFill>
                  <a:prstClr val="black"/>
                </a:solidFill>
                <a:latin typeface="HG丸ｺﾞｼｯｸM-PRO" panose="020F0600000000000000" pitchFamily="50" charset="-128"/>
                <a:ea typeface="HG丸ｺﾞｼｯｸM-PRO" panose="020F0600000000000000" pitchFamily="50" charset="-128"/>
              </a:rPr>
              <a:t>食品安全委員会のリスク評価</a:t>
            </a:r>
            <a:r>
              <a:rPr kumimoji="0" lang="ja-JP" altLang="en-US" sz="1300" kern="0" dirty="0">
                <a:solidFill>
                  <a:prstClr val="black"/>
                </a:solidFill>
                <a:latin typeface="HG丸ｺﾞｼｯｸM-PRO" panose="020F0600000000000000" pitchFamily="50" charset="-128"/>
                <a:ea typeface="HG丸ｺﾞｼｯｸM-PRO" panose="020F0600000000000000" pitchFamily="50" charset="-128"/>
              </a:rPr>
              <a:t>等</a:t>
            </a:r>
            <a:r>
              <a:rPr kumimoji="0" lang="ja-JP" altLang="en-US" sz="1300" kern="0" dirty="0" smtClean="0">
                <a:solidFill>
                  <a:prstClr val="black"/>
                </a:solidFill>
                <a:latin typeface="HG丸ｺﾞｼｯｸM-PRO" panose="020F0600000000000000" pitchFamily="50" charset="-128"/>
                <a:ea typeface="HG丸ｺﾞｼｯｸM-PRO" panose="020F0600000000000000" pitchFamily="50" charset="-128"/>
              </a:rPr>
              <a:t>におい</a:t>
            </a:r>
            <a:endParaRPr kumimoji="0" lang="en-US" altLang="ja-JP" sz="130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r>
              <a:rPr kumimoji="0" lang="ja-JP" altLang="en-US" sz="1300" kern="0" dirty="0" smtClean="0">
                <a:solidFill>
                  <a:prstClr val="black"/>
                </a:solidFill>
                <a:latin typeface="HG丸ｺﾞｼｯｸM-PRO" panose="020F0600000000000000" pitchFamily="50" charset="-128"/>
                <a:ea typeface="HG丸ｺﾞｼｯｸM-PRO" panose="020F0600000000000000" pitchFamily="50" charset="-128"/>
              </a:rPr>
              <a:t> </a:t>
            </a:r>
            <a:r>
              <a:rPr kumimoji="0" lang="ja-JP" altLang="en-US" sz="1300" kern="0" dirty="0" err="1" smtClean="0">
                <a:solidFill>
                  <a:prstClr val="black"/>
                </a:solidFill>
                <a:latin typeface="HG丸ｺﾞｼｯｸM-PRO" panose="020F0600000000000000" pitchFamily="50" charset="-128"/>
                <a:ea typeface="HG丸ｺﾞｼｯｸM-PRO" panose="020F0600000000000000" pitchFamily="50" charset="-128"/>
              </a:rPr>
              <a:t>て</a:t>
            </a:r>
            <a:r>
              <a:rPr kumimoji="0" lang="ja-JP" altLang="en-US" sz="1300" kern="0" dirty="0" smtClean="0">
                <a:solidFill>
                  <a:prstClr val="black"/>
                </a:solidFill>
                <a:latin typeface="HG丸ｺﾞｼｯｸM-PRO" panose="020F0600000000000000" pitchFamily="50" charset="-128"/>
                <a:ea typeface="HG丸ｺﾞｼｯｸM-PRO" panose="020F0600000000000000" pitchFamily="50" charset="-128"/>
              </a:rPr>
              <a:t>人に悪影響を及ぼすおそれがある</a:t>
            </a:r>
            <a:r>
              <a:rPr kumimoji="0" lang="ja-JP" altLang="en-US" sz="1300" b="0" kern="0" dirty="0" smtClean="0">
                <a:solidFill>
                  <a:prstClr val="black"/>
                </a:solidFill>
                <a:latin typeface="HG丸ｺﾞｼｯｸM-PRO" panose="020F0600000000000000" pitchFamily="50" charset="-128"/>
                <a:ea typeface="HG丸ｺﾞｼｯｸM-PRO" panose="020F0600000000000000" pitchFamily="50" charset="-128"/>
              </a:rPr>
              <a:t>とされた抗菌剤については、</a:t>
            </a:r>
            <a:r>
              <a:rPr kumimoji="0" lang="ja-JP" altLang="en-US" sz="1300" kern="0" dirty="0" smtClean="0">
                <a:solidFill>
                  <a:prstClr val="black"/>
                </a:solidFill>
                <a:latin typeface="HG丸ｺﾞｼｯｸM-PRO" panose="020F0600000000000000" pitchFamily="50" charset="-128"/>
                <a:ea typeface="HG丸ｺﾞｼｯｸM-PRO" panose="020F0600000000000000" pitchFamily="50" charset="-128"/>
              </a:rPr>
              <a:t>飼料添加</a:t>
            </a:r>
            <a:endParaRPr kumimoji="0" lang="en-US" altLang="ja-JP" sz="130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r>
              <a:rPr kumimoji="0" lang="en-US" altLang="ja-JP" sz="1300" kern="0" dirty="0">
                <a:solidFill>
                  <a:prstClr val="black"/>
                </a:solidFill>
                <a:latin typeface="HG丸ｺﾞｼｯｸM-PRO" panose="020F0600000000000000" pitchFamily="50" charset="-128"/>
                <a:ea typeface="HG丸ｺﾞｼｯｸM-PRO" panose="020F0600000000000000" pitchFamily="50" charset="-128"/>
              </a:rPr>
              <a:t> </a:t>
            </a:r>
            <a:r>
              <a:rPr kumimoji="0" lang="ja-JP" altLang="en-US" sz="1300" kern="0" dirty="0" smtClean="0">
                <a:solidFill>
                  <a:prstClr val="black"/>
                </a:solidFill>
                <a:latin typeface="HG丸ｺﾞｼｯｸM-PRO" panose="020F0600000000000000" pitchFamily="50" charset="-128"/>
                <a:ea typeface="HG丸ｺﾞｼｯｸM-PRO" panose="020F0600000000000000" pitchFamily="50" charset="-128"/>
              </a:rPr>
              <a:t>物としての指定を取り消す</a:t>
            </a:r>
            <a:r>
              <a:rPr kumimoji="0" lang="ja-JP" altLang="en-US" sz="1300" b="0" kern="0" dirty="0" smtClean="0">
                <a:solidFill>
                  <a:prstClr val="black"/>
                </a:solidFill>
                <a:latin typeface="HG丸ｺﾞｼｯｸM-PRO" panose="020F0600000000000000" pitchFamily="50" charset="-128"/>
                <a:ea typeface="HG丸ｺﾞｼｯｸM-PRO" panose="020F0600000000000000" pitchFamily="50" charset="-128"/>
              </a:rPr>
              <a:t>指針を策定しました。</a:t>
            </a:r>
            <a:endParaRPr kumimoji="0" lang="en-US" altLang="ja-JP" sz="1300" b="0" kern="0" dirty="0" smtClean="0">
              <a:solidFill>
                <a:prstClr val="black"/>
              </a:solidFill>
              <a:latin typeface="HG丸ｺﾞｼｯｸM-PRO" panose="020F0600000000000000" pitchFamily="50" charset="-128"/>
              <a:ea typeface="HG丸ｺﾞｼｯｸM-PRO" panose="020F0600000000000000" pitchFamily="50" charset="-128"/>
            </a:endParaRPr>
          </a:p>
        </p:txBody>
      </p:sp>
      <p:pic>
        <p:nvPicPr>
          <p:cNvPr id="49" name="Picture 4" descr="\\LSV_syouan\消費・安全局\イラストデータ集（画像検索システム2009-8）\imgs\thums\99-P-155.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782111" y="4235185"/>
            <a:ext cx="1103273" cy="1018406"/>
          </a:xfrm>
          <a:prstGeom prst="rect">
            <a:avLst/>
          </a:prstGeom>
          <a:noFill/>
          <a:extLst>
            <a:ext uri="{909E8E84-426E-40DD-AFC4-6F175D3DCCD1}">
              <a14:hiddenFill xmlns:a14="http://schemas.microsoft.com/office/drawing/2010/main">
                <a:solidFill>
                  <a:srgbClr val="FFFFFF"/>
                </a:solidFill>
              </a14:hiddenFill>
            </a:ext>
          </a:extLst>
        </p:spPr>
      </p:pic>
      <p:sp>
        <p:nvSpPr>
          <p:cNvPr id="50" name="正方形/長方形 49"/>
          <p:cNvSpPr/>
          <p:nvPr/>
        </p:nvSpPr>
        <p:spPr>
          <a:xfrm>
            <a:off x="116143" y="3808360"/>
            <a:ext cx="5719915" cy="1864720"/>
          </a:xfrm>
          <a:prstGeom prst="rect">
            <a:avLst/>
          </a:prstGeom>
          <a:noFill/>
          <a:ln w="25400" cap="flat" cmpd="sng" algn="ctr">
            <a:noFill/>
            <a:prstDash val="solid"/>
          </a:ln>
          <a:effectLst/>
        </p:spPr>
        <p:txBody>
          <a:bodyPr rtlCol="0" anchor="ctr"/>
          <a:lstStyle/>
          <a:p>
            <a:pPr indent="88900" defTabSz="685800" fontAlgn="auto">
              <a:spcBef>
                <a:spcPts val="0"/>
              </a:spcBef>
              <a:spcAft>
                <a:spcPts val="0"/>
              </a:spcAft>
              <a:defRPr/>
            </a:pPr>
            <a:r>
              <a:rPr kumimoji="0" lang="ja-JP" altLang="en-US" sz="1300" u="sng" kern="0" dirty="0" smtClean="0">
                <a:solidFill>
                  <a:prstClr val="black"/>
                </a:solidFill>
                <a:latin typeface="HG丸ｺﾞｼｯｸM-PRO" panose="020F0600000000000000" pitchFamily="50" charset="-128"/>
                <a:ea typeface="HG丸ｺﾞｼｯｸM-PRO" panose="020F0600000000000000" pitchFamily="50" charset="-128"/>
              </a:rPr>
              <a:t>「</a:t>
            </a:r>
            <a:r>
              <a:rPr kumimoji="0" lang="ja-JP" altLang="en-US" sz="1300" u="sng" kern="0" dirty="0">
                <a:solidFill>
                  <a:prstClr val="black"/>
                </a:solidFill>
                <a:latin typeface="HG丸ｺﾞｼｯｸM-PRO" panose="020F0600000000000000" pitchFamily="50" charset="-128"/>
                <a:ea typeface="HG丸ｺﾞｼｯｸM-PRO" panose="020F0600000000000000" pitchFamily="50" charset="-128"/>
              </a:rPr>
              <a:t>抗菌剤の慎重使用</a:t>
            </a:r>
            <a:r>
              <a:rPr kumimoji="0" lang="ja-JP" altLang="en-US" sz="1300" u="sng" kern="0" dirty="0" smtClean="0">
                <a:solidFill>
                  <a:prstClr val="black"/>
                </a:solidFill>
                <a:latin typeface="HG丸ｺﾞｼｯｸM-PRO" panose="020F0600000000000000" pitchFamily="50" charset="-128"/>
                <a:ea typeface="HG丸ｺﾞｼｯｸM-PRO" panose="020F0600000000000000" pitchFamily="50" charset="-128"/>
              </a:rPr>
              <a:t>」を徹底すること</a:t>
            </a:r>
            <a:r>
              <a:rPr kumimoji="0" lang="ja-JP" altLang="en-US" sz="1300" b="0" kern="0" dirty="0" smtClean="0">
                <a:solidFill>
                  <a:prstClr val="black"/>
                </a:solidFill>
                <a:latin typeface="HG丸ｺﾞｼｯｸM-PRO" panose="020F0600000000000000" pitchFamily="50" charset="-128"/>
                <a:ea typeface="HG丸ｺﾞｼｯｸM-PRO" panose="020F0600000000000000" pitchFamily="50" charset="-128"/>
              </a:rPr>
              <a:t>等が求められて</a:t>
            </a:r>
            <a:r>
              <a:rPr kumimoji="0" lang="ja-JP" altLang="en-US" sz="1300" b="0" kern="0" dirty="0">
                <a:solidFill>
                  <a:prstClr val="black"/>
                </a:solidFill>
                <a:latin typeface="HG丸ｺﾞｼｯｸM-PRO" panose="020F0600000000000000" pitchFamily="50" charset="-128"/>
                <a:ea typeface="HG丸ｺﾞｼｯｸM-PRO" panose="020F0600000000000000" pitchFamily="50" charset="-128"/>
              </a:rPr>
              <a:t>います</a:t>
            </a:r>
            <a:r>
              <a:rPr kumimoji="0" lang="ja-JP" altLang="en-US" sz="1300" b="0" kern="0" dirty="0" smtClean="0">
                <a:solidFill>
                  <a:prstClr val="black"/>
                </a:solidFill>
                <a:latin typeface="HG丸ｺﾞｼｯｸM-PRO" panose="020F0600000000000000" pitchFamily="50" charset="-128"/>
                <a:ea typeface="HG丸ｺﾞｼｯｸM-PRO" panose="020F0600000000000000" pitchFamily="50" charset="-128"/>
              </a:rPr>
              <a:t>。</a:t>
            </a:r>
            <a:endParaRPr kumimoji="0" lang="en-US" altLang="ja-JP" sz="13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r>
              <a:rPr lang="ja-JP" altLang="en-US" sz="1300" b="0" dirty="0" smtClean="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具体的</a:t>
            </a:r>
            <a:r>
              <a:rPr lang="ja-JP" altLang="en-US" sz="1300" b="0"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には</a:t>
            </a:r>
            <a:r>
              <a:rPr lang="ja-JP" altLang="en-US" sz="1300" b="0" dirty="0" smtClean="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a:t>
            </a:r>
            <a:endParaRPr lang="en-US" altLang="ja-JP" sz="1300" b="0" dirty="0" smtClean="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pPr indent="88900" defTabSz="685800" fontAlgn="auto">
              <a:spcBef>
                <a:spcPts val="0"/>
              </a:spcBef>
              <a:spcAft>
                <a:spcPts val="0"/>
              </a:spcAft>
              <a:defRPr/>
            </a:pPr>
            <a:endParaRPr lang="en-US" altLang="ja-JP" sz="500" b="0" dirty="0" smtClean="0">
              <a:latin typeface="HG丸ｺﾞｼｯｸM-PRO" panose="020F0600000000000000" pitchFamily="50" charset="-128"/>
              <a:ea typeface="HG丸ｺﾞｼｯｸM-PRO" panose="020F0600000000000000" pitchFamily="50" charset="-128"/>
            </a:endParaRPr>
          </a:p>
          <a:p>
            <a:pPr defTabSz="685800" fontAlgn="auto">
              <a:spcBef>
                <a:spcPts val="0"/>
              </a:spcBef>
              <a:spcAft>
                <a:spcPts val="0"/>
              </a:spcAft>
              <a:defRPr/>
            </a:pPr>
            <a:endParaRPr lang="en-US" altLang="ja-JP" sz="800" b="0" dirty="0" smtClean="0">
              <a:latin typeface="HG丸ｺﾞｼｯｸM-PRO" panose="020F0600000000000000" pitchFamily="50" charset="-128"/>
              <a:ea typeface="HG丸ｺﾞｼｯｸM-PRO" panose="020F0600000000000000" pitchFamily="50" charset="-128"/>
            </a:endParaRPr>
          </a:p>
          <a:p>
            <a:pPr defTabSz="685800" fontAlgn="auto">
              <a:spcBef>
                <a:spcPts val="0"/>
              </a:spcBef>
              <a:spcAft>
                <a:spcPts val="0"/>
              </a:spcAft>
              <a:defRPr/>
            </a:pPr>
            <a:endParaRPr lang="en-US" altLang="ja-JP" sz="1400" b="0" dirty="0" smtClean="0">
              <a:latin typeface="HG丸ｺﾞｼｯｸM-PRO" panose="020F0600000000000000" pitchFamily="50" charset="-128"/>
              <a:ea typeface="HG丸ｺﾞｼｯｸM-PRO" panose="020F0600000000000000" pitchFamily="50" charset="-128"/>
            </a:endParaRPr>
          </a:p>
          <a:p>
            <a:pPr defTabSz="685800" fontAlgn="auto">
              <a:spcBef>
                <a:spcPts val="0"/>
              </a:spcBef>
              <a:spcAft>
                <a:spcPts val="0"/>
              </a:spcAft>
              <a:defRPr/>
            </a:pPr>
            <a:endParaRPr lang="en-US" altLang="ja-JP" sz="1400" b="0" dirty="0" smtClean="0">
              <a:latin typeface="HG丸ｺﾞｼｯｸM-PRO" panose="020F0600000000000000" pitchFamily="50" charset="-128"/>
              <a:ea typeface="HG丸ｺﾞｼｯｸM-PRO" panose="020F0600000000000000" pitchFamily="50" charset="-128"/>
            </a:endParaRPr>
          </a:p>
          <a:p>
            <a:pPr defTabSz="685800" fontAlgn="auto">
              <a:spcBef>
                <a:spcPts val="0"/>
              </a:spcBef>
              <a:spcAft>
                <a:spcPts val="0"/>
              </a:spcAft>
              <a:defRPr/>
            </a:pPr>
            <a:endParaRPr lang="en-US" altLang="ja-JP" sz="1400" b="0" dirty="0" smtClean="0">
              <a:latin typeface="HG丸ｺﾞｼｯｸM-PRO" panose="020F0600000000000000" pitchFamily="50" charset="-128"/>
              <a:ea typeface="HG丸ｺﾞｼｯｸM-PRO" panose="020F0600000000000000" pitchFamily="50" charset="-128"/>
            </a:endParaRPr>
          </a:p>
          <a:p>
            <a:pPr defTabSz="685800" fontAlgn="auto">
              <a:spcBef>
                <a:spcPts val="0"/>
              </a:spcBef>
              <a:spcAft>
                <a:spcPts val="0"/>
              </a:spcAft>
              <a:defRPr/>
            </a:pPr>
            <a:r>
              <a:rPr lang="ja-JP" altLang="ja-JP" sz="1300" b="0" dirty="0" smtClean="0">
                <a:latin typeface="HG丸ｺﾞｼｯｸM-PRO" panose="020F0600000000000000" pitchFamily="50" charset="-128"/>
                <a:ea typeface="HG丸ｺﾞｼｯｸM-PRO" panose="020F0600000000000000" pitchFamily="50" charset="-128"/>
              </a:rPr>
              <a:t>が</a:t>
            </a:r>
            <a:r>
              <a:rPr lang="ja-JP" altLang="ja-JP" sz="1300" dirty="0">
                <a:latin typeface="HG丸ｺﾞｼｯｸM-PRO" panose="020F0600000000000000" pitchFamily="50" charset="-128"/>
                <a:ea typeface="HG丸ｺﾞｼｯｸM-PRO" panose="020F0600000000000000" pitchFamily="50" charset="-128"/>
              </a:rPr>
              <a:t>対策の基本</a:t>
            </a:r>
            <a:r>
              <a:rPr lang="ja-JP" altLang="en-US" sz="1300" b="0" dirty="0">
                <a:latin typeface="HG丸ｺﾞｼｯｸM-PRO" panose="020F0600000000000000" pitchFamily="50" charset="-128"/>
                <a:ea typeface="HG丸ｺﾞｼｯｸM-PRO" panose="020F0600000000000000" pitchFamily="50" charset="-128"/>
              </a:rPr>
              <a:t>と</a:t>
            </a:r>
            <a:r>
              <a:rPr lang="ja-JP" altLang="en-US" sz="1300" b="0" dirty="0" smtClean="0">
                <a:latin typeface="HG丸ｺﾞｼｯｸM-PRO" panose="020F0600000000000000" pitchFamily="50" charset="-128"/>
                <a:ea typeface="HG丸ｺﾞｼｯｸM-PRO" panose="020F0600000000000000" pitchFamily="50" charset="-128"/>
              </a:rPr>
              <a:t>なります。</a:t>
            </a:r>
            <a:endParaRPr lang="en-US" altLang="ja-JP" sz="1300" b="0" dirty="0" smtClean="0">
              <a:latin typeface="HG丸ｺﾞｼｯｸM-PRO" panose="020F0600000000000000" pitchFamily="50" charset="-128"/>
              <a:ea typeface="HG丸ｺﾞｼｯｸM-PRO" panose="020F0600000000000000" pitchFamily="50" charset="-128"/>
            </a:endParaRPr>
          </a:p>
        </p:txBody>
      </p:sp>
      <p:sp>
        <p:nvSpPr>
          <p:cNvPr id="52" name="角丸四角形 51"/>
          <p:cNvSpPr/>
          <p:nvPr/>
        </p:nvSpPr>
        <p:spPr>
          <a:xfrm>
            <a:off x="57374" y="3916875"/>
            <a:ext cx="5767128" cy="1600718"/>
          </a:xfrm>
          <a:prstGeom prst="roundRect">
            <a:avLst>
              <a:gd name="adj" fmla="val 8383"/>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正方形/長方形 54"/>
          <p:cNvSpPr/>
          <p:nvPr/>
        </p:nvSpPr>
        <p:spPr>
          <a:xfrm>
            <a:off x="184178" y="3736352"/>
            <a:ext cx="3717107" cy="269285"/>
          </a:xfrm>
          <a:prstGeom prst="rect">
            <a:avLst/>
          </a:prstGeom>
          <a:gradFill>
            <a:gsLst>
              <a:gs pos="0">
                <a:schemeClr val="accent5">
                  <a:lumMod val="60000"/>
                  <a:lumOff val="40000"/>
                </a:schemeClr>
              </a:gs>
              <a:gs pos="42000">
                <a:schemeClr val="accent5">
                  <a:lumMod val="20000"/>
                  <a:lumOff val="80000"/>
                </a:schemeClr>
              </a:gs>
              <a:gs pos="100000">
                <a:schemeClr val="bg1"/>
              </a:gs>
            </a:gsLst>
          </a:gradFill>
          <a:ln>
            <a:solidFill>
              <a:schemeClr val="accent3">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fontAlgn="auto">
              <a:spcBef>
                <a:spcPts val="0"/>
              </a:spcBef>
              <a:spcAft>
                <a:spcPts val="0"/>
              </a:spcAft>
            </a:pPr>
            <a:r>
              <a:rPr lang="ja-JP" altLang="en-US" sz="1400" dirty="0">
                <a:solidFill>
                  <a:prstClr val="black"/>
                </a:solidFill>
                <a:latin typeface="HG丸ｺﾞｼｯｸM-PRO" panose="020F0600000000000000" pitchFamily="50" charset="-128"/>
                <a:ea typeface="HG丸ｺﾞｼｯｸM-PRO" panose="020F0600000000000000" pitchFamily="50" charset="-128"/>
              </a:rPr>
              <a:t>畜産関係者が実施すべき対策は</a:t>
            </a:r>
            <a:r>
              <a:rPr lang="ja-JP" altLang="en-US" sz="1400" dirty="0" smtClean="0">
                <a:solidFill>
                  <a:prstClr val="black"/>
                </a:solidFill>
                <a:latin typeface="HG丸ｺﾞｼｯｸM-PRO" panose="020F0600000000000000" pitchFamily="50" charset="-128"/>
                <a:ea typeface="HG丸ｺﾞｼｯｸM-PRO" panose="020F0600000000000000" pitchFamily="50" charset="-128"/>
              </a:rPr>
              <a:t>？</a:t>
            </a:r>
            <a:endParaRPr lang="ja-JP" altLang="en-US" sz="1400" dirty="0">
              <a:solidFill>
                <a:prstClr val="black"/>
              </a:solidFill>
              <a:latin typeface="HG丸ｺﾞｼｯｸM-PRO" panose="020F0600000000000000" pitchFamily="50" charset="-128"/>
              <a:ea typeface="HG丸ｺﾞｼｯｸM-PRO" panose="020F0600000000000000" pitchFamily="50" charset="-128"/>
            </a:endParaRPr>
          </a:p>
        </p:txBody>
      </p:sp>
      <p:grpSp>
        <p:nvGrpSpPr>
          <p:cNvPr id="58" name="グループ化 57"/>
          <p:cNvGrpSpPr/>
          <p:nvPr/>
        </p:nvGrpSpPr>
        <p:grpSpPr>
          <a:xfrm>
            <a:off x="521738" y="9333868"/>
            <a:ext cx="6075614" cy="562356"/>
            <a:chOff x="521738" y="9333868"/>
            <a:chExt cx="6075614" cy="562356"/>
          </a:xfrm>
        </p:grpSpPr>
        <p:sp>
          <p:nvSpPr>
            <p:cNvPr id="59" name="正方形/長方形 58"/>
            <p:cNvSpPr/>
            <p:nvPr/>
          </p:nvSpPr>
          <p:spPr>
            <a:xfrm>
              <a:off x="521738" y="9362764"/>
              <a:ext cx="6075614" cy="496290"/>
            </a:xfrm>
            <a:prstGeom prst="rect">
              <a:avLst/>
            </a:prstGeom>
          </p:spPr>
          <p:txBody>
            <a:bodyPr wrap="square">
              <a:spAutoFit/>
            </a:bodyPr>
            <a:lstStyle/>
            <a:p>
              <a:r>
                <a:rPr lang="ja-JP" altLang="en-US" sz="1050" dirty="0" smtClean="0">
                  <a:latin typeface="HG丸ｺﾞｼｯｸM-PRO" panose="020F0600000000000000" pitchFamily="50" charset="-128"/>
                  <a:ea typeface="HG丸ｺﾞｼｯｸM-PRO" panose="020F0600000000000000" pitchFamily="50" charset="-128"/>
                </a:rPr>
                <a:t>詳細は、農林水産省</a:t>
              </a:r>
              <a:r>
                <a:rPr lang="en-US" altLang="ja-JP" sz="1050" dirty="0" smtClean="0">
                  <a:latin typeface="HG丸ｺﾞｼｯｸM-PRO" panose="020F0600000000000000" pitchFamily="50" charset="-128"/>
                  <a:ea typeface="HG丸ｺﾞｼｯｸM-PRO" panose="020F0600000000000000" pitchFamily="50" charset="-128"/>
                </a:rPr>
                <a:t>HP</a:t>
              </a:r>
              <a:r>
                <a:rPr lang="ja-JP" altLang="en-US" sz="1050" dirty="0" smtClean="0">
                  <a:latin typeface="HG丸ｺﾞｼｯｸM-PRO" panose="020F0600000000000000" pitchFamily="50" charset="-128"/>
                  <a:ea typeface="HG丸ｺﾞｼｯｸM-PRO" panose="020F0600000000000000" pitchFamily="50" charset="-128"/>
                </a:rPr>
                <a:t>に掲載しています。</a:t>
              </a:r>
              <a:endParaRPr lang="en-US" altLang="ja-JP" sz="1050" dirty="0">
                <a:latin typeface="HG丸ｺﾞｼｯｸM-PRO" panose="020F0600000000000000" pitchFamily="50" charset="-128"/>
                <a:ea typeface="HG丸ｺﾞｼｯｸM-PRO" panose="020F0600000000000000" pitchFamily="50" charset="-128"/>
              </a:endParaRPr>
            </a:p>
            <a:p>
              <a:r>
                <a:rPr lang="ja-JP" altLang="en-US" sz="1050" dirty="0" smtClean="0">
                  <a:latin typeface="HG丸ｺﾞｼｯｸM-PRO" panose="020F0600000000000000" pitchFamily="50" charset="-128"/>
                  <a:ea typeface="HG丸ｺﾞｼｯｸM-PRO" panose="020F0600000000000000" pitchFamily="50" charset="-128"/>
                </a:rPr>
                <a:t>http</a:t>
              </a:r>
              <a:r>
                <a:rPr lang="ja-JP" altLang="en-US" sz="1050" dirty="0">
                  <a:latin typeface="HG丸ｺﾞｼｯｸM-PRO" panose="020F0600000000000000" pitchFamily="50" charset="-128"/>
                  <a:ea typeface="HG丸ｺﾞｼｯｸM-PRO" panose="020F0600000000000000" pitchFamily="50" charset="-128"/>
                </a:rPr>
                <a:t>://www.maff.go.jp/j/syouan/tikusui/yakuzi/koukinzai.html</a:t>
              </a:r>
            </a:p>
          </p:txBody>
        </p:sp>
        <p:pic>
          <p:nvPicPr>
            <p:cNvPr id="60" name="図 5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75644" y="9333868"/>
              <a:ext cx="562356" cy="562356"/>
            </a:xfrm>
            <a:prstGeom prst="rect">
              <a:avLst/>
            </a:prstGeom>
          </p:spPr>
        </p:pic>
        <p:sp>
          <p:nvSpPr>
            <p:cNvPr id="61" name="テキスト ボックス 60"/>
            <p:cNvSpPr txBox="1"/>
            <p:nvPr/>
          </p:nvSpPr>
          <p:spPr>
            <a:xfrm>
              <a:off x="3356992" y="9378321"/>
              <a:ext cx="1586269" cy="200055"/>
            </a:xfrm>
            <a:prstGeom prst="rect">
              <a:avLst/>
            </a:prstGeom>
            <a:solidFill>
              <a:schemeClr val="bg1"/>
            </a:solidFill>
            <a:ln>
              <a:solidFill>
                <a:schemeClr val="tx1"/>
              </a:solidFill>
            </a:ln>
          </p:spPr>
          <p:txBody>
            <a:bodyPr wrap="square" bIns="0" rtlCol="0">
              <a:spAutoFit/>
            </a:bodyPr>
            <a:lstStyle/>
            <a:p>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農林水産省</a:t>
              </a:r>
              <a:r>
                <a:rPr kumimoji="1" lang="ja-JP" altLang="en-US" sz="1000" dirty="0" smtClean="0">
                  <a:latin typeface="メイリオ" panose="020B0604030504040204" pitchFamily="50" charset="-128"/>
                  <a:ea typeface="メイリオ" panose="020B0604030504040204" pitchFamily="50" charset="-128"/>
                  <a:cs typeface="メイリオ" panose="020B0604030504040204" pitchFamily="50" charset="-128"/>
                </a:rPr>
                <a:t>　抗菌性物質</a:t>
              </a:r>
              <a:endParaRPr kumimoji="1" lang="ja-JP" altLang="en-US" sz="1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2" name="正方形/長方形 61"/>
            <p:cNvSpPr/>
            <p:nvPr/>
          </p:nvSpPr>
          <p:spPr>
            <a:xfrm>
              <a:off x="5029376" y="9378321"/>
              <a:ext cx="504056" cy="198000"/>
            </a:xfrm>
            <a:prstGeom prst="rect">
              <a:avLst/>
            </a:prstGeom>
            <a:solidFill>
              <a:schemeClr val="bg1">
                <a:lumMod val="65000"/>
              </a:schemeClr>
            </a:solidFill>
            <a:ln>
              <a:solidFill>
                <a:schemeClr val="bg1">
                  <a:lumMod val="50000"/>
                </a:schemeClr>
              </a:solidFill>
            </a:ln>
          </p:spPr>
          <p:style>
            <a:lnRef idx="2">
              <a:schemeClr val="accent1">
                <a:shade val="50000"/>
              </a:schemeClr>
            </a:lnRef>
            <a:fillRef idx="1002">
              <a:schemeClr val="dk1"/>
            </a:fillRef>
            <a:effectRef idx="0">
              <a:schemeClr val="accent1"/>
            </a:effectRef>
            <a:fontRef idx="minor">
              <a:schemeClr val="lt1"/>
            </a:fontRef>
          </p:style>
          <p:txBody>
            <a:bodyPr tIns="36000" bIns="36000" rtlCol="0" anchor="ctr"/>
            <a:lstStyle/>
            <a:p>
              <a:pPr algn="ctr"/>
              <a:r>
                <a:rPr kumimoji="1" lang="ja-JP" altLang="en-US" sz="1100" b="1" dirty="0" smtClean="0"/>
                <a:t>検索</a:t>
              </a:r>
              <a:endParaRPr kumimoji="1" lang="ja-JP" altLang="en-US" sz="1100" b="1" dirty="0"/>
            </a:p>
          </p:txBody>
        </p:sp>
        <p:pic>
          <p:nvPicPr>
            <p:cNvPr id="63" name="Picture 2" descr="C:\Users\minoru_kato\Desktop\無題.png"/>
            <p:cNvPicPr>
              <a:picLocks noChangeAspect="1" noChangeArrowheads="1"/>
            </p:cNvPicPr>
            <p:nvPr/>
          </p:nvPicPr>
          <p:blipFill>
            <a:blip r:embed="rId8" cstate="print">
              <a:clrChange>
                <a:clrFrom>
                  <a:srgbClr val="FDEADA"/>
                </a:clrFrom>
                <a:clrTo>
                  <a:srgbClr val="FDEADA">
                    <a:alpha val="0"/>
                  </a:srgbClr>
                </a:clrTo>
              </a:clrChange>
              <a:grayscl/>
              <a:extLst>
                <a:ext uri="{28A0092B-C50C-407E-A947-70E740481C1C}">
                  <a14:useLocalDpi xmlns:a14="http://schemas.microsoft.com/office/drawing/2010/main" val="0"/>
                </a:ext>
              </a:extLst>
            </a:blip>
            <a:srcRect/>
            <a:stretch>
              <a:fillRect/>
            </a:stretch>
          </p:blipFill>
          <p:spPr bwMode="auto">
            <a:xfrm rot="-2700000">
              <a:off x="5430385" y="9424928"/>
              <a:ext cx="177483" cy="22580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45" name="Group 9"/>
          <p:cNvGrpSpPr>
            <a:grpSpLocks noChangeAspect="1"/>
          </p:cNvGrpSpPr>
          <p:nvPr/>
        </p:nvGrpSpPr>
        <p:grpSpPr bwMode="auto">
          <a:xfrm rot="6888030">
            <a:off x="5339108" y="2263741"/>
            <a:ext cx="61108" cy="185561"/>
            <a:chOff x="3841" y="2862"/>
            <a:chExt cx="573" cy="708"/>
          </a:xfrm>
        </p:grpSpPr>
        <p:sp>
          <p:nvSpPr>
            <p:cNvPr id="446" name="AutoShape 10"/>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47" name="Freeform 11"/>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48" name="Freeform 12"/>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49" name="Freeform 13"/>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50" name="Freeform 14"/>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51" name="Freeform 15"/>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52" name="Freeform 16"/>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53" name="Freeform 17"/>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54" name="Freeform 18"/>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55" name="Freeform 19"/>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sp>
        <p:nvSpPr>
          <p:cNvPr id="467" name="テキスト ボックス 466"/>
          <p:cNvSpPr txBox="1"/>
          <p:nvPr/>
        </p:nvSpPr>
        <p:spPr>
          <a:xfrm>
            <a:off x="5445224" y="2167082"/>
            <a:ext cx="1392347" cy="338554"/>
          </a:xfrm>
          <a:prstGeom prst="rect">
            <a:avLst/>
          </a:prstGeom>
          <a:noFill/>
        </p:spPr>
        <p:txBody>
          <a:bodyPr wrap="square" rtlCol="0">
            <a:spAutoFit/>
          </a:bodyPr>
          <a:lstStyle/>
          <a:p>
            <a:pPr fontAlgn="auto">
              <a:spcBef>
                <a:spcPts val="0"/>
              </a:spcBef>
              <a:spcAft>
                <a:spcPts val="0"/>
              </a:spcAft>
            </a:pPr>
            <a:r>
              <a:rPr lang="ja-JP" altLang="en-US" sz="800" dirty="0" smtClean="0">
                <a:solidFill>
                  <a:prstClr val="black"/>
                </a:solidFill>
                <a:latin typeface="Calibri" panose="020F0502020204030204"/>
                <a:ea typeface="ＭＳ Ｐゴシック"/>
              </a:rPr>
              <a:t>抗菌剤により死滅</a:t>
            </a:r>
            <a:endParaRPr lang="en-US" altLang="ja-JP" sz="800" dirty="0" smtClean="0">
              <a:solidFill>
                <a:prstClr val="black"/>
              </a:solidFill>
              <a:latin typeface="Calibri" panose="020F0502020204030204"/>
              <a:ea typeface="ＭＳ Ｐゴシック"/>
            </a:endParaRPr>
          </a:p>
          <a:p>
            <a:pPr fontAlgn="auto">
              <a:spcBef>
                <a:spcPts val="0"/>
              </a:spcBef>
              <a:spcAft>
                <a:spcPts val="0"/>
              </a:spcAft>
            </a:pPr>
            <a:r>
              <a:rPr lang="ja-JP" altLang="en-US" sz="800" dirty="0" smtClean="0">
                <a:solidFill>
                  <a:prstClr val="black"/>
                </a:solidFill>
                <a:latin typeface="Calibri" panose="020F0502020204030204"/>
                <a:ea typeface="ＭＳ Ｐゴシック"/>
              </a:rPr>
              <a:t>（</a:t>
            </a:r>
            <a:r>
              <a:rPr lang="ja-JP" altLang="en-US" sz="800" dirty="0">
                <a:solidFill>
                  <a:prstClr val="black"/>
                </a:solidFill>
                <a:latin typeface="Calibri" panose="020F0502020204030204"/>
                <a:ea typeface="ＭＳ Ｐゴシック"/>
              </a:rPr>
              <a:t>感受性菌）</a:t>
            </a:r>
          </a:p>
        </p:txBody>
      </p:sp>
      <p:sp>
        <p:nvSpPr>
          <p:cNvPr id="468" name="テキスト ボックス 467"/>
          <p:cNvSpPr txBox="1"/>
          <p:nvPr/>
        </p:nvSpPr>
        <p:spPr>
          <a:xfrm>
            <a:off x="5432491" y="1879050"/>
            <a:ext cx="1812933" cy="338554"/>
          </a:xfrm>
          <a:prstGeom prst="rect">
            <a:avLst/>
          </a:prstGeom>
          <a:noFill/>
        </p:spPr>
        <p:txBody>
          <a:bodyPr wrap="square" rtlCol="0">
            <a:spAutoFit/>
          </a:bodyPr>
          <a:lstStyle/>
          <a:p>
            <a:pPr fontAlgn="auto">
              <a:spcBef>
                <a:spcPts val="0"/>
              </a:spcBef>
              <a:spcAft>
                <a:spcPts val="0"/>
              </a:spcAft>
            </a:pPr>
            <a:r>
              <a:rPr lang="ja-JP" altLang="en-US" sz="800" dirty="0">
                <a:solidFill>
                  <a:srgbClr val="FF0000"/>
                </a:solidFill>
                <a:latin typeface="Calibri" panose="020F0502020204030204"/>
                <a:ea typeface="ＭＳ Ｐゴシック"/>
              </a:rPr>
              <a:t>抗菌剤</a:t>
            </a:r>
            <a:r>
              <a:rPr lang="ja-JP" altLang="en-US" sz="800" dirty="0" smtClean="0">
                <a:solidFill>
                  <a:srgbClr val="FF0000"/>
                </a:solidFill>
                <a:latin typeface="Calibri" panose="020F0502020204030204"/>
                <a:ea typeface="ＭＳ Ｐゴシック"/>
              </a:rPr>
              <a:t>が</a:t>
            </a:r>
            <a:r>
              <a:rPr lang="ja-JP" altLang="en-US" sz="800" dirty="0">
                <a:solidFill>
                  <a:srgbClr val="FF0000"/>
                </a:solidFill>
                <a:latin typeface="Calibri" panose="020F0502020204030204"/>
                <a:ea typeface="ＭＳ Ｐゴシック"/>
              </a:rPr>
              <a:t>あって</a:t>
            </a:r>
            <a:r>
              <a:rPr lang="ja-JP" altLang="en-US" sz="800" dirty="0" smtClean="0">
                <a:solidFill>
                  <a:srgbClr val="FF0000"/>
                </a:solidFill>
                <a:latin typeface="Calibri" panose="020F0502020204030204"/>
                <a:ea typeface="ＭＳ Ｐゴシック"/>
              </a:rPr>
              <a:t>も生存</a:t>
            </a:r>
            <a:r>
              <a:rPr lang="ja-JP" altLang="en-US" sz="800" dirty="0">
                <a:solidFill>
                  <a:srgbClr val="FF0000"/>
                </a:solidFill>
                <a:latin typeface="Calibri" panose="020F0502020204030204"/>
                <a:ea typeface="ＭＳ Ｐゴシック"/>
              </a:rPr>
              <a:t>・</a:t>
            </a:r>
            <a:r>
              <a:rPr lang="ja-JP" altLang="en-US" sz="800" dirty="0" smtClean="0">
                <a:solidFill>
                  <a:srgbClr val="FF0000"/>
                </a:solidFill>
                <a:latin typeface="Calibri" panose="020F0502020204030204"/>
                <a:ea typeface="ＭＳ Ｐゴシック"/>
              </a:rPr>
              <a:t>増殖</a:t>
            </a:r>
            <a:endParaRPr lang="en-US" altLang="ja-JP" sz="800" dirty="0" smtClean="0">
              <a:solidFill>
                <a:srgbClr val="FF0000"/>
              </a:solidFill>
              <a:latin typeface="Calibri" panose="020F0502020204030204"/>
              <a:ea typeface="ＭＳ Ｐゴシック"/>
            </a:endParaRPr>
          </a:p>
          <a:p>
            <a:pPr fontAlgn="auto">
              <a:spcBef>
                <a:spcPts val="0"/>
              </a:spcBef>
              <a:spcAft>
                <a:spcPts val="0"/>
              </a:spcAft>
            </a:pPr>
            <a:r>
              <a:rPr lang="ja-JP" altLang="en-US" sz="800" dirty="0" smtClean="0">
                <a:solidFill>
                  <a:srgbClr val="FF0000"/>
                </a:solidFill>
                <a:latin typeface="Calibri" panose="020F0502020204030204"/>
                <a:ea typeface="ＭＳ Ｐゴシック"/>
              </a:rPr>
              <a:t>（</a:t>
            </a:r>
            <a:r>
              <a:rPr lang="ja-JP" altLang="en-US" sz="800" dirty="0">
                <a:solidFill>
                  <a:srgbClr val="FF0000"/>
                </a:solidFill>
                <a:latin typeface="Calibri" panose="020F0502020204030204"/>
                <a:ea typeface="ＭＳ Ｐゴシック"/>
              </a:rPr>
              <a:t>薬剤耐性菌）</a:t>
            </a:r>
          </a:p>
        </p:txBody>
      </p:sp>
      <p:grpSp>
        <p:nvGrpSpPr>
          <p:cNvPr id="3" name="グループ化 2"/>
          <p:cNvGrpSpPr/>
          <p:nvPr/>
        </p:nvGrpSpPr>
        <p:grpSpPr>
          <a:xfrm>
            <a:off x="5100829" y="2005421"/>
            <a:ext cx="318528" cy="82411"/>
            <a:chOff x="6757013" y="1788489"/>
            <a:chExt cx="318528" cy="82411"/>
          </a:xfrm>
        </p:grpSpPr>
        <p:grpSp>
          <p:nvGrpSpPr>
            <p:cNvPr id="456" name="Group 75"/>
            <p:cNvGrpSpPr>
              <a:grpSpLocks noChangeAspect="1"/>
            </p:cNvGrpSpPr>
            <p:nvPr/>
          </p:nvGrpSpPr>
          <p:grpSpPr bwMode="auto">
            <a:xfrm rot="5786147">
              <a:off x="6821102" y="1744984"/>
              <a:ext cx="61827" cy="190006"/>
              <a:chOff x="3841" y="2862"/>
              <a:chExt cx="573" cy="708"/>
            </a:xfrm>
          </p:grpSpPr>
          <p:sp>
            <p:nvSpPr>
              <p:cNvPr id="457" name="AutoShape 76"/>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58" name="Freeform 77"/>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59" name="Freeform 78"/>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60" name="Freeform 79"/>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61" name="Freeform 80"/>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62" name="Freeform 81"/>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63" name="Freeform 82"/>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64" name="Freeform 83"/>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rgbClr val="FF0000"/>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65" name="Freeform 84"/>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66" name="Freeform 85"/>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469" name="Group 357"/>
            <p:cNvGrpSpPr>
              <a:grpSpLocks/>
            </p:cNvGrpSpPr>
            <p:nvPr/>
          </p:nvGrpSpPr>
          <p:grpSpPr bwMode="auto">
            <a:xfrm>
              <a:off x="6999559" y="1788489"/>
              <a:ext cx="75982" cy="70710"/>
              <a:chOff x="204" y="1117"/>
              <a:chExt cx="181" cy="181"/>
            </a:xfrm>
          </p:grpSpPr>
          <p:sp>
            <p:nvSpPr>
              <p:cNvPr id="470" name="Oval 358"/>
              <p:cNvSpPr>
                <a:spLocks noChangeArrowheads="1"/>
              </p:cNvSpPr>
              <p:nvPr/>
            </p:nvSpPr>
            <p:spPr bwMode="auto">
              <a:xfrm>
                <a:off x="204" y="1117"/>
                <a:ext cx="91" cy="90"/>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71" name="Oval 359"/>
              <p:cNvSpPr>
                <a:spLocks noChangeArrowheads="1"/>
              </p:cNvSpPr>
              <p:nvPr/>
            </p:nvSpPr>
            <p:spPr bwMode="auto">
              <a:xfrm>
                <a:off x="295" y="1162"/>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72" name="Oval 360"/>
              <p:cNvSpPr>
                <a:spLocks noChangeArrowheads="1"/>
              </p:cNvSpPr>
              <p:nvPr/>
            </p:nvSpPr>
            <p:spPr bwMode="auto">
              <a:xfrm>
                <a:off x="204" y="1207"/>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sp>
        <p:nvSpPr>
          <p:cNvPr id="473" name="テキスト ボックス 472"/>
          <p:cNvSpPr txBox="1"/>
          <p:nvPr/>
        </p:nvSpPr>
        <p:spPr>
          <a:xfrm>
            <a:off x="5648689" y="1050668"/>
            <a:ext cx="530915" cy="230832"/>
          </a:xfrm>
          <a:prstGeom prst="rect">
            <a:avLst/>
          </a:prstGeom>
          <a:noFill/>
        </p:spPr>
        <p:txBody>
          <a:bodyPr wrap="none" rtlCol="0">
            <a:spAutoFit/>
          </a:bodyPr>
          <a:lstStyle/>
          <a:p>
            <a:pPr fontAlgn="auto">
              <a:spcBef>
                <a:spcPts val="0"/>
              </a:spcBef>
              <a:spcAft>
                <a:spcPts val="0"/>
              </a:spcAft>
            </a:pPr>
            <a:r>
              <a:rPr lang="ja-JP" altLang="en-US" sz="900" dirty="0" smtClean="0">
                <a:solidFill>
                  <a:prstClr val="black"/>
                </a:solidFill>
                <a:latin typeface="Calibri" panose="020F0502020204030204"/>
                <a:ea typeface="ＭＳ Ｐゴシック"/>
              </a:rPr>
              <a:t>抗菌剤</a:t>
            </a:r>
            <a:endParaRPr lang="ja-JP" altLang="en-US" sz="900" dirty="0">
              <a:solidFill>
                <a:prstClr val="black"/>
              </a:solidFill>
              <a:latin typeface="Calibri" panose="020F0502020204030204"/>
              <a:ea typeface="ＭＳ Ｐゴシック"/>
            </a:endParaRPr>
          </a:p>
        </p:txBody>
      </p:sp>
      <p:sp>
        <p:nvSpPr>
          <p:cNvPr id="2" name="正方形/長方形 1"/>
          <p:cNvSpPr/>
          <p:nvPr/>
        </p:nvSpPr>
        <p:spPr>
          <a:xfrm>
            <a:off x="116632" y="4528440"/>
            <a:ext cx="5748190" cy="692497"/>
          </a:xfrm>
          <a:prstGeom prst="rect">
            <a:avLst/>
          </a:prstGeom>
        </p:spPr>
        <p:txBody>
          <a:bodyPr wrap="square">
            <a:spAutoFit/>
          </a:bodyPr>
          <a:lstStyle/>
          <a:p>
            <a:pPr marL="261938" indent="-173038" defTabSz="685800" fontAlgn="auto">
              <a:spcBef>
                <a:spcPts val="0"/>
              </a:spcBef>
              <a:spcAft>
                <a:spcPts val="0"/>
              </a:spcAft>
              <a:defRPr/>
            </a:pPr>
            <a:r>
              <a:rPr lang="ja-JP" altLang="en-US" sz="1300" dirty="0">
                <a:latin typeface="HG丸ｺﾞｼｯｸM-PRO" panose="020F0600000000000000" pitchFamily="50" charset="-128"/>
                <a:ea typeface="HG丸ｺﾞｼｯｸM-PRO" panose="020F0600000000000000" pitchFamily="50" charset="-128"/>
              </a:rPr>
              <a:t>①　飼</a:t>
            </a:r>
            <a:r>
              <a:rPr lang="ja-JP" altLang="ja-JP" sz="1300" dirty="0">
                <a:latin typeface="HG丸ｺﾞｼｯｸM-PRO" panose="020F0600000000000000" pitchFamily="50" charset="-128"/>
                <a:ea typeface="HG丸ｺﾞｼｯｸM-PRO" panose="020F0600000000000000" pitchFamily="50" charset="-128"/>
              </a:rPr>
              <a:t>養衛生管理の徹底やワクチンの使用により感染症を減らす</a:t>
            </a:r>
            <a:r>
              <a:rPr lang="ja-JP" altLang="ja-JP" sz="1300" dirty="0" smtClean="0">
                <a:latin typeface="HG丸ｺﾞｼｯｸM-PRO" panose="020F0600000000000000" pitchFamily="50" charset="-128"/>
                <a:ea typeface="HG丸ｺﾞｼｯｸM-PRO" panose="020F0600000000000000" pitchFamily="50" charset="-128"/>
              </a:rPr>
              <a:t>こと</a:t>
            </a:r>
            <a:endParaRPr lang="en-US" altLang="ja-JP" sz="1300" dirty="0" smtClean="0">
              <a:latin typeface="HG丸ｺﾞｼｯｸM-PRO" panose="020F0600000000000000" pitchFamily="50" charset="-128"/>
              <a:ea typeface="HG丸ｺﾞｼｯｸM-PRO" panose="020F0600000000000000" pitchFamily="50" charset="-128"/>
            </a:endParaRPr>
          </a:p>
          <a:p>
            <a:pPr marL="261938" indent="-173038" defTabSz="685800" fontAlgn="auto">
              <a:spcBef>
                <a:spcPts val="0"/>
              </a:spcBef>
              <a:spcAft>
                <a:spcPts val="0"/>
              </a:spcAft>
              <a:defRPr/>
            </a:pPr>
            <a:r>
              <a:rPr lang="ja-JP" altLang="en-US" sz="1300" dirty="0">
                <a:latin typeface="HG丸ｺﾞｼｯｸM-PRO" panose="020F0600000000000000" pitchFamily="50" charset="-128"/>
                <a:ea typeface="HG丸ｺﾞｼｯｸM-PRO" panose="020F0600000000000000" pitchFamily="50" charset="-128"/>
              </a:rPr>
              <a:t>　</a:t>
            </a:r>
            <a:r>
              <a:rPr lang="ja-JP" altLang="ja-JP" sz="1300" dirty="0" smtClean="0">
                <a:latin typeface="HG丸ｺﾞｼｯｸM-PRO" panose="020F0600000000000000" pitchFamily="50" charset="-128"/>
                <a:ea typeface="HG丸ｺﾞｼｯｸM-PRO" panose="020F0600000000000000" pitchFamily="50" charset="-128"/>
              </a:rPr>
              <a:t>に</a:t>
            </a:r>
            <a:r>
              <a:rPr lang="ja-JP" altLang="ja-JP" sz="1300" dirty="0">
                <a:latin typeface="HG丸ｺﾞｼｯｸM-PRO" panose="020F0600000000000000" pitchFamily="50" charset="-128"/>
                <a:ea typeface="HG丸ｺﾞｼｯｸM-PRO" panose="020F0600000000000000" pitchFamily="50" charset="-128"/>
              </a:rPr>
              <a:t>より、抗菌剤の使用機会を減らすこと</a:t>
            </a:r>
            <a:endParaRPr lang="en-US" altLang="ja-JP" sz="1300" dirty="0">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r>
              <a:rPr lang="ja-JP" altLang="en-US" sz="1300" dirty="0">
                <a:latin typeface="HG丸ｺﾞｼｯｸM-PRO" panose="020F0600000000000000" pitchFamily="50" charset="-128"/>
                <a:ea typeface="HG丸ｺﾞｼｯｸM-PRO" panose="020F0600000000000000" pitchFamily="50" charset="-128"/>
              </a:rPr>
              <a:t>②　</a:t>
            </a:r>
            <a:r>
              <a:rPr lang="ja-JP" altLang="ja-JP" sz="1300" dirty="0">
                <a:latin typeface="HG丸ｺﾞｼｯｸM-PRO" panose="020F0600000000000000" pitchFamily="50" charset="-128"/>
                <a:ea typeface="HG丸ｺﾞｼｯｸM-PRO" panose="020F0600000000000000" pitchFamily="50" charset="-128"/>
              </a:rPr>
              <a:t>抗菌剤の使用を真に必要な場合に限定すること</a:t>
            </a:r>
            <a:endParaRPr lang="en-US" altLang="ja-JP" sz="1300" dirty="0">
              <a:latin typeface="HG丸ｺﾞｼｯｸM-PRO" panose="020F0600000000000000" pitchFamily="50" charset="-128"/>
              <a:ea typeface="HG丸ｺﾞｼｯｸM-PRO" panose="020F0600000000000000" pitchFamily="50" charset="-128"/>
            </a:endParaRPr>
          </a:p>
        </p:txBody>
      </p:sp>
      <p:sp>
        <p:nvSpPr>
          <p:cNvPr id="7" name="正方形/長方形 6"/>
          <p:cNvSpPr/>
          <p:nvPr/>
        </p:nvSpPr>
        <p:spPr>
          <a:xfrm>
            <a:off x="908720" y="6845300"/>
            <a:ext cx="4739969" cy="82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533442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スリップストリーム">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44563</TotalTime>
  <Words>775</Words>
  <Application>Microsoft Office PowerPoint</Application>
  <PresentationFormat>A4 210 x 297 mm</PresentationFormat>
  <Paragraphs>86</Paragraphs>
  <Slides>2</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2</vt:i4>
      </vt:variant>
      <vt:variant>
        <vt:lpstr>スライド タイトル</vt:lpstr>
      </vt:variant>
      <vt:variant>
        <vt:i4>2</vt:i4>
      </vt:variant>
    </vt:vector>
  </HeadingPairs>
  <TitlesOfParts>
    <vt:vector size="11" baseType="lpstr">
      <vt:lpstr>HG丸ｺﾞｼｯｸM-PRO</vt:lpstr>
      <vt:lpstr>ＭＳ Ｐゴシック</vt:lpstr>
      <vt:lpstr>ＭＳ Ｐ明朝</vt:lpstr>
      <vt:lpstr>メイリオ</vt:lpstr>
      <vt:lpstr>Arial</vt:lpstr>
      <vt:lpstr>Calibri</vt:lpstr>
      <vt:lpstr>Times New Roman</vt:lpstr>
      <vt:lpstr>Office ​​テーマ</vt:lpstr>
      <vt:lpstr>デザインの設定</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農薬の安全性確保はどのように行われているのか</dc:title>
  <dc:creator>農林水産省</dc:creator>
  <cp:lastModifiedBy>下村　義雄</cp:lastModifiedBy>
  <cp:revision>842</cp:revision>
  <cp:lastPrinted>2017-05-09T02:58:38Z</cp:lastPrinted>
  <dcterms:created xsi:type="dcterms:W3CDTF">2003-07-25T12:06:35Z</dcterms:created>
  <dcterms:modified xsi:type="dcterms:W3CDTF">2017-11-01T08:11:44Z</dcterms:modified>
</cp:coreProperties>
</file>