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5" r:id="rId1"/>
    <p:sldMasterId id="2147483938" r:id="rId2"/>
  </p:sldMasterIdLst>
  <p:notesMasterIdLst>
    <p:notesMasterId r:id="rId4"/>
  </p:notesMasterIdLst>
  <p:handoutMasterIdLst>
    <p:handoutMasterId r:id="rId5"/>
  </p:handoutMasterIdLst>
  <p:sldIdLst>
    <p:sldId id="468" r:id="rId3"/>
  </p:sldIdLst>
  <p:sldSz cx="9906000" cy="6858000" type="A4"/>
  <p:notesSz cx="9926638" cy="6797675"/>
  <p:defaultTextStyle>
    <a:defPPr>
      <a:defRPr lang="ja-JP"/>
    </a:defPPr>
    <a:lvl1pPr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FFFFCC"/>
    <a:srgbClr val="CCECFF"/>
    <a:srgbClr val="66FFFF"/>
    <a:srgbClr val="CCFFFF"/>
    <a:srgbClr val="FF00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44" autoAdjust="0"/>
    <p:restoredTop sz="89748" autoAdjust="0"/>
  </p:normalViewPr>
  <p:slideViewPr>
    <p:cSldViewPr>
      <p:cViewPr varScale="1">
        <p:scale>
          <a:sx n="70" d="100"/>
          <a:sy n="70" d="100"/>
        </p:scale>
        <p:origin x="1380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866" y="-108"/>
      </p:cViewPr>
      <p:guideLst>
        <p:guide orient="horz" pos="2141"/>
        <p:guide pos="312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9" y="6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7" tIns="46031" rIns="92057" bIns="46031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6577" y="6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7" tIns="46031" rIns="92057" bIns="46031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9" y="6457522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7" tIns="46031" rIns="92057" bIns="46031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6577" y="6457522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7" tIns="46031" rIns="92057" bIns="46031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fld id="{9122BFCF-0CF7-4082-B02E-F492D165657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27358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9" y="6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7" tIns="46031" rIns="92057" bIns="46031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6577" y="6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7" tIns="46031" rIns="92057" bIns="46031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1025" y="508000"/>
            <a:ext cx="3686175" cy="2551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4187" y="3229853"/>
            <a:ext cx="7278286" cy="305813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7" tIns="46031" rIns="92057" bIns="460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9" y="6457522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7" tIns="46031" rIns="92057" bIns="46031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577" y="6457522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7" tIns="46031" rIns="92057" bIns="46031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fld id="{8387E629-1223-434A-91A5-4BD2E9D1E6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96348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34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7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74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1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4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869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24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61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99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66E67-05D4-44C3-ABC0-8EC4E333E84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75054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26B1D-6106-487F-AAB0-2E6D973F69C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75105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8"/>
            <a:ext cx="8420100" cy="1362075"/>
          </a:xfrm>
        </p:spPr>
        <p:txBody>
          <a:bodyPr anchor="t"/>
          <a:lstStyle>
            <a:lvl1pPr algn="l">
              <a:defRPr sz="2077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6"/>
          </a:xfrm>
        </p:spPr>
        <p:txBody>
          <a:bodyPr anchor="b"/>
          <a:lstStyle>
            <a:lvl1pPr marL="0" indent="0">
              <a:buNone/>
              <a:defRPr sz="1038">
                <a:solidFill>
                  <a:schemeClr val="tx1">
                    <a:tint val="75000"/>
                  </a:schemeClr>
                </a:solidFill>
              </a:defRPr>
            </a:lvl1pPr>
            <a:lvl2pPr marL="23739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2pPr>
            <a:lvl3pPr marL="47477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3pPr>
            <a:lvl4pPr marL="712169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4pPr>
            <a:lvl5pPr marL="949559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5pPr>
            <a:lvl6pPr marL="118694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6pPr>
            <a:lvl7pPr marL="142433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7pPr>
            <a:lvl8pPr marL="166172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8pPr>
            <a:lvl9pPr marL="1899117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D4A97-8DAE-4359-BDEA-46A891FC493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95577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7"/>
            <a:ext cx="4375150" cy="4525963"/>
          </a:xfrm>
        </p:spPr>
        <p:txBody>
          <a:bodyPr/>
          <a:lstStyle>
            <a:lvl1pPr>
              <a:defRPr sz="1454"/>
            </a:lvl1pPr>
            <a:lvl2pPr>
              <a:defRPr sz="1246"/>
            </a:lvl2pPr>
            <a:lvl3pPr>
              <a:defRPr sz="1038"/>
            </a:lvl3pPr>
            <a:lvl4pPr>
              <a:defRPr sz="935"/>
            </a:lvl4pPr>
            <a:lvl5pPr>
              <a:defRPr sz="935"/>
            </a:lvl5pPr>
            <a:lvl6pPr>
              <a:defRPr sz="935"/>
            </a:lvl6pPr>
            <a:lvl7pPr>
              <a:defRPr sz="935"/>
            </a:lvl7pPr>
            <a:lvl8pPr>
              <a:defRPr sz="935"/>
            </a:lvl8pPr>
            <a:lvl9pPr>
              <a:defRPr sz="93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7"/>
            <a:ext cx="4375150" cy="4525963"/>
          </a:xfrm>
        </p:spPr>
        <p:txBody>
          <a:bodyPr/>
          <a:lstStyle>
            <a:lvl1pPr>
              <a:defRPr sz="1454"/>
            </a:lvl1pPr>
            <a:lvl2pPr>
              <a:defRPr sz="1246"/>
            </a:lvl2pPr>
            <a:lvl3pPr>
              <a:defRPr sz="1038"/>
            </a:lvl3pPr>
            <a:lvl4pPr>
              <a:defRPr sz="935"/>
            </a:lvl4pPr>
            <a:lvl5pPr>
              <a:defRPr sz="935"/>
            </a:lvl5pPr>
            <a:lvl6pPr>
              <a:defRPr sz="935"/>
            </a:lvl6pPr>
            <a:lvl7pPr>
              <a:defRPr sz="935"/>
            </a:lvl7pPr>
            <a:lvl8pPr>
              <a:defRPr sz="935"/>
            </a:lvl8pPr>
            <a:lvl9pPr>
              <a:defRPr sz="93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D5EDE439-6467-46D9-9D07-D898585DE6DE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79790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1246"/>
            </a:lvl1pPr>
            <a:lvl2pPr>
              <a:defRPr sz="1038"/>
            </a:lvl2pPr>
            <a:lvl3pPr>
              <a:defRPr sz="935"/>
            </a:lvl3pPr>
            <a:lvl4pPr>
              <a:defRPr sz="831"/>
            </a:lvl4pPr>
            <a:lvl5pPr>
              <a:defRPr sz="831"/>
            </a:lvl5pPr>
            <a:lvl6pPr>
              <a:defRPr sz="831"/>
            </a:lvl6pPr>
            <a:lvl7pPr>
              <a:defRPr sz="831"/>
            </a:lvl7pPr>
            <a:lvl8pPr>
              <a:defRPr sz="831"/>
            </a:lvl8pPr>
            <a:lvl9pPr>
              <a:defRPr sz="83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7" y="1535113"/>
            <a:ext cx="4378589" cy="63976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7" y="2174875"/>
            <a:ext cx="4378589" cy="3951288"/>
          </a:xfrm>
        </p:spPr>
        <p:txBody>
          <a:bodyPr/>
          <a:lstStyle>
            <a:lvl1pPr>
              <a:defRPr sz="1246"/>
            </a:lvl1pPr>
            <a:lvl2pPr>
              <a:defRPr sz="1038"/>
            </a:lvl2pPr>
            <a:lvl3pPr>
              <a:defRPr sz="935"/>
            </a:lvl3pPr>
            <a:lvl4pPr>
              <a:defRPr sz="831"/>
            </a:lvl4pPr>
            <a:lvl5pPr>
              <a:defRPr sz="831"/>
            </a:lvl5pPr>
            <a:lvl6pPr>
              <a:defRPr sz="831"/>
            </a:lvl6pPr>
            <a:lvl7pPr>
              <a:defRPr sz="831"/>
            </a:lvl7pPr>
            <a:lvl8pPr>
              <a:defRPr sz="831"/>
            </a:lvl8pPr>
            <a:lvl9pPr>
              <a:defRPr sz="83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164DE-D30E-4230-9CD2-4481993F541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02437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4DB83-F2BF-42D3-9E23-20C2D00BDD7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5891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03A09152-86A0-4EA9-B6A7-13AEAB7E43C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50713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2" y="273051"/>
            <a:ext cx="3259006" cy="1162050"/>
          </a:xfrm>
        </p:spPr>
        <p:txBody>
          <a:bodyPr anchor="b"/>
          <a:lstStyle>
            <a:lvl1pPr algn="l">
              <a:defRPr sz="1038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4" y="273057"/>
            <a:ext cx="5537730" cy="5853113"/>
          </a:xfrm>
        </p:spPr>
        <p:txBody>
          <a:bodyPr/>
          <a:lstStyle>
            <a:lvl1pPr>
              <a:defRPr sz="1662"/>
            </a:lvl1pPr>
            <a:lvl2pPr>
              <a:defRPr sz="1454"/>
            </a:lvl2pPr>
            <a:lvl3pPr>
              <a:defRPr sz="1246"/>
            </a:lvl3pPr>
            <a:lvl4pPr>
              <a:defRPr sz="1038"/>
            </a:lvl4pPr>
            <a:lvl5pPr>
              <a:defRPr sz="1038"/>
            </a:lvl5pPr>
            <a:lvl6pPr>
              <a:defRPr sz="1038"/>
            </a:lvl6pPr>
            <a:lvl7pPr>
              <a:defRPr sz="1038"/>
            </a:lvl7pPr>
            <a:lvl8pPr>
              <a:defRPr sz="1038"/>
            </a:lvl8pPr>
            <a:lvl9pPr>
              <a:defRPr sz="1038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2" y="1435104"/>
            <a:ext cx="3259006" cy="4691063"/>
          </a:xfrm>
        </p:spPr>
        <p:txBody>
          <a:bodyPr/>
          <a:lstStyle>
            <a:lvl1pPr marL="0" indent="0">
              <a:buNone/>
              <a:defRPr sz="727"/>
            </a:lvl1pPr>
            <a:lvl2pPr marL="237390" indent="0">
              <a:buNone/>
              <a:defRPr sz="623"/>
            </a:lvl2pPr>
            <a:lvl3pPr marL="474779" indent="0">
              <a:buNone/>
              <a:defRPr sz="519"/>
            </a:lvl3pPr>
            <a:lvl4pPr marL="712169" indent="0">
              <a:buNone/>
              <a:defRPr sz="467"/>
            </a:lvl4pPr>
            <a:lvl5pPr marL="949559" indent="0">
              <a:buNone/>
              <a:defRPr sz="467"/>
            </a:lvl5pPr>
            <a:lvl6pPr marL="1186948" indent="0">
              <a:buNone/>
              <a:defRPr sz="467"/>
            </a:lvl6pPr>
            <a:lvl7pPr marL="1424338" indent="0">
              <a:buNone/>
              <a:defRPr sz="467"/>
            </a:lvl7pPr>
            <a:lvl8pPr marL="1661728" indent="0">
              <a:buNone/>
              <a:defRPr sz="467"/>
            </a:lvl8pPr>
            <a:lvl9pPr marL="1899117" indent="0">
              <a:buNone/>
              <a:defRPr sz="46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3D862-8B28-4B27-AA75-2C1E1F8DFF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21760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1038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1662"/>
            </a:lvl1pPr>
            <a:lvl2pPr marL="237390" indent="0">
              <a:buNone/>
              <a:defRPr sz="1454"/>
            </a:lvl2pPr>
            <a:lvl3pPr marL="474779" indent="0">
              <a:buNone/>
              <a:defRPr sz="1246"/>
            </a:lvl3pPr>
            <a:lvl4pPr marL="712169" indent="0">
              <a:buNone/>
              <a:defRPr sz="1038"/>
            </a:lvl4pPr>
            <a:lvl5pPr marL="949559" indent="0">
              <a:buNone/>
              <a:defRPr sz="1038"/>
            </a:lvl5pPr>
            <a:lvl6pPr marL="1186948" indent="0">
              <a:buNone/>
              <a:defRPr sz="1038"/>
            </a:lvl6pPr>
            <a:lvl7pPr marL="1424338" indent="0">
              <a:buNone/>
              <a:defRPr sz="1038"/>
            </a:lvl7pPr>
            <a:lvl8pPr marL="1661728" indent="0">
              <a:buNone/>
              <a:defRPr sz="1038"/>
            </a:lvl8pPr>
            <a:lvl9pPr marL="1899117" indent="0">
              <a:buNone/>
              <a:defRPr sz="1038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727"/>
            </a:lvl1pPr>
            <a:lvl2pPr marL="237390" indent="0">
              <a:buNone/>
              <a:defRPr sz="623"/>
            </a:lvl2pPr>
            <a:lvl3pPr marL="474779" indent="0">
              <a:buNone/>
              <a:defRPr sz="519"/>
            </a:lvl3pPr>
            <a:lvl4pPr marL="712169" indent="0">
              <a:buNone/>
              <a:defRPr sz="467"/>
            </a:lvl4pPr>
            <a:lvl5pPr marL="949559" indent="0">
              <a:buNone/>
              <a:defRPr sz="467"/>
            </a:lvl5pPr>
            <a:lvl6pPr marL="1186948" indent="0">
              <a:buNone/>
              <a:defRPr sz="467"/>
            </a:lvl6pPr>
            <a:lvl7pPr marL="1424338" indent="0">
              <a:buNone/>
              <a:defRPr sz="467"/>
            </a:lvl7pPr>
            <a:lvl8pPr marL="1661728" indent="0">
              <a:buNone/>
              <a:defRPr sz="467"/>
            </a:lvl8pPr>
            <a:lvl9pPr marL="1899117" indent="0">
              <a:buNone/>
              <a:defRPr sz="46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1A016-FBF7-40C0-B638-19BAEC188B6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81173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E04F0-BE22-4D16-9E2F-CE64BA7BA65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6216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4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4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04325-FC50-4560-9125-479A268485C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53805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D12B1-F111-4826-9FB3-227620E695B9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D298A-8411-4BCC-980B-638D7ACDFFE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01295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8"/>
            <a:ext cx="8420100" cy="1362075"/>
          </a:xfrm>
        </p:spPr>
        <p:txBody>
          <a:bodyPr anchor="t"/>
          <a:lstStyle>
            <a:lvl1pPr algn="l">
              <a:defRPr sz="2077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6"/>
          </a:xfrm>
        </p:spPr>
        <p:txBody>
          <a:bodyPr anchor="b"/>
          <a:lstStyle>
            <a:lvl1pPr marL="0" indent="0">
              <a:buNone/>
              <a:defRPr sz="1038">
                <a:solidFill>
                  <a:schemeClr val="tx1">
                    <a:tint val="75000"/>
                  </a:schemeClr>
                </a:solidFill>
              </a:defRPr>
            </a:lvl1pPr>
            <a:lvl2pPr marL="23739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2pPr>
            <a:lvl3pPr marL="47477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3pPr>
            <a:lvl4pPr marL="712169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4pPr>
            <a:lvl5pPr marL="949559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5pPr>
            <a:lvl6pPr marL="118694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6pPr>
            <a:lvl7pPr marL="142433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7pPr>
            <a:lvl8pPr marL="166172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8pPr>
            <a:lvl9pPr marL="1899117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142C7-EE98-4EE2-90B5-EA4142D2109B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136A7-36E2-497E-8D03-A1006E7B67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92552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7"/>
            <a:ext cx="4375150" cy="4525963"/>
          </a:xfrm>
        </p:spPr>
        <p:txBody>
          <a:bodyPr/>
          <a:lstStyle>
            <a:lvl1pPr>
              <a:defRPr sz="1454"/>
            </a:lvl1pPr>
            <a:lvl2pPr>
              <a:defRPr sz="1246"/>
            </a:lvl2pPr>
            <a:lvl3pPr>
              <a:defRPr sz="1038"/>
            </a:lvl3pPr>
            <a:lvl4pPr>
              <a:defRPr sz="935"/>
            </a:lvl4pPr>
            <a:lvl5pPr>
              <a:defRPr sz="935"/>
            </a:lvl5pPr>
            <a:lvl6pPr>
              <a:defRPr sz="935"/>
            </a:lvl6pPr>
            <a:lvl7pPr>
              <a:defRPr sz="935"/>
            </a:lvl7pPr>
            <a:lvl8pPr>
              <a:defRPr sz="935"/>
            </a:lvl8pPr>
            <a:lvl9pPr>
              <a:defRPr sz="93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7"/>
            <a:ext cx="4375150" cy="4525963"/>
          </a:xfrm>
        </p:spPr>
        <p:txBody>
          <a:bodyPr/>
          <a:lstStyle>
            <a:lvl1pPr>
              <a:defRPr sz="1454"/>
            </a:lvl1pPr>
            <a:lvl2pPr>
              <a:defRPr sz="1246"/>
            </a:lvl2pPr>
            <a:lvl3pPr>
              <a:defRPr sz="1038"/>
            </a:lvl3pPr>
            <a:lvl4pPr>
              <a:defRPr sz="935"/>
            </a:lvl4pPr>
            <a:lvl5pPr>
              <a:defRPr sz="935"/>
            </a:lvl5pPr>
            <a:lvl6pPr>
              <a:defRPr sz="935"/>
            </a:lvl6pPr>
            <a:lvl7pPr>
              <a:defRPr sz="935"/>
            </a:lvl7pPr>
            <a:lvl8pPr>
              <a:defRPr sz="935"/>
            </a:lvl8pPr>
            <a:lvl9pPr>
              <a:defRPr sz="93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8DC1D-0B28-4B83-ACA3-3FF20D68F15E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F74FF-36BC-4653-9016-7C337C60EA5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34284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1246"/>
            </a:lvl1pPr>
            <a:lvl2pPr>
              <a:defRPr sz="1038"/>
            </a:lvl2pPr>
            <a:lvl3pPr>
              <a:defRPr sz="935"/>
            </a:lvl3pPr>
            <a:lvl4pPr>
              <a:defRPr sz="831"/>
            </a:lvl4pPr>
            <a:lvl5pPr>
              <a:defRPr sz="831"/>
            </a:lvl5pPr>
            <a:lvl6pPr>
              <a:defRPr sz="831"/>
            </a:lvl6pPr>
            <a:lvl7pPr>
              <a:defRPr sz="831"/>
            </a:lvl7pPr>
            <a:lvl8pPr>
              <a:defRPr sz="831"/>
            </a:lvl8pPr>
            <a:lvl9pPr>
              <a:defRPr sz="83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7" y="1535113"/>
            <a:ext cx="4378589" cy="63976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7" y="2174875"/>
            <a:ext cx="4378589" cy="3951288"/>
          </a:xfrm>
        </p:spPr>
        <p:txBody>
          <a:bodyPr/>
          <a:lstStyle>
            <a:lvl1pPr>
              <a:defRPr sz="1246"/>
            </a:lvl1pPr>
            <a:lvl2pPr>
              <a:defRPr sz="1038"/>
            </a:lvl2pPr>
            <a:lvl3pPr>
              <a:defRPr sz="935"/>
            </a:lvl3pPr>
            <a:lvl4pPr>
              <a:defRPr sz="831"/>
            </a:lvl4pPr>
            <a:lvl5pPr>
              <a:defRPr sz="831"/>
            </a:lvl5pPr>
            <a:lvl6pPr>
              <a:defRPr sz="831"/>
            </a:lvl6pPr>
            <a:lvl7pPr>
              <a:defRPr sz="831"/>
            </a:lvl7pPr>
            <a:lvl8pPr>
              <a:defRPr sz="831"/>
            </a:lvl8pPr>
            <a:lvl9pPr>
              <a:defRPr sz="83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24A55-98E8-4F03-99D6-561B2EAF62D4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A3B62-565B-4F87-B425-55D3EF40AE4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15854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8DDFB-C322-4B5B-8E0D-2A3D0A99DC24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71C88-0E37-4592-92A3-C4627715A42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34503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C8A01-ADD4-413E-89D0-6368B4CA0600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B7CDA-E493-4205-97F0-BEBE96FA364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63165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2" y="273051"/>
            <a:ext cx="3259006" cy="1162050"/>
          </a:xfrm>
        </p:spPr>
        <p:txBody>
          <a:bodyPr anchor="b"/>
          <a:lstStyle>
            <a:lvl1pPr algn="l">
              <a:defRPr sz="1038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4" y="273057"/>
            <a:ext cx="5537730" cy="5853113"/>
          </a:xfrm>
        </p:spPr>
        <p:txBody>
          <a:bodyPr/>
          <a:lstStyle>
            <a:lvl1pPr>
              <a:defRPr sz="1662"/>
            </a:lvl1pPr>
            <a:lvl2pPr>
              <a:defRPr sz="1454"/>
            </a:lvl2pPr>
            <a:lvl3pPr>
              <a:defRPr sz="1246"/>
            </a:lvl3pPr>
            <a:lvl4pPr>
              <a:defRPr sz="1038"/>
            </a:lvl4pPr>
            <a:lvl5pPr>
              <a:defRPr sz="1038"/>
            </a:lvl5pPr>
            <a:lvl6pPr>
              <a:defRPr sz="1038"/>
            </a:lvl6pPr>
            <a:lvl7pPr>
              <a:defRPr sz="1038"/>
            </a:lvl7pPr>
            <a:lvl8pPr>
              <a:defRPr sz="1038"/>
            </a:lvl8pPr>
            <a:lvl9pPr>
              <a:defRPr sz="1038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2" y="1435104"/>
            <a:ext cx="3259006" cy="4691063"/>
          </a:xfrm>
        </p:spPr>
        <p:txBody>
          <a:bodyPr/>
          <a:lstStyle>
            <a:lvl1pPr marL="0" indent="0">
              <a:buNone/>
              <a:defRPr sz="727"/>
            </a:lvl1pPr>
            <a:lvl2pPr marL="237390" indent="0">
              <a:buNone/>
              <a:defRPr sz="623"/>
            </a:lvl2pPr>
            <a:lvl3pPr marL="474779" indent="0">
              <a:buNone/>
              <a:defRPr sz="519"/>
            </a:lvl3pPr>
            <a:lvl4pPr marL="712169" indent="0">
              <a:buNone/>
              <a:defRPr sz="467"/>
            </a:lvl4pPr>
            <a:lvl5pPr marL="949559" indent="0">
              <a:buNone/>
              <a:defRPr sz="467"/>
            </a:lvl5pPr>
            <a:lvl6pPr marL="1186948" indent="0">
              <a:buNone/>
              <a:defRPr sz="467"/>
            </a:lvl6pPr>
            <a:lvl7pPr marL="1424338" indent="0">
              <a:buNone/>
              <a:defRPr sz="467"/>
            </a:lvl7pPr>
            <a:lvl8pPr marL="1661728" indent="0">
              <a:buNone/>
              <a:defRPr sz="467"/>
            </a:lvl8pPr>
            <a:lvl9pPr marL="1899117" indent="0">
              <a:buNone/>
              <a:defRPr sz="46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4CE3B-B3A1-4A5C-83C6-79E320532D64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E84C7-1467-4E9E-8265-7586E6C7726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74936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1038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1662"/>
            </a:lvl1pPr>
            <a:lvl2pPr marL="237390" indent="0">
              <a:buNone/>
              <a:defRPr sz="1454"/>
            </a:lvl2pPr>
            <a:lvl3pPr marL="474779" indent="0">
              <a:buNone/>
              <a:defRPr sz="1246"/>
            </a:lvl3pPr>
            <a:lvl4pPr marL="712169" indent="0">
              <a:buNone/>
              <a:defRPr sz="1038"/>
            </a:lvl4pPr>
            <a:lvl5pPr marL="949559" indent="0">
              <a:buNone/>
              <a:defRPr sz="1038"/>
            </a:lvl5pPr>
            <a:lvl6pPr marL="1186948" indent="0">
              <a:buNone/>
              <a:defRPr sz="1038"/>
            </a:lvl6pPr>
            <a:lvl7pPr marL="1424338" indent="0">
              <a:buNone/>
              <a:defRPr sz="1038"/>
            </a:lvl7pPr>
            <a:lvl8pPr marL="1661728" indent="0">
              <a:buNone/>
              <a:defRPr sz="1038"/>
            </a:lvl8pPr>
            <a:lvl9pPr marL="1899117" indent="0">
              <a:buNone/>
              <a:defRPr sz="1038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727"/>
            </a:lvl1pPr>
            <a:lvl2pPr marL="237390" indent="0">
              <a:buNone/>
              <a:defRPr sz="623"/>
            </a:lvl2pPr>
            <a:lvl3pPr marL="474779" indent="0">
              <a:buNone/>
              <a:defRPr sz="519"/>
            </a:lvl3pPr>
            <a:lvl4pPr marL="712169" indent="0">
              <a:buNone/>
              <a:defRPr sz="467"/>
            </a:lvl4pPr>
            <a:lvl5pPr marL="949559" indent="0">
              <a:buNone/>
              <a:defRPr sz="467"/>
            </a:lvl5pPr>
            <a:lvl6pPr marL="1186948" indent="0">
              <a:buNone/>
              <a:defRPr sz="467"/>
            </a:lvl6pPr>
            <a:lvl7pPr marL="1424338" indent="0">
              <a:buNone/>
              <a:defRPr sz="467"/>
            </a:lvl7pPr>
            <a:lvl8pPr marL="1661728" indent="0">
              <a:buNone/>
              <a:defRPr sz="467"/>
            </a:lvl8pPr>
            <a:lvl9pPr marL="1899117" indent="0">
              <a:buNone/>
              <a:defRPr sz="46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FC779-6C73-4CF5-A112-A57A8FC4D164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D1C31-B8E5-4938-96F3-5811C88FCB8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994541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911E-9F02-49E9-8383-B648600923EE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8DA7E-1E3E-4CC2-A72F-C24BB650EB5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892370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4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4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5941E-1895-40EE-9AC0-4B681B22D89A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F2295-388E-4812-A571-4568D2AB65C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23271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95300" y="1600207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60"/>
            <a:ext cx="23114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60"/>
            <a:ext cx="31369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60"/>
            <a:ext cx="23114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69B17C1-B961-462F-9CFE-A5022901047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47" r:id="rId1"/>
    <p:sldLayoutId id="2147485448" r:id="rId2"/>
    <p:sldLayoutId id="2147485449" r:id="rId3"/>
    <p:sldLayoutId id="2147485450" r:id="rId4"/>
    <p:sldLayoutId id="2147485451" r:id="rId5"/>
    <p:sldLayoutId id="2147485452" r:id="rId6"/>
    <p:sldLayoutId id="2147485453" r:id="rId7"/>
    <p:sldLayoutId id="2147485454" r:id="rId8"/>
    <p:sldLayoutId id="2147485455" r:id="rId9"/>
    <p:sldLayoutId id="2147485456" r:id="rId10"/>
    <p:sldLayoutId id="214748545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28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237390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474779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712169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949559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178042" indent="-17804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385759" indent="-14836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1454" kern="1200">
          <a:solidFill>
            <a:schemeClr val="tx1"/>
          </a:solidFill>
          <a:latin typeface="+mn-lt"/>
          <a:ea typeface="+mn-ea"/>
          <a:cs typeface="+mn-cs"/>
        </a:defRPr>
      </a:lvl2pPr>
      <a:lvl3pPr marL="593474" indent="-1186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830864" indent="-1186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4pPr>
      <a:lvl5pPr marL="1068254" indent="-1186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5pPr>
      <a:lvl6pPr marL="1305643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3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7pPr>
      <a:lvl8pPr marL="1780423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8pPr>
      <a:lvl9pPr marL="2017812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1pPr>
      <a:lvl2pPr marL="237390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2pPr>
      <a:lvl3pPr marL="474779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3pPr>
      <a:lvl4pPr marL="712169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949559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186948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424338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661728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1899117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2051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95300" y="1600207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60"/>
            <a:ext cx="23114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1676F70-04EB-4FF3-9570-24AB0204481B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60"/>
            <a:ext cx="31369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60"/>
            <a:ext cx="23114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57BEEC-5C0B-4CA3-9CBE-6D521757198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59" r:id="rId1"/>
    <p:sldLayoutId id="2147485460" r:id="rId2"/>
    <p:sldLayoutId id="2147485461" r:id="rId3"/>
    <p:sldLayoutId id="2147485462" r:id="rId4"/>
    <p:sldLayoutId id="2147485463" r:id="rId5"/>
    <p:sldLayoutId id="2147485464" r:id="rId6"/>
    <p:sldLayoutId id="2147485465" r:id="rId7"/>
    <p:sldLayoutId id="2147485466" r:id="rId8"/>
    <p:sldLayoutId id="2147485467" r:id="rId9"/>
    <p:sldLayoutId id="2147485468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28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237390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474779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712169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949559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178042" indent="-17804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385759" indent="-14836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1454" kern="1200">
          <a:solidFill>
            <a:schemeClr val="tx1"/>
          </a:solidFill>
          <a:latin typeface="+mn-lt"/>
          <a:ea typeface="+mn-ea"/>
          <a:cs typeface="+mn-cs"/>
        </a:defRPr>
      </a:lvl2pPr>
      <a:lvl3pPr marL="593474" indent="-1186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830864" indent="-1186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4pPr>
      <a:lvl5pPr marL="1068254" indent="-1186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5pPr>
      <a:lvl6pPr marL="1305643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3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7pPr>
      <a:lvl8pPr marL="1780423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8pPr>
      <a:lvl9pPr marL="2017812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1pPr>
      <a:lvl2pPr marL="237390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2pPr>
      <a:lvl3pPr marL="474779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3pPr>
      <a:lvl4pPr marL="712169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949559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186948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424338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661728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1899117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hyperlink" Target="http://www.maff.go.jp/j/syouan/tikusui/yakuzi/koukinzai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/>
          <p:cNvSpPr txBox="1">
            <a:spLocks/>
          </p:cNvSpPr>
          <p:nvPr/>
        </p:nvSpPr>
        <p:spPr bwMode="auto">
          <a:xfrm>
            <a:off x="3812" y="174886"/>
            <a:ext cx="8213830" cy="85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3305" tIns="31652" rIns="63305" bIns="31652" numCol="1" anchor="ctr" anchorCtr="0" compatLnSpc="1">
            <a:prstTxWarp prst="textNoShape">
              <a:avLst/>
            </a:prstTxWarp>
            <a:noAutofit/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altLang="ja-JP" sz="2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</a:t>
            </a:r>
            <a:r>
              <a:rPr lang="ja-JP" altLang="en-US" sz="2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月は薬剤耐性（</a:t>
            </a:r>
            <a:r>
              <a:rPr lang="en-US" altLang="ja-JP" sz="2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AMR</a:t>
            </a:r>
            <a:r>
              <a:rPr lang="ja-JP" altLang="en-US" sz="2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）対策推進月間です</a:t>
            </a:r>
            <a:endParaRPr lang="en-US" altLang="ja-JP" sz="28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ja-JP" altLang="en-US" sz="18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 </a:t>
            </a:r>
            <a:r>
              <a:rPr lang="ja-JP" altLang="en-US" sz="18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獣医師の皆さん、抗菌剤</a:t>
            </a:r>
            <a:r>
              <a:rPr lang="ja-JP" altLang="en-US" sz="18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の慎重使用等対策を進め</a:t>
            </a:r>
            <a:r>
              <a:rPr lang="ja-JP" altLang="en-US" sz="18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endParaRPr lang="en-US" altLang="ja-JP" sz="1800" b="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ja-JP" altLang="en-US" sz="1800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消費者</a:t>
            </a:r>
            <a:r>
              <a:rPr lang="ja-JP" altLang="en-US" sz="1800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の皆様の信頼</a:t>
            </a:r>
            <a:r>
              <a:rPr lang="ja-JP" altLang="en-US" sz="18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に応えましょう！ ～</a:t>
            </a:r>
            <a:endParaRPr lang="en-US" altLang="ja-JP" sz="1800" b="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26209" y="1384999"/>
            <a:ext cx="4278719" cy="1611953"/>
            <a:chOff x="-135433" y="1942406"/>
            <a:chExt cx="4288384" cy="1055348"/>
          </a:xfrm>
        </p:grpSpPr>
        <p:sp>
          <p:nvSpPr>
            <p:cNvPr id="8" name="正方形/長方形 7"/>
            <p:cNvSpPr/>
            <p:nvPr/>
          </p:nvSpPr>
          <p:spPr>
            <a:xfrm>
              <a:off x="-135433" y="1942406"/>
              <a:ext cx="4288384" cy="10553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indent="61545" defTabSz="47477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ja-JP" altLang="en-US" sz="1400" b="0" kern="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薬剤耐性菌とは、「抗菌剤が効かない細菌」です。</a:t>
              </a:r>
              <a:endParaRPr kumimoji="0" lang="en-US" altLang="ja-JP" sz="1400" b="0" kern="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indent="61545" defTabSz="47477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ja-JP" altLang="en-US" sz="1400" b="0" kern="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薬剤耐性菌は、抗菌剤の使い過ぎなどにより増加し</a:t>
              </a:r>
              <a:r>
                <a:rPr kumimoji="0" lang="ja-JP" altLang="en-US" sz="1400" b="0" kern="0" dirty="0" smtClean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、人</a:t>
              </a:r>
              <a:r>
                <a:rPr kumimoji="0" lang="ja-JP" altLang="en-US" sz="1400" b="0" kern="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や動物の治療が困難になります。</a:t>
              </a:r>
              <a:endParaRPr kumimoji="0" lang="en-US" altLang="ja-JP" sz="1400" b="0" kern="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9" name="角丸四角形 8"/>
            <p:cNvSpPr/>
            <p:nvPr/>
          </p:nvSpPr>
          <p:spPr>
            <a:xfrm>
              <a:off x="-119846" y="2056177"/>
              <a:ext cx="4153841" cy="813189"/>
            </a:xfrm>
            <a:prstGeom prst="roundRect">
              <a:avLst>
                <a:gd name="adj" fmla="val 8383"/>
              </a:avLst>
            </a:prstGeom>
            <a:noFill/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pic>
        <p:nvPicPr>
          <p:cNvPr id="387" name="Picture 2" descr="\\LSV_syouan\消費・安全局\イラストデータ集（画像検索システム2009-8）\imgs\thums\99-I-07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76" y="5630440"/>
            <a:ext cx="622768" cy="61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5" name="テキスト ボックス 394"/>
          <p:cNvSpPr txBox="1"/>
          <p:nvPr/>
        </p:nvSpPr>
        <p:spPr>
          <a:xfrm>
            <a:off x="215766" y="3315951"/>
            <a:ext cx="9643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→　</a:t>
            </a:r>
            <a:r>
              <a:rPr lang="ja-JP" altLang="en-US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次の４つのポイントに取り組んで、</a:t>
            </a:r>
            <a:r>
              <a:rPr lang="ja-JP" altLang="en-US" sz="2000" u="sng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抗菌剤の“慎重使用”を徹底すること</a:t>
            </a:r>
            <a:r>
              <a:rPr lang="ja-JP" altLang="en-US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が重要です</a:t>
            </a:r>
            <a:endParaRPr lang="en-US" altLang="ja-JP" dirty="0" smtClean="0"/>
          </a:p>
        </p:txBody>
      </p:sp>
      <p:sp>
        <p:nvSpPr>
          <p:cNvPr id="410" name="角丸四角形 409"/>
          <p:cNvSpPr/>
          <p:nvPr/>
        </p:nvSpPr>
        <p:spPr>
          <a:xfrm>
            <a:off x="54609" y="3892932"/>
            <a:ext cx="4834919" cy="117612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26" name="テキスト ボックス 425"/>
          <p:cNvSpPr txBox="1"/>
          <p:nvPr/>
        </p:nvSpPr>
        <p:spPr>
          <a:xfrm>
            <a:off x="951033" y="5566344"/>
            <a:ext cx="37579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抗菌剤を</a:t>
            </a:r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使用する</a:t>
            </a:r>
            <a:r>
              <a:rPr lang="ja-JP" altLang="en-US" sz="14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必要が</a:t>
            </a:r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ある場合</a:t>
            </a:r>
            <a:r>
              <a:rPr lang="ja-JP" altLang="en-US" sz="14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には</a:t>
            </a:r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、薬剤感受性試験の結果等を踏まえ、</a:t>
            </a:r>
            <a:r>
              <a:rPr lang="ja-JP" altLang="en-US" sz="1400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抗菌剤を正しく選択し、必要最小限で使用</a:t>
            </a:r>
            <a:r>
              <a:rPr lang="ja-JP" altLang="en-US" sz="1400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しましょう。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981" y="152367"/>
            <a:ext cx="1252185" cy="1031720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190196" y="1199804"/>
            <a:ext cx="2050582" cy="36816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薬剤耐性菌って？</a:t>
            </a:r>
          </a:p>
        </p:txBody>
      </p:sp>
      <p:sp>
        <p:nvSpPr>
          <p:cNvPr id="431" name="正方形/長方形 430"/>
          <p:cNvSpPr/>
          <p:nvPr/>
        </p:nvSpPr>
        <p:spPr>
          <a:xfrm>
            <a:off x="4520952" y="1196752"/>
            <a:ext cx="3940469" cy="37427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薬剤耐性問題と畜産との関わりは？</a:t>
            </a:r>
          </a:p>
        </p:txBody>
      </p:sp>
      <p:grpSp>
        <p:nvGrpSpPr>
          <p:cNvPr id="432" name="グループ化 431"/>
          <p:cNvGrpSpPr/>
          <p:nvPr/>
        </p:nvGrpSpPr>
        <p:grpSpPr>
          <a:xfrm>
            <a:off x="4304928" y="1368053"/>
            <a:ext cx="5529064" cy="1624959"/>
            <a:chOff x="44624" y="1859605"/>
            <a:chExt cx="3989371" cy="1494325"/>
          </a:xfrm>
        </p:grpSpPr>
        <p:sp>
          <p:nvSpPr>
            <p:cNvPr id="433" name="正方形/長方形 432"/>
            <p:cNvSpPr/>
            <p:nvPr/>
          </p:nvSpPr>
          <p:spPr>
            <a:xfrm>
              <a:off x="112048" y="1859605"/>
              <a:ext cx="3806628" cy="149432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indent="61545" defTabSz="47477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ja-JP" altLang="en-US" sz="1400" b="0" kern="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抗菌剤は、畜産分野でも、動物用医薬品や飼料添加物として使用されています。</a:t>
              </a:r>
              <a:endParaRPr kumimoji="0" lang="en-US" altLang="ja-JP" sz="1400" b="0" kern="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indent="61545" defTabSz="47477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ja-JP" altLang="en-US" sz="1400" b="0" kern="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家畜への抗菌剤の使用により増加した薬剤耐性菌が、家畜の治療を困難にするだけでなく、畜産物等を介して、人の感染症の治療を困難にすることが懸念されています。</a:t>
              </a:r>
              <a:endParaRPr kumimoji="0" lang="en-US" altLang="ja-JP" sz="1400" b="0" kern="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434" name="角丸四角形 433"/>
            <p:cNvSpPr/>
            <p:nvPr/>
          </p:nvSpPr>
          <p:spPr>
            <a:xfrm>
              <a:off x="44624" y="2034995"/>
              <a:ext cx="3989371" cy="1142222"/>
            </a:xfrm>
            <a:prstGeom prst="roundRect">
              <a:avLst>
                <a:gd name="adj" fmla="val 8383"/>
              </a:avLst>
            </a:prstGeom>
            <a:noFill/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46" name="正方形/長方形 45"/>
          <p:cNvSpPr/>
          <p:nvPr/>
        </p:nvSpPr>
        <p:spPr>
          <a:xfrm>
            <a:off x="190196" y="2978408"/>
            <a:ext cx="3940469" cy="37427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薬剤</a:t>
            </a:r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耐性対策ってどうすればいいの？</a:t>
            </a:r>
            <a:endParaRPr lang="ja-JP" altLang="en-US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フローチャート: 端子 4"/>
          <p:cNvSpPr/>
          <p:nvPr/>
        </p:nvSpPr>
        <p:spPr>
          <a:xfrm>
            <a:off x="149556" y="3734241"/>
            <a:ext cx="2592288" cy="317382"/>
          </a:xfrm>
          <a:prstGeom prst="flowChartTermina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感染症を予防する</a:t>
            </a:r>
            <a:endParaRPr kumimoji="1"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14" name="円/楕円 413"/>
          <p:cNvSpPr/>
          <p:nvPr/>
        </p:nvSpPr>
        <p:spPr>
          <a:xfrm>
            <a:off x="54609" y="3746162"/>
            <a:ext cx="320904" cy="294704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-1818" y="3755082"/>
            <a:ext cx="375112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8" i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</a:t>
            </a:r>
            <a:endParaRPr lang="ja-JP" altLang="en-US" sz="1108" i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5" name="角丸四角形 54"/>
          <p:cNvSpPr/>
          <p:nvPr/>
        </p:nvSpPr>
        <p:spPr>
          <a:xfrm>
            <a:off x="5024979" y="3886101"/>
            <a:ext cx="4834919" cy="11829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4979614" y="3821819"/>
            <a:ext cx="375112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8" i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6086392" y="4134597"/>
            <a:ext cx="35848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家畜の健康状態、発病後の経過、原因病原体、過去の感染症の発生状況等を</a:t>
            </a:r>
            <a:r>
              <a:rPr lang="ja-JP" altLang="en-US" sz="1400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把握し、適切に診断しましょう。</a:t>
            </a:r>
            <a:endParaRPr lang="ja-JP" altLang="en-US" sz="1400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8" name="フローチャート: 端子 57"/>
          <p:cNvSpPr/>
          <p:nvPr/>
        </p:nvSpPr>
        <p:spPr>
          <a:xfrm>
            <a:off x="5183244" y="3721349"/>
            <a:ext cx="3074224" cy="307488"/>
          </a:xfrm>
          <a:prstGeom prst="flowChartTermina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的確に把握し、診断する</a:t>
            </a:r>
            <a:endParaRPr kumimoji="1"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9" name="円/楕円 58"/>
          <p:cNvSpPr/>
          <p:nvPr/>
        </p:nvSpPr>
        <p:spPr>
          <a:xfrm>
            <a:off x="5024979" y="3760020"/>
            <a:ext cx="320904" cy="294704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968552" y="3768940"/>
            <a:ext cx="375112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8" i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</a:t>
            </a:r>
            <a:endParaRPr lang="ja-JP" altLang="en-US" sz="1108" i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1" name="角丸四角形 60"/>
          <p:cNvSpPr/>
          <p:nvPr/>
        </p:nvSpPr>
        <p:spPr>
          <a:xfrm>
            <a:off x="40875" y="5312404"/>
            <a:ext cx="4824401" cy="11409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-4490" y="5248121"/>
            <a:ext cx="375112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8" i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859606" y="4048764"/>
            <a:ext cx="37859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適切なワクチン接種、飼養衛生管理水準の向上（施設内の洗浄・消毒の徹底、十分な飼養スペースの確保等）について指導を行い、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感染症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を予防しましょう</a:t>
            </a:r>
            <a:r>
              <a:rPr lang="ja-JP" altLang="en-US" sz="14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</a:p>
        </p:txBody>
      </p:sp>
      <p:sp>
        <p:nvSpPr>
          <p:cNvPr id="64" name="フローチャート: 端子 63"/>
          <p:cNvSpPr/>
          <p:nvPr/>
        </p:nvSpPr>
        <p:spPr>
          <a:xfrm>
            <a:off x="149556" y="5153948"/>
            <a:ext cx="3075252" cy="336644"/>
          </a:xfrm>
          <a:prstGeom prst="flowChartTermina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抗菌剤を正しく選択する</a:t>
            </a:r>
            <a:endParaRPr kumimoji="1"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5" name="円/楕円 64"/>
          <p:cNvSpPr/>
          <p:nvPr/>
        </p:nvSpPr>
        <p:spPr>
          <a:xfrm>
            <a:off x="40875" y="5186322"/>
            <a:ext cx="320904" cy="294704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-15552" y="5195242"/>
            <a:ext cx="375112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8" i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</a:t>
            </a:r>
            <a:endParaRPr lang="ja-JP" altLang="en-US" sz="1108" i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7" name="角丸四角形 66"/>
          <p:cNvSpPr/>
          <p:nvPr/>
        </p:nvSpPr>
        <p:spPr>
          <a:xfrm>
            <a:off x="5035161" y="5289665"/>
            <a:ext cx="4824401" cy="116367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/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4989796" y="5225383"/>
            <a:ext cx="375112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8" i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</a:t>
            </a: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6108591" y="5409303"/>
            <a:ext cx="358648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農林水産省が公表する全国ベースの薬剤感受性の状況、地域における感染症の発生状況・薬剤感受性の情報等、薬剤</a:t>
            </a:r>
            <a:r>
              <a:rPr lang="ja-JP" altLang="en-US" sz="14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耐性に関する情報</a:t>
            </a:r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を関係者間で</a:t>
            </a:r>
            <a:r>
              <a:rPr lang="ja-JP" altLang="en-US" sz="1400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共有しましょう</a:t>
            </a:r>
            <a:r>
              <a:rPr lang="ja-JP" altLang="en-US" sz="1400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</a:p>
        </p:txBody>
      </p:sp>
      <p:sp>
        <p:nvSpPr>
          <p:cNvPr id="70" name="フローチャート: 端子 69"/>
          <p:cNvSpPr/>
          <p:nvPr/>
        </p:nvSpPr>
        <p:spPr>
          <a:xfrm>
            <a:off x="5153280" y="5143664"/>
            <a:ext cx="2464016" cy="291669"/>
          </a:xfrm>
          <a:prstGeom prst="flowChartTermina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情報を共有する</a:t>
            </a:r>
            <a:endParaRPr kumimoji="1"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1" name="円/楕円 70"/>
          <p:cNvSpPr/>
          <p:nvPr/>
        </p:nvSpPr>
        <p:spPr>
          <a:xfrm>
            <a:off x="5035161" y="5163584"/>
            <a:ext cx="320904" cy="294704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4978734" y="5172504"/>
            <a:ext cx="375112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8" i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</a:t>
            </a:r>
            <a:endParaRPr lang="ja-JP" altLang="en-US" sz="1108" i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08" y="4119690"/>
            <a:ext cx="585636" cy="81716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71" y="4107604"/>
            <a:ext cx="864786" cy="86478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887" y="5474354"/>
            <a:ext cx="854785" cy="854785"/>
          </a:xfrm>
          <a:prstGeom prst="rect">
            <a:avLst/>
          </a:prstGeom>
        </p:spPr>
      </p:pic>
      <p:sp>
        <p:nvSpPr>
          <p:cNvPr id="76" name="正方形/長方形 75"/>
          <p:cNvSpPr/>
          <p:nvPr/>
        </p:nvSpPr>
        <p:spPr>
          <a:xfrm>
            <a:off x="-50878" y="6560396"/>
            <a:ext cx="946837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05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詳細は、農林水産省</a:t>
            </a:r>
            <a:r>
              <a:rPr lang="en-US" altLang="ja-JP" sz="105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HP</a:t>
            </a:r>
            <a:r>
              <a:rPr lang="ja-JP" altLang="en-US" sz="105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sz="105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hlinkClick r:id="rId7"/>
              </a:rPr>
              <a:t>http://www.maff.go.jp/j/syouan/tikusui/yakuzi/koukinzai.</a:t>
            </a:r>
            <a:r>
              <a:rPr lang="ja-JP" altLang="en-US" sz="105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  <a:hlinkClick r:id="rId7"/>
              </a:rPr>
              <a:t>html</a:t>
            </a:r>
            <a:r>
              <a:rPr lang="ja-JP" altLang="en-US" sz="105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r>
              <a:rPr lang="ja-JP" altLang="en-US" sz="105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に掲載しています。</a:t>
            </a:r>
            <a:endParaRPr lang="ja-JP" altLang="en-US" sz="1050" b="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7256209" y="6582412"/>
            <a:ext cx="1586269" cy="2000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bIns="0" rtlCol="0">
            <a:spAutoFit/>
          </a:bodyPr>
          <a:lstStyle/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農林水産省</a:t>
            </a:r>
            <a:r>
              <a:rPr kumimoji="1"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抗菌性物質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8" name="正方形/長方形 77"/>
          <p:cNvSpPr/>
          <p:nvPr/>
        </p:nvSpPr>
        <p:spPr>
          <a:xfrm>
            <a:off x="8928593" y="6582412"/>
            <a:ext cx="504056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kumimoji="1" lang="ja-JP" altLang="en-US" sz="1100" b="1" dirty="0" smtClean="0"/>
              <a:t>検索</a:t>
            </a:r>
            <a:endParaRPr kumimoji="1" lang="ja-JP" altLang="en-US" sz="1100" b="1" dirty="0"/>
          </a:p>
        </p:txBody>
      </p:sp>
      <p:pic>
        <p:nvPicPr>
          <p:cNvPr id="79" name="Picture 2" descr="C:\Users\minoru_kato\Desktop\無題.pn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DEADA"/>
              </a:clrFrom>
              <a:clrTo>
                <a:srgbClr val="FDEADA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9329602" y="6629019"/>
            <a:ext cx="177483" cy="22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97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スリップストリーム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44030</TotalTime>
  <Words>346</Words>
  <Application>Microsoft Office PowerPoint</Application>
  <PresentationFormat>A4 210 x 297 mm</PresentationFormat>
  <Paragraphs>29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HG丸ｺﾞｼｯｸM-PRO</vt:lpstr>
      <vt:lpstr>ＭＳ Ｐゴシック</vt:lpstr>
      <vt:lpstr>ＭＳ Ｐ明朝</vt:lpstr>
      <vt:lpstr>ＭＳ ゴシック</vt:lpstr>
      <vt:lpstr>メイリオ</vt:lpstr>
      <vt:lpstr>Arial</vt:lpstr>
      <vt:lpstr>Calibri</vt:lpstr>
      <vt:lpstr>Times New Roman</vt:lpstr>
      <vt:lpstr>Office ​​テーマ</vt:lpstr>
      <vt:lpstr>デザインの設定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農薬の安全性確保はどのように行われているのか</dc:title>
  <dc:creator>農林水産省</dc:creator>
  <cp:lastModifiedBy>下村　義雄</cp:lastModifiedBy>
  <cp:revision>809</cp:revision>
  <cp:lastPrinted>2017-10-16T08:50:53Z</cp:lastPrinted>
  <dcterms:created xsi:type="dcterms:W3CDTF">2003-07-25T12:06:35Z</dcterms:created>
  <dcterms:modified xsi:type="dcterms:W3CDTF">2017-10-31T04:50:59Z</dcterms:modified>
</cp:coreProperties>
</file>