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 id="2147483938" r:id="rId2"/>
  </p:sldMasterIdLst>
  <p:notesMasterIdLst>
    <p:notesMasterId r:id="rId4"/>
  </p:notesMasterIdLst>
  <p:handoutMasterIdLst>
    <p:handoutMasterId r:id="rId5"/>
  </p:handoutMasterIdLst>
  <p:sldIdLst>
    <p:sldId id="466" r:id="rId3"/>
  </p:sldIdLst>
  <p:sldSz cx="6858000" cy="9906000" type="A4"/>
  <p:notesSz cx="6807200" cy="9939338"/>
  <p:defaultTextStyle>
    <a:defPPr>
      <a:defRPr lang="ja-JP"/>
    </a:defPPr>
    <a:lvl1pPr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1pPr>
    <a:lvl2pPr marL="4572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2pPr>
    <a:lvl3pPr marL="9144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3pPr>
    <a:lvl4pPr marL="13716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4pPr>
    <a:lvl5pPr marL="1828800" algn="l" rtl="0" fontAlgn="base">
      <a:spcBef>
        <a:spcPct val="50000"/>
      </a:spcBef>
      <a:spcAft>
        <a:spcPct val="0"/>
      </a:spcAft>
      <a:defRPr kumimoji="1" sz="1600" b="1"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1600" b="1"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1600" b="1"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1600" b="1"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1600" b="1"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CC"/>
    <a:srgbClr val="CCECFF"/>
    <a:srgbClr val="66FFFF"/>
    <a:srgbClr val="CCFFFF"/>
    <a:srgbClr val="FFFFFF"/>
    <a:srgbClr val="FF00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4" autoAdjust="0"/>
    <p:restoredTop sz="89748" autoAdjust="0"/>
  </p:normalViewPr>
  <p:slideViewPr>
    <p:cSldViewPr>
      <p:cViewPr>
        <p:scale>
          <a:sx n="100" d="100"/>
          <a:sy n="100" d="100"/>
        </p:scale>
        <p:origin x="1194" y="102"/>
      </p:cViewPr>
      <p:guideLst>
        <p:guide orient="horz" pos="3120"/>
        <p:guide pos="2160"/>
      </p:guideLst>
    </p:cSldViewPr>
  </p:slideViewPr>
  <p:outlineViewPr>
    <p:cViewPr>
      <p:scale>
        <a:sx n="33" d="100"/>
        <a:sy n="33" d="100"/>
      </p:scale>
      <p:origin x="0" y="0"/>
    </p:cViewPr>
  </p:outlineViewPr>
  <p:notesTextViewPr>
    <p:cViewPr>
      <p:scale>
        <a:sx n="75" d="100"/>
        <a:sy n="75" d="100"/>
      </p:scale>
      <p:origin x="0" y="0"/>
    </p:cViewPr>
  </p:notesTextViewPr>
  <p:notesViewPr>
    <p:cSldViewPr>
      <p:cViewPr varScale="1">
        <p:scale>
          <a:sx n="55" d="100"/>
          <a:sy n="55" d="100"/>
        </p:scale>
        <p:origin x="-1866" y="-108"/>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6"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13315" name="Rectangle 3"/>
          <p:cNvSpPr>
            <a:spLocks noGrp="1" noChangeArrowheads="1"/>
          </p:cNvSpPr>
          <p:nvPr>
            <p:ph type="dt" sz="quarter" idx="1"/>
          </p:nvPr>
        </p:nvSpPr>
        <p:spPr bwMode="auto">
          <a:xfrm>
            <a:off x="3858430"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lgn="r">
              <a:spcBef>
                <a:spcPct val="0"/>
              </a:spcBef>
              <a:defRPr sz="1200" b="0">
                <a:ea typeface="ＭＳ Ｐゴシック" charset="-128"/>
              </a:defRPr>
            </a:lvl1pPr>
          </a:lstStyle>
          <a:p>
            <a:pPr>
              <a:defRPr/>
            </a:pPr>
            <a:endParaRPr lang="en-US" altLang="ja-JP"/>
          </a:p>
        </p:txBody>
      </p:sp>
      <p:sp>
        <p:nvSpPr>
          <p:cNvPr id="13316" name="Rectangle 4"/>
          <p:cNvSpPr>
            <a:spLocks noGrp="1" noChangeArrowheads="1"/>
          </p:cNvSpPr>
          <p:nvPr>
            <p:ph type="ftr" sz="quarter" idx="2"/>
          </p:nvPr>
        </p:nvSpPr>
        <p:spPr bwMode="auto">
          <a:xfrm>
            <a:off x="6"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13317" name="Rectangle 5"/>
          <p:cNvSpPr>
            <a:spLocks noGrp="1" noChangeArrowheads="1"/>
          </p:cNvSpPr>
          <p:nvPr>
            <p:ph type="sldNum" sz="quarter" idx="3"/>
          </p:nvPr>
        </p:nvSpPr>
        <p:spPr bwMode="auto">
          <a:xfrm>
            <a:off x="3858430"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lgn="r">
              <a:spcBef>
                <a:spcPct val="0"/>
              </a:spcBef>
              <a:defRPr sz="1200" b="0">
                <a:ea typeface="ＭＳ Ｐゴシック" charset="-128"/>
              </a:defRPr>
            </a:lvl1pPr>
          </a:lstStyle>
          <a:p>
            <a:pPr>
              <a:defRPr/>
            </a:pPr>
            <a:fld id="{9122BFCF-0CF7-4082-B02E-F492D1656579}" type="slidenum">
              <a:rPr lang="en-US" altLang="ja-JP"/>
              <a:pPr>
                <a:defRPr/>
              </a:pPr>
              <a:t>‹#›</a:t>
            </a:fld>
            <a:endParaRPr lang="en-US" altLang="ja-JP"/>
          </a:p>
        </p:txBody>
      </p:sp>
    </p:spTree>
    <p:extLst>
      <p:ext uri="{BB962C8B-B14F-4D97-AF65-F5344CB8AC3E}">
        <p14:creationId xmlns:p14="http://schemas.microsoft.com/office/powerpoint/2010/main" val="1027358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6"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8195" name="Rectangle 3"/>
          <p:cNvSpPr>
            <a:spLocks noGrp="1" noChangeArrowheads="1"/>
          </p:cNvSpPr>
          <p:nvPr>
            <p:ph type="dt" idx="1"/>
          </p:nvPr>
        </p:nvSpPr>
        <p:spPr bwMode="auto">
          <a:xfrm>
            <a:off x="3858430" y="7"/>
            <a:ext cx="2948770" cy="497367"/>
          </a:xfrm>
          <a:prstGeom prst="rect">
            <a:avLst/>
          </a:prstGeom>
          <a:noFill/>
          <a:ln>
            <a:noFill/>
          </a:ln>
          <a:effectLst/>
          <a:extLst/>
        </p:spPr>
        <p:txBody>
          <a:bodyPr vert="horz" wrap="square" lIns="92186" tIns="46096" rIns="92186" bIns="46096" numCol="1" anchor="t" anchorCtr="0" compatLnSpc="1">
            <a:prstTxWarp prst="textNoShape">
              <a:avLst/>
            </a:prstTxWarp>
          </a:bodyPr>
          <a:lstStyle>
            <a:lvl1pPr algn="r">
              <a:spcBef>
                <a:spcPct val="0"/>
              </a:spcBef>
              <a:defRPr sz="1200" b="0">
                <a:ea typeface="ＭＳ Ｐゴシック" charset="-128"/>
              </a:defRPr>
            </a:lvl1pPr>
          </a:lstStyle>
          <a:p>
            <a:pPr>
              <a:defRPr/>
            </a:pPr>
            <a:endParaRPr lang="en-US" altLang="ja-JP"/>
          </a:p>
        </p:txBody>
      </p:sp>
      <p:sp>
        <p:nvSpPr>
          <p:cNvPr id="30724" name="Rectangle 4"/>
          <p:cNvSpPr>
            <a:spLocks noGrp="1" noRot="1" noChangeAspect="1" noChangeArrowheads="1" noTextEdit="1"/>
          </p:cNvSpPr>
          <p:nvPr>
            <p:ph type="sldImg" idx="2"/>
          </p:nvPr>
        </p:nvSpPr>
        <p:spPr bwMode="auto">
          <a:xfrm>
            <a:off x="2112963" y="744538"/>
            <a:ext cx="2582862" cy="3729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08061" y="4722585"/>
            <a:ext cx="4991091" cy="4471502"/>
          </a:xfrm>
          <a:prstGeom prst="rect">
            <a:avLst/>
          </a:prstGeom>
          <a:noFill/>
          <a:ln>
            <a:noFill/>
          </a:ln>
          <a:effectLst/>
          <a:extLst/>
        </p:spPr>
        <p:txBody>
          <a:bodyPr vert="horz" wrap="square" lIns="92186" tIns="46096" rIns="92186" bIns="46096"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6"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spcBef>
                <a:spcPct val="0"/>
              </a:spcBef>
              <a:defRPr sz="1200" b="0">
                <a:ea typeface="ＭＳ Ｐゴシック" charset="-128"/>
              </a:defRPr>
            </a:lvl1pPr>
          </a:lstStyle>
          <a:p>
            <a:pPr>
              <a:defRPr/>
            </a:pPr>
            <a:endParaRPr lang="en-US" altLang="ja-JP"/>
          </a:p>
        </p:txBody>
      </p:sp>
      <p:sp>
        <p:nvSpPr>
          <p:cNvPr id="8199" name="Rectangle 7"/>
          <p:cNvSpPr>
            <a:spLocks noGrp="1" noChangeArrowheads="1"/>
          </p:cNvSpPr>
          <p:nvPr>
            <p:ph type="sldNum" sz="quarter" idx="5"/>
          </p:nvPr>
        </p:nvSpPr>
        <p:spPr bwMode="auto">
          <a:xfrm>
            <a:off x="3858430" y="9441977"/>
            <a:ext cx="2948770" cy="497367"/>
          </a:xfrm>
          <a:prstGeom prst="rect">
            <a:avLst/>
          </a:prstGeom>
          <a:noFill/>
          <a:ln>
            <a:noFill/>
          </a:ln>
          <a:effectLst/>
          <a:extLst/>
        </p:spPr>
        <p:txBody>
          <a:bodyPr vert="horz" wrap="square" lIns="92186" tIns="46096" rIns="92186" bIns="46096" numCol="1" anchor="b" anchorCtr="0" compatLnSpc="1">
            <a:prstTxWarp prst="textNoShape">
              <a:avLst/>
            </a:prstTxWarp>
          </a:bodyPr>
          <a:lstStyle>
            <a:lvl1pPr algn="r">
              <a:spcBef>
                <a:spcPct val="0"/>
              </a:spcBef>
              <a:defRPr sz="1200" b="0">
                <a:ea typeface="ＭＳ Ｐゴシック" charset="-128"/>
              </a:defRPr>
            </a:lvl1pPr>
          </a:lstStyle>
          <a:p>
            <a:pPr>
              <a:defRPr/>
            </a:pPr>
            <a:fld id="{8387E629-1223-434A-91A5-4BD2E9D1E6C1}" type="slidenum">
              <a:rPr lang="en-US" altLang="ja-JP"/>
              <a:pPr>
                <a:defRPr/>
              </a:pPr>
              <a:t>‹#›</a:t>
            </a:fld>
            <a:endParaRPr lang="en-US" altLang="ja-JP"/>
          </a:p>
        </p:txBody>
      </p:sp>
    </p:spTree>
    <p:extLst>
      <p:ext uri="{BB962C8B-B14F-4D97-AF65-F5344CB8AC3E}">
        <p14:creationId xmlns:p14="http://schemas.microsoft.com/office/powerpoint/2010/main" val="24796348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93"/>
            <a:ext cx="5829300" cy="2123369"/>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7C466E67-05D4-44C3-ABC0-8EC4E333E84A}" type="slidenum">
              <a:rPr lang="en-US" altLang="ja-JP"/>
              <a:pPr>
                <a:defRPr/>
              </a:pPr>
              <a:t>‹#›</a:t>
            </a:fld>
            <a:endParaRPr lang="en-US" altLang="ja-JP"/>
          </a:p>
        </p:txBody>
      </p:sp>
    </p:spTree>
    <p:extLst>
      <p:ext uri="{BB962C8B-B14F-4D97-AF65-F5344CB8AC3E}">
        <p14:creationId xmlns:p14="http://schemas.microsoft.com/office/powerpoint/2010/main" val="67505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A5A26B1D-6106-487F-AAB0-2E6D973F69C9}" type="slidenum">
              <a:rPr lang="en-US" altLang="ja-JP"/>
              <a:pPr>
                <a:defRPr/>
              </a:pPr>
              <a:t>‹#›</a:t>
            </a:fld>
            <a:endParaRPr lang="en-US" altLang="ja-JP"/>
          </a:p>
        </p:txBody>
      </p:sp>
    </p:spTree>
    <p:extLst>
      <p:ext uri="{BB962C8B-B14F-4D97-AF65-F5344CB8AC3E}">
        <p14:creationId xmlns:p14="http://schemas.microsoft.com/office/powerpoint/2010/main" val="337510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34"/>
            <a:ext cx="5829300" cy="196744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4CED4A97-8DAE-4359-BDEA-46A891FC493D}" type="slidenum">
              <a:rPr lang="en-US" altLang="ja-JP"/>
              <a:pPr>
                <a:defRPr/>
              </a:pPr>
              <a:t>‹#›</a:t>
            </a:fld>
            <a:endParaRPr lang="en-US" altLang="ja-JP"/>
          </a:p>
        </p:txBody>
      </p:sp>
    </p:spTree>
    <p:extLst>
      <p:ext uri="{BB962C8B-B14F-4D97-AF65-F5344CB8AC3E}">
        <p14:creationId xmlns:p14="http://schemas.microsoft.com/office/powerpoint/2010/main" val="1995577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34290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48615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D5EDE439-6467-46D9-9D07-D898585DE6DE}" type="slidenum">
              <a:rPr lang="en-US" altLang="ja-JP" smtClean="0"/>
              <a:pPr>
                <a:defRPr/>
              </a:pPr>
              <a:t>‹#›</a:t>
            </a:fld>
            <a:endParaRPr lang="en-US" altLang="ja-JP"/>
          </a:p>
        </p:txBody>
      </p:sp>
    </p:spTree>
    <p:extLst>
      <p:ext uri="{BB962C8B-B14F-4D97-AF65-F5344CB8AC3E}">
        <p14:creationId xmlns:p14="http://schemas.microsoft.com/office/powerpoint/2010/main" val="377979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3483773" y="2217385"/>
            <a:ext cx="303133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3483773" y="3141486"/>
            <a:ext cx="303133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endParaRPr lang="en-US" altLang="ja-JP"/>
          </a:p>
        </p:txBody>
      </p:sp>
      <p:sp>
        <p:nvSpPr>
          <p:cNvPr id="8"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ー 5"/>
          <p:cNvSpPr>
            <a:spLocks noGrp="1"/>
          </p:cNvSpPr>
          <p:nvPr>
            <p:ph type="sldNum" sz="quarter" idx="12"/>
          </p:nvPr>
        </p:nvSpPr>
        <p:spPr/>
        <p:txBody>
          <a:bodyPr/>
          <a:lstStyle>
            <a:lvl1pPr>
              <a:defRPr/>
            </a:lvl1pPr>
          </a:lstStyle>
          <a:p>
            <a:pPr>
              <a:defRPr/>
            </a:pPr>
            <a:fld id="{EAE164DE-D30E-4230-9CD2-4481993F5412}" type="slidenum">
              <a:rPr lang="en-US" altLang="ja-JP"/>
              <a:pPr>
                <a:defRPr/>
              </a:pPr>
              <a:t>‹#›</a:t>
            </a:fld>
            <a:endParaRPr lang="en-US" altLang="ja-JP"/>
          </a:p>
        </p:txBody>
      </p:sp>
    </p:spTree>
    <p:extLst>
      <p:ext uri="{BB962C8B-B14F-4D97-AF65-F5344CB8AC3E}">
        <p14:creationId xmlns:p14="http://schemas.microsoft.com/office/powerpoint/2010/main" val="2502437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p:cNvSpPr>
            <a:spLocks noGrp="1"/>
          </p:cNvSpPr>
          <p:nvPr>
            <p:ph type="sldNum" sz="quarter" idx="12"/>
          </p:nvPr>
        </p:nvSpPr>
        <p:spPr/>
        <p:txBody>
          <a:bodyPr/>
          <a:lstStyle>
            <a:lvl1pPr>
              <a:defRPr/>
            </a:lvl1pPr>
          </a:lstStyle>
          <a:p>
            <a:pPr>
              <a:defRPr/>
            </a:pPr>
            <a:fld id="{9A54DB83-F2BF-42D3-9E23-20C2D00BDD74}" type="slidenum">
              <a:rPr lang="en-US" altLang="ja-JP"/>
              <a:pPr>
                <a:defRPr/>
              </a:pPr>
              <a:t>‹#›</a:t>
            </a:fld>
            <a:endParaRPr lang="en-US" altLang="ja-JP"/>
          </a:p>
        </p:txBody>
      </p:sp>
    </p:spTree>
    <p:extLst>
      <p:ext uri="{BB962C8B-B14F-4D97-AF65-F5344CB8AC3E}">
        <p14:creationId xmlns:p14="http://schemas.microsoft.com/office/powerpoint/2010/main" val="3958913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endParaRPr lang="en-US" altLang="ja-JP"/>
          </a:p>
        </p:txBody>
      </p:sp>
      <p:sp>
        <p:nvSpPr>
          <p:cNvPr id="3"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ー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03A09152-86A0-4EA9-B6A7-13AEAB7E43C0}" type="slidenum">
              <a:rPr lang="en-US" altLang="ja-JP" smtClean="0"/>
              <a:pPr>
                <a:defRPr/>
              </a:pPr>
              <a:t>‹#›</a:t>
            </a:fld>
            <a:endParaRPr lang="en-US" altLang="ja-JP"/>
          </a:p>
        </p:txBody>
      </p:sp>
    </p:spTree>
    <p:extLst>
      <p:ext uri="{BB962C8B-B14F-4D97-AF65-F5344CB8AC3E}">
        <p14:creationId xmlns:p14="http://schemas.microsoft.com/office/powerpoint/2010/main" val="85071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2681289" y="394415"/>
            <a:ext cx="3833813" cy="845449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342901" y="2072928"/>
            <a:ext cx="2256235" cy="677598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9963D862-8B28-4B27-AA75-2C1E1F8DFF84}" type="slidenum">
              <a:rPr lang="en-US" altLang="ja-JP"/>
              <a:pPr>
                <a:defRPr/>
              </a:pPr>
              <a:t>‹#›</a:t>
            </a:fld>
            <a:endParaRPr lang="en-US" altLang="ja-JP"/>
          </a:p>
        </p:txBody>
      </p:sp>
    </p:spTree>
    <p:extLst>
      <p:ext uri="{BB962C8B-B14F-4D97-AF65-F5344CB8AC3E}">
        <p14:creationId xmlns:p14="http://schemas.microsoft.com/office/powerpoint/2010/main" val="292176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p:cNvSpPr>
            <a:spLocks noGrp="1"/>
          </p:cNvSpPr>
          <p:nvPr>
            <p:ph type="sldNum" sz="quarter" idx="12"/>
          </p:nvPr>
        </p:nvSpPr>
        <p:spPr/>
        <p:txBody>
          <a:bodyPr/>
          <a:lstStyle>
            <a:lvl1pPr>
              <a:defRPr/>
            </a:lvl1pPr>
          </a:lstStyle>
          <a:p>
            <a:pPr>
              <a:defRPr/>
            </a:pPr>
            <a:fld id="{0D81A016-FBF7-40C0-B638-19BAEC188B6E}" type="slidenum">
              <a:rPr lang="en-US" altLang="ja-JP"/>
              <a:pPr>
                <a:defRPr/>
              </a:pPr>
              <a:t>‹#›</a:t>
            </a:fld>
            <a:endParaRPr lang="en-US" altLang="ja-JP"/>
          </a:p>
        </p:txBody>
      </p:sp>
    </p:spTree>
    <p:extLst>
      <p:ext uri="{BB962C8B-B14F-4D97-AF65-F5344CB8AC3E}">
        <p14:creationId xmlns:p14="http://schemas.microsoft.com/office/powerpoint/2010/main" val="138117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AACE04F0-BE22-4D16-9E2F-CE64BA7BA654}" type="slidenum">
              <a:rPr lang="en-US" altLang="ja-JP"/>
              <a:pPr>
                <a:defRPr/>
              </a:pPr>
              <a:t>‹#›</a:t>
            </a:fld>
            <a:endParaRPr lang="en-US" altLang="ja-JP"/>
          </a:p>
        </p:txBody>
      </p:sp>
    </p:spTree>
    <p:extLst>
      <p:ext uri="{BB962C8B-B14F-4D97-AF65-F5344CB8AC3E}">
        <p14:creationId xmlns:p14="http://schemas.microsoft.com/office/powerpoint/2010/main" val="662164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9"/>
            <a:ext cx="1543050" cy="8452202"/>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342900" y="396709"/>
            <a:ext cx="4514850" cy="845220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p:cNvSpPr>
            <a:spLocks noGrp="1"/>
          </p:cNvSpPr>
          <p:nvPr>
            <p:ph type="sldNum" sz="quarter" idx="12"/>
          </p:nvPr>
        </p:nvSpPr>
        <p:spPr/>
        <p:txBody>
          <a:bodyPr/>
          <a:lstStyle>
            <a:lvl1pPr>
              <a:defRPr/>
            </a:lvl1pPr>
          </a:lstStyle>
          <a:p>
            <a:pPr>
              <a:defRPr/>
            </a:pPr>
            <a:fld id="{04204325-FC50-4560-9125-479A268485C8}" type="slidenum">
              <a:rPr lang="en-US" altLang="ja-JP"/>
              <a:pPr>
                <a:defRPr/>
              </a:pPr>
              <a:t>‹#›</a:t>
            </a:fld>
            <a:endParaRPr lang="en-US" altLang="ja-JP"/>
          </a:p>
        </p:txBody>
      </p:sp>
    </p:spTree>
    <p:extLst>
      <p:ext uri="{BB962C8B-B14F-4D97-AF65-F5344CB8AC3E}">
        <p14:creationId xmlns:p14="http://schemas.microsoft.com/office/powerpoint/2010/main" val="1753805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F6BD12B1-F111-4826-9FB3-227620E695B9}" type="datetimeFigureOut">
              <a:rPr lang="ja-JP" altLang="en-US"/>
              <a:pPr>
                <a:defRPr/>
              </a:pPr>
              <a:t>2017/9/4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7BBD298A-8411-4BCC-980B-638D7ACDFFEC}" type="slidenum">
              <a:rPr lang="ja-JP" altLang="en-US"/>
              <a:pPr>
                <a:defRPr/>
              </a:pPr>
              <a:t>‹#›</a:t>
            </a:fld>
            <a:endParaRPr lang="ja-JP" altLang="en-US"/>
          </a:p>
        </p:txBody>
      </p:sp>
    </p:spTree>
    <p:extLst>
      <p:ext uri="{BB962C8B-B14F-4D97-AF65-F5344CB8AC3E}">
        <p14:creationId xmlns:p14="http://schemas.microsoft.com/office/powerpoint/2010/main" val="1801295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34"/>
            <a:ext cx="5829300" cy="196744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775142C7-EE98-4EE2-90B5-EA4142D2109B}" type="datetimeFigureOut">
              <a:rPr lang="ja-JP" altLang="en-US"/>
              <a:pPr>
                <a:defRPr/>
              </a:pPr>
              <a:t>2017/9/4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EE2136A7-36E2-497E-8D03-A1006E7B670F}" type="slidenum">
              <a:rPr lang="ja-JP" altLang="en-US"/>
              <a:pPr>
                <a:defRPr/>
              </a:pPr>
              <a:t>‹#›</a:t>
            </a:fld>
            <a:endParaRPr lang="ja-JP" altLang="en-US"/>
          </a:p>
        </p:txBody>
      </p:sp>
    </p:spTree>
    <p:extLst>
      <p:ext uri="{BB962C8B-B14F-4D97-AF65-F5344CB8AC3E}">
        <p14:creationId xmlns:p14="http://schemas.microsoft.com/office/powerpoint/2010/main" val="4192552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34290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486150" y="2311410"/>
            <a:ext cx="3028950" cy="653750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4F48DC1D-0B28-4B83-ACA3-3FF20D68F15E}" type="datetimeFigureOut">
              <a:rPr lang="ja-JP" altLang="en-US"/>
              <a:pPr>
                <a:defRPr/>
              </a:pPr>
              <a:t>2017/9/4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D90F74FF-36BC-4653-9016-7C337C60EA58}" type="slidenum">
              <a:rPr lang="ja-JP" altLang="en-US"/>
              <a:pPr>
                <a:defRPr/>
              </a:pPr>
              <a:t>‹#›</a:t>
            </a:fld>
            <a:endParaRPr lang="ja-JP" altLang="en-US"/>
          </a:p>
        </p:txBody>
      </p:sp>
    </p:spTree>
    <p:extLst>
      <p:ext uri="{BB962C8B-B14F-4D97-AF65-F5344CB8AC3E}">
        <p14:creationId xmlns:p14="http://schemas.microsoft.com/office/powerpoint/2010/main" val="1434284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3483773" y="2217385"/>
            <a:ext cx="3031331" cy="92410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3483773" y="3141486"/>
            <a:ext cx="3031331" cy="570741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34E24A55-98E8-4F03-99D6-561B2EAF62D4}" type="datetimeFigureOut">
              <a:rPr lang="ja-JP" altLang="en-US"/>
              <a:pPr>
                <a:defRPr/>
              </a:pPr>
              <a:t>2017/9/4</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924A3B62-565B-4F87-B425-55D3EF40AE41}" type="slidenum">
              <a:rPr lang="ja-JP" altLang="en-US"/>
              <a:pPr>
                <a:defRPr/>
              </a:pPr>
              <a:t>‹#›</a:t>
            </a:fld>
            <a:endParaRPr lang="ja-JP" altLang="en-US"/>
          </a:p>
        </p:txBody>
      </p:sp>
    </p:spTree>
    <p:extLst>
      <p:ext uri="{BB962C8B-B14F-4D97-AF65-F5344CB8AC3E}">
        <p14:creationId xmlns:p14="http://schemas.microsoft.com/office/powerpoint/2010/main" val="1815854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08D8DDFB-C322-4B5B-8E0D-2A3D0A99DC24}" type="datetimeFigureOut">
              <a:rPr lang="ja-JP" altLang="en-US"/>
              <a:pPr>
                <a:defRPr/>
              </a:pPr>
              <a:t>2017/9/4</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B4871C88-0E37-4592-92A3-C4627715A420}" type="slidenum">
              <a:rPr lang="ja-JP" altLang="en-US"/>
              <a:pPr>
                <a:defRPr/>
              </a:pPr>
              <a:t>‹#›</a:t>
            </a:fld>
            <a:endParaRPr lang="ja-JP" altLang="en-US"/>
          </a:p>
        </p:txBody>
      </p:sp>
    </p:spTree>
    <p:extLst>
      <p:ext uri="{BB962C8B-B14F-4D97-AF65-F5344CB8AC3E}">
        <p14:creationId xmlns:p14="http://schemas.microsoft.com/office/powerpoint/2010/main" val="2234503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01AC8A01-ADD4-413E-89D0-6368B4CA0600}" type="datetimeFigureOut">
              <a:rPr lang="ja-JP" altLang="en-US"/>
              <a:pPr>
                <a:defRPr/>
              </a:pPr>
              <a:t>2017/9/4</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E2BB7CDA-E493-4205-97F0-BEBE96FA3645}" type="slidenum">
              <a:rPr lang="ja-JP" altLang="en-US"/>
              <a:pPr>
                <a:defRPr/>
              </a:pPr>
              <a:t>‹#›</a:t>
            </a:fld>
            <a:endParaRPr lang="ja-JP" altLang="en-US"/>
          </a:p>
        </p:txBody>
      </p:sp>
    </p:spTree>
    <p:extLst>
      <p:ext uri="{BB962C8B-B14F-4D97-AF65-F5344CB8AC3E}">
        <p14:creationId xmlns:p14="http://schemas.microsoft.com/office/powerpoint/2010/main" val="3563165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2681289" y="394415"/>
            <a:ext cx="3833813" cy="845449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342901" y="2072928"/>
            <a:ext cx="2256235" cy="677598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7C64CE3B-B3A1-4A5C-83C6-79E320532D64}" type="datetimeFigureOut">
              <a:rPr lang="ja-JP" altLang="en-US"/>
              <a:pPr>
                <a:defRPr/>
              </a:pPr>
              <a:t>2017/9/4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46FE84C7-1467-4E9E-8265-7586E6C77268}" type="slidenum">
              <a:rPr lang="ja-JP" altLang="en-US"/>
              <a:pPr>
                <a:defRPr/>
              </a:pPr>
              <a:t>‹#›</a:t>
            </a:fld>
            <a:endParaRPr lang="ja-JP" altLang="en-US"/>
          </a:p>
        </p:txBody>
      </p:sp>
    </p:spTree>
    <p:extLst>
      <p:ext uri="{BB962C8B-B14F-4D97-AF65-F5344CB8AC3E}">
        <p14:creationId xmlns:p14="http://schemas.microsoft.com/office/powerpoint/2010/main" val="327493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C01FC779-6C73-4CF5-A112-A57A8FC4D164}" type="datetimeFigureOut">
              <a:rPr lang="ja-JP" altLang="en-US"/>
              <a:pPr>
                <a:defRPr/>
              </a:pPr>
              <a:t>2017/9/4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A0ED1C31-B8E5-4938-96F3-5811C88FCB8E}" type="slidenum">
              <a:rPr lang="ja-JP" altLang="en-US"/>
              <a:pPr>
                <a:defRPr/>
              </a:pPr>
              <a:t>‹#›</a:t>
            </a:fld>
            <a:endParaRPr lang="ja-JP" altLang="en-US"/>
          </a:p>
        </p:txBody>
      </p:sp>
    </p:spTree>
    <p:extLst>
      <p:ext uri="{BB962C8B-B14F-4D97-AF65-F5344CB8AC3E}">
        <p14:creationId xmlns:p14="http://schemas.microsoft.com/office/powerpoint/2010/main" val="4199454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D00E911E-9F02-49E9-8383-B648600923EE}" type="datetimeFigureOut">
              <a:rPr lang="ja-JP" altLang="en-US"/>
              <a:pPr>
                <a:defRPr/>
              </a:pPr>
              <a:t>2017/9/4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6BF8DA7E-1E3E-4CC2-A72F-C24BB650EB5B}" type="slidenum">
              <a:rPr lang="ja-JP" altLang="en-US"/>
              <a:pPr>
                <a:defRPr/>
              </a:pPr>
              <a:t>‹#›</a:t>
            </a:fld>
            <a:endParaRPr lang="ja-JP" altLang="en-US"/>
          </a:p>
        </p:txBody>
      </p:sp>
    </p:spTree>
    <p:extLst>
      <p:ext uri="{BB962C8B-B14F-4D97-AF65-F5344CB8AC3E}">
        <p14:creationId xmlns:p14="http://schemas.microsoft.com/office/powerpoint/2010/main" val="2989237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9"/>
            <a:ext cx="1543050" cy="8452202"/>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342900" y="396709"/>
            <a:ext cx="4514850" cy="8452202"/>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EBC5941E-1895-40EE-9AC0-4B681B22D89A}" type="datetimeFigureOut">
              <a:rPr lang="ja-JP" altLang="en-US"/>
              <a:pPr>
                <a:defRPr/>
              </a:pPr>
              <a:t>2017/9/4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30F2295-388E-4812-A571-4568D2AB65C9}" type="slidenum">
              <a:rPr lang="ja-JP" altLang="en-US"/>
              <a:pPr>
                <a:defRPr/>
              </a:pPr>
              <a:t>‹#›</a:t>
            </a:fld>
            <a:endParaRPr lang="ja-JP" altLang="en-US"/>
          </a:p>
        </p:txBody>
      </p:sp>
    </p:spTree>
    <p:extLst>
      <p:ext uri="{BB962C8B-B14F-4D97-AF65-F5344CB8AC3E}">
        <p14:creationId xmlns:p14="http://schemas.microsoft.com/office/powerpoint/2010/main" val="382327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342900" y="396699"/>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342900" y="2311410"/>
            <a:ext cx="6172200" cy="653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342900" y="9181408"/>
            <a:ext cx="1600200" cy="527402"/>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2343150" y="9181408"/>
            <a:ext cx="2171700" cy="527402"/>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4914900" y="9181408"/>
            <a:ext cx="1600200" cy="527402"/>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69B17C1-B961-462F-9CFE-A5022901047C}"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5447" r:id="rId1"/>
    <p:sldLayoutId id="2147485448" r:id="rId2"/>
    <p:sldLayoutId id="2147485449" r:id="rId3"/>
    <p:sldLayoutId id="2147485450" r:id="rId4"/>
    <p:sldLayoutId id="2147485451" r:id="rId5"/>
    <p:sldLayoutId id="2147485452" r:id="rId6"/>
    <p:sldLayoutId id="2147485453" r:id="rId7"/>
    <p:sldLayoutId id="2147485454" r:id="rId8"/>
    <p:sldLayoutId id="2147485455" r:id="rId9"/>
    <p:sldLayoutId id="2147485456" r:id="rId10"/>
    <p:sldLayoutId id="2147485457" r:id="rId11"/>
  </p:sldLayoutIdLst>
  <p:hf hdr="0" ftr="0" dt="0"/>
  <p:txStyles>
    <p:titleStyle>
      <a:lvl1pPr algn="ctr" rtl="0" eaLnBrk="0" fontAlgn="base" hangingPunct="0">
        <a:spcBef>
          <a:spcPct val="0"/>
        </a:spcBef>
        <a:spcAft>
          <a:spcPct val="0"/>
        </a:spcAft>
        <a:defRPr kumimoji="1" sz="3300" kern="1200">
          <a:solidFill>
            <a:schemeClr val="tx1"/>
          </a:solidFill>
          <a:latin typeface="+mj-lt"/>
          <a:ea typeface="+mj-ea"/>
          <a:cs typeface="+mj-cs"/>
        </a:defRPr>
      </a:lvl1pPr>
      <a:lvl2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5pPr>
      <a:lvl6pPr marL="342900" algn="ctr" rtl="0" fontAlgn="base">
        <a:spcBef>
          <a:spcPct val="0"/>
        </a:spcBef>
        <a:spcAft>
          <a:spcPct val="0"/>
        </a:spcAft>
        <a:defRPr kumimoji="1" sz="3300">
          <a:solidFill>
            <a:schemeClr val="tx1"/>
          </a:solidFill>
          <a:latin typeface="Calibri" pitchFamily="34" charset="0"/>
          <a:ea typeface="ＭＳ Ｐゴシック" charset="-128"/>
        </a:defRPr>
      </a:lvl6pPr>
      <a:lvl7pPr marL="685800" algn="ctr" rtl="0" fontAlgn="base">
        <a:spcBef>
          <a:spcPct val="0"/>
        </a:spcBef>
        <a:spcAft>
          <a:spcPct val="0"/>
        </a:spcAft>
        <a:defRPr kumimoji="1" sz="3300">
          <a:solidFill>
            <a:schemeClr val="tx1"/>
          </a:solidFill>
          <a:latin typeface="Calibri" pitchFamily="34" charset="0"/>
          <a:ea typeface="ＭＳ Ｐゴシック" charset="-128"/>
        </a:defRPr>
      </a:lvl7pPr>
      <a:lvl8pPr marL="1028700" algn="ctr" rtl="0" fontAlgn="base">
        <a:spcBef>
          <a:spcPct val="0"/>
        </a:spcBef>
        <a:spcAft>
          <a:spcPct val="0"/>
        </a:spcAft>
        <a:defRPr kumimoji="1" sz="3300">
          <a:solidFill>
            <a:schemeClr val="tx1"/>
          </a:solidFill>
          <a:latin typeface="Calibri" pitchFamily="34" charset="0"/>
          <a:ea typeface="ＭＳ Ｐゴシック" charset="-128"/>
        </a:defRPr>
      </a:lvl8pPr>
      <a:lvl9pPr marL="1371600" algn="ctr" rtl="0" fontAlgn="base">
        <a:spcBef>
          <a:spcPct val="0"/>
        </a:spcBef>
        <a:spcAft>
          <a:spcPct val="0"/>
        </a:spcAft>
        <a:defRPr kumimoji="1" sz="3300">
          <a:solidFill>
            <a:schemeClr val="tx1"/>
          </a:solidFill>
          <a:latin typeface="Calibri" pitchFamily="34" charset="0"/>
          <a:ea typeface="ＭＳ Ｐゴシック" charset="-128"/>
        </a:defRPr>
      </a:lvl9pPr>
    </p:titleStyle>
    <p:body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タイトル プレースホルダー 1"/>
          <p:cNvSpPr>
            <a:spLocks noGrp="1"/>
          </p:cNvSpPr>
          <p:nvPr>
            <p:ph type="title"/>
          </p:nvPr>
        </p:nvSpPr>
        <p:spPr bwMode="auto">
          <a:xfrm>
            <a:off x="342900" y="396699"/>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2051" name="テキスト プレースホルダー 2"/>
          <p:cNvSpPr>
            <a:spLocks noGrp="1"/>
          </p:cNvSpPr>
          <p:nvPr>
            <p:ph type="body" idx="1"/>
          </p:nvPr>
        </p:nvSpPr>
        <p:spPr bwMode="auto">
          <a:xfrm>
            <a:off x="342900" y="2311410"/>
            <a:ext cx="6172200" cy="653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342900" y="9181408"/>
            <a:ext cx="1600200" cy="527402"/>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61676F70-04EB-4FF3-9570-24AB0204481B}" type="datetimeFigureOut">
              <a:rPr lang="ja-JP" altLang="en-US"/>
              <a:pPr>
                <a:defRPr/>
              </a:pPr>
              <a:t>2017/9/4</a:t>
            </a:fld>
            <a:endParaRPr lang="ja-JP" altLang="en-US"/>
          </a:p>
        </p:txBody>
      </p:sp>
      <p:sp>
        <p:nvSpPr>
          <p:cNvPr id="5" name="フッター プレースホルダー 4"/>
          <p:cNvSpPr>
            <a:spLocks noGrp="1"/>
          </p:cNvSpPr>
          <p:nvPr>
            <p:ph type="ftr" sz="quarter" idx="3"/>
          </p:nvPr>
        </p:nvSpPr>
        <p:spPr>
          <a:xfrm>
            <a:off x="2343150" y="9181408"/>
            <a:ext cx="2171700" cy="527402"/>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ja-JP" altLang="en-US"/>
          </a:p>
        </p:txBody>
      </p:sp>
      <p:sp>
        <p:nvSpPr>
          <p:cNvPr id="6" name="スライド番号プレースホルダー 5"/>
          <p:cNvSpPr>
            <a:spLocks noGrp="1"/>
          </p:cNvSpPr>
          <p:nvPr>
            <p:ph type="sldNum" sz="quarter" idx="4"/>
          </p:nvPr>
        </p:nvSpPr>
        <p:spPr>
          <a:xfrm>
            <a:off x="4914900" y="9181408"/>
            <a:ext cx="1600200" cy="527402"/>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F957BEEC-5C0B-4CA3-9CBE-6D5217571988}"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Lst>
  <p:txStyles>
    <p:titleStyle>
      <a:lvl1pPr algn="ctr" rtl="0" eaLnBrk="0" fontAlgn="base" hangingPunct="0">
        <a:spcBef>
          <a:spcPct val="0"/>
        </a:spcBef>
        <a:spcAft>
          <a:spcPct val="0"/>
        </a:spcAft>
        <a:defRPr kumimoji="1" sz="3300" kern="1200">
          <a:solidFill>
            <a:schemeClr val="tx1"/>
          </a:solidFill>
          <a:latin typeface="+mj-lt"/>
          <a:ea typeface="+mj-ea"/>
          <a:cs typeface="+mj-cs"/>
        </a:defRPr>
      </a:lvl1pPr>
      <a:lvl2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3300">
          <a:solidFill>
            <a:schemeClr val="tx1"/>
          </a:solidFill>
          <a:latin typeface="Calibri" pitchFamily="34" charset="0"/>
          <a:ea typeface="ＭＳ Ｐゴシック" charset="-128"/>
        </a:defRPr>
      </a:lvl5pPr>
      <a:lvl6pPr marL="342900" algn="ctr" rtl="0" fontAlgn="base">
        <a:spcBef>
          <a:spcPct val="0"/>
        </a:spcBef>
        <a:spcAft>
          <a:spcPct val="0"/>
        </a:spcAft>
        <a:defRPr kumimoji="1" sz="3300">
          <a:solidFill>
            <a:schemeClr val="tx1"/>
          </a:solidFill>
          <a:latin typeface="Calibri" pitchFamily="34" charset="0"/>
          <a:ea typeface="ＭＳ Ｐゴシック" charset="-128"/>
        </a:defRPr>
      </a:lvl6pPr>
      <a:lvl7pPr marL="685800" algn="ctr" rtl="0" fontAlgn="base">
        <a:spcBef>
          <a:spcPct val="0"/>
        </a:spcBef>
        <a:spcAft>
          <a:spcPct val="0"/>
        </a:spcAft>
        <a:defRPr kumimoji="1" sz="3300">
          <a:solidFill>
            <a:schemeClr val="tx1"/>
          </a:solidFill>
          <a:latin typeface="Calibri" pitchFamily="34" charset="0"/>
          <a:ea typeface="ＭＳ Ｐゴシック" charset="-128"/>
        </a:defRPr>
      </a:lvl7pPr>
      <a:lvl8pPr marL="1028700" algn="ctr" rtl="0" fontAlgn="base">
        <a:spcBef>
          <a:spcPct val="0"/>
        </a:spcBef>
        <a:spcAft>
          <a:spcPct val="0"/>
        </a:spcAft>
        <a:defRPr kumimoji="1" sz="3300">
          <a:solidFill>
            <a:schemeClr val="tx1"/>
          </a:solidFill>
          <a:latin typeface="Calibri" pitchFamily="34" charset="0"/>
          <a:ea typeface="ＭＳ Ｐゴシック" charset="-128"/>
        </a:defRPr>
      </a:lvl8pPr>
      <a:lvl9pPr marL="1371600" algn="ctr" rtl="0" fontAlgn="base">
        <a:spcBef>
          <a:spcPct val="0"/>
        </a:spcBef>
        <a:spcAft>
          <a:spcPct val="0"/>
        </a:spcAft>
        <a:defRPr kumimoji="1" sz="3300">
          <a:solidFill>
            <a:schemeClr val="tx1"/>
          </a:solidFill>
          <a:latin typeface="Calibri" pitchFamily="34" charset="0"/>
          <a:ea typeface="ＭＳ Ｐゴシック" charset="-128"/>
        </a:defRPr>
      </a:lvl9pPr>
    </p:titleStyle>
    <p:body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a:spLocks noGrp="1"/>
          </p:cNvSpPr>
          <p:nvPr>
            <p:ph idx="1"/>
          </p:nvPr>
        </p:nvSpPr>
        <p:spPr>
          <a:xfrm>
            <a:off x="-23999" y="235194"/>
            <a:ext cx="6858000" cy="463237"/>
          </a:xfrm>
        </p:spPr>
        <p:txBody>
          <a:bodyPr anchor="ctr">
            <a:noAutofit/>
          </a:bodyPr>
          <a:lstStyle/>
          <a:p>
            <a:pPr marL="0" indent="0" algn="ctr" eaLnBrk="1" fontAlgn="auto" hangingPunct="1">
              <a:spcAft>
                <a:spcPts val="0"/>
              </a:spcAft>
              <a:buNone/>
              <a:defRPr/>
            </a:pPr>
            <a:r>
              <a:rPr lang="en-US" altLang="ja-JP" sz="1600" b="1" dirty="0" smtClean="0">
                <a:solidFill>
                  <a:srgbClr val="FF0000"/>
                </a:solidFill>
                <a:latin typeface="HG丸ｺﾞｼｯｸM-PRO" panose="020F0600000000000000" pitchFamily="50" charset="-128"/>
                <a:ea typeface="HG丸ｺﾞｼｯｸM-PRO" panose="020F0600000000000000" pitchFamily="50" charset="-128"/>
              </a:rPr>
              <a:t>11</a:t>
            </a:r>
            <a:r>
              <a:rPr lang="ja-JP" altLang="en-US" sz="1600" b="1" dirty="0" smtClean="0">
                <a:solidFill>
                  <a:srgbClr val="FF0000"/>
                </a:solidFill>
                <a:latin typeface="HG丸ｺﾞｼｯｸM-PRO" panose="020F0600000000000000" pitchFamily="50" charset="-128"/>
                <a:ea typeface="HG丸ｺﾞｼｯｸM-PRO" panose="020F0600000000000000" pitchFamily="50" charset="-128"/>
              </a:rPr>
              <a:t>月は薬剤耐性（</a:t>
            </a:r>
            <a:r>
              <a:rPr lang="en-US" altLang="ja-JP" sz="1600" b="1" dirty="0" smtClean="0">
                <a:solidFill>
                  <a:srgbClr val="FF0000"/>
                </a:solidFill>
                <a:latin typeface="HG丸ｺﾞｼｯｸM-PRO" panose="020F0600000000000000" pitchFamily="50" charset="-128"/>
                <a:ea typeface="HG丸ｺﾞｼｯｸM-PRO" panose="020F0600000000000000" pitchFamily="50" charset="-128"/>
              </a:rPr>
              <a:t>AMR</a:t>
            </a:r>
            <a:r>
              <a:rPr lang="ja-JP" altLang="en-US" sz="1600" b="1" dirty="0" smtClean="0">
                <a:solidFill>
                  <a:srgbClr val="FF0000"/>
                </a:solidFill>
                <a:latin typeface="HG丸ｺﾞｼｯｸM-PRO" panose="020F0600000000000000" pitchFamily="50" charset="-128"/>
                <a:ea typeface="HG丸ｺﾞｼｯｸM-PRO" panose="020F0600000000000000" pitchFamily="50" charset="-128"/>
              </a:rPr>
              <a:t>）対策推進月間です</a:t>
            </a:r>
            <a:endParaRPr lang="en-US" altLang="ja-JP" sz="1600" b="1" dirty="0" smtClean="0">
              <a:solidFill>
                <a:srgbClr val="FF0000"/>
              </a:solidFill>
              <a:latin typeface="HG丸ｺﾞｼｯｸM-PRO" panose="020F0600000000000000" pitchFamily="50" charset="-128"/>
              <a:ea typeface="HG丸ｺﾞｼｯｸM-PRO" panose="020F0600000000000000" pitchFamily="50" charset="-128"/>
            </a:endParaRPr>
          </a:p>
          <a:p>
            <a:pPr marL="0" indent="0" algn="ctr" eaLnBrk="1" fontAlgn="auto" hangingPunct="1">
              <a:spcAft>
                <a:spcPts val="0"/>
              </a:spcAft>
              <a:buNone/>
              <a:defRPr/>
            </a:pPr>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アクションプランに基づき抗菌剤</a:t>
            </a:r>
            <a:r>
              <a:rPr lang="ja-JP" altLang="en-US" sz="1200" dirty="0">
                <a:latin typeface="HG丸ｺﾞｼｯｸM-PRO" panose="020F0600000000000000" pitchFamily="50" charset="-128"/>
                <a:ea typeface="HG丸ｺﾞｼｯｸM-PRO" panose="020F0600000000000000" pitchFamily="50" charset="-128"/>
              </a:rPr>
              <a:t>の慎重</a:t>
            </a:r>
            <a:r>
              <a:rPr lang="ja-JP" altLang="en-US" sz="1200" dirty="0" smtClean="0">
                <a:latin typeface="HG丸ｺﾞｼｯｸM-PRO" panose="020F0600000000000000" pitchFamily="50" charset="-128"/>
                <a:ea typeface="HG丸ｺﾞｼｯｸM-PRO" panose="020F0600000000000000" pitchFamily="50" charset="-128"/>
              </a:rPr>
              <a:t>使用を徹底し</a:t>
            </a:r>
            <a:r>
              <a:rPr lang="ja-JP" altLang="en-US" sz="1200" dirty="0">
                <a:latin typeface="HG丸ｺﾞｼｯｸM-PRO" panose="020F0600000000000000" pitchFamily="50" charset="-128"/>
                <a:ea typeface="HG丸ｺﾞｼｯｸM-PRO" panose="020F0600000000000000" pitchFamily="50" charset="-128"/>
              </a:rPr>
              <a:t>ましょう</a:t>
            </a:r>
            <a:r>
              <a:rPr lang="ja-JP" altLang="en-US" sz="1200" dirty="0" smtClean="0">
                <a:latin typeface="HG丸ｺﾞｼｯｸM-PRO" panose="020F0600000000000000" pitchFamily="50" charset="-128"/>
                <a:ea typeface="HG丸ｺﾞｼｯｸM-PRO" panose="020F0600000000000000" pitchFamily="50" charset="-128"/>
              </a:rPr>
              <a:t>！ ～</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6" name="正方形/長方形 25"/>
          <p:cNvSpPr/>
          <p:nvPr/>
        </p:nvSpPr>
        <p:spPr>
          <a:xfrm>
            <a:off x="1392151" y="9182888"/>
            <a:ext cx="5133193" cy="738664"/>
          </a:xfrm>
          <a:prstGeom prst="rect">
            <a:avLst/>
          </a:prstGeom>
        </p:spPr>
        <p:txBody>
          <a:bodyPr wrap="square">
            <a:spAutoFit/>
          </a:bodyPr>
          <a:lstStyle/>
          <a:p>
            <a:r>
              <a:rPr lang="ja-JP" altLang="en-US" sz="1050" dirty="0" smtClean="0">
                <a:latin typeface="HG丸ｺﾞｼｯｸM-PRO" panose="020F0600000000000000" pitchFamily="50" charset="-128"/>
                <a:ea typeface="HG丸ｺﾞｼｯｸM-PRO" panose="020F0600000000000000" pitchFamily="50" charset="-128"/>
              </a:rPr>
              <a:t>詳細は、農林水産省</a:t>
            </a:r>
            <a:r>
              <a:rPr lang="en-US" altLang="ja-JP" sz="1050" dirty="0" smtClean="0">
                <a:latin typeface="HG丸ｺﾞｼｯｸM-PRO" panose="020F0600000000000000" pitchFamily="50" charset="-128"/>
                <a:ea typeface="HG丸ｺﾞｼｯｸM-PRO" panose="020F0600000000000000" pitchFamily="50" charset="-128"/>
              </a:rPr>
              <a:t>HP</a:t>
            </a:r>
            <a:r>
              <a:rPr lang="ja-JP" altLang="en-US" sz="1050" dirty="0" smtClean="0">
                <a:latin typeface="HG丸ｺﾞｼｯｸM-PRO" panose="020F0600000000000000" pitchFamily="50" charset="-128"/>
                <a:ea typeface="HG丸ｺﾞｼｯｸM-PRO" panose="020F0600000000000000" pitchFamily="50" charset="-128"/>
              </a:rPr>
              <a:t>に掲載しています。</a:t>
            </a:r>
            <a:endParaRPr lang="en-US" altLang="ja-JP" sz="1050" dirty="0" smtClean="0">
              <a:latin typeface="HG丸ｺﾞｼｯｸM-PRO" panose="020F0600000000000000" pitchFamily="50" charset="-128"/>
              <a:ea typeface="HG丸ｺﾞｼｯｸM-PRO" panose="020F0600000000000000" pitchFamily="50" charset="-128"/>
            </a:endParaRPr>
          </a:p>
          <a:p>
            <a:endParaRPr lang="en-US" altLang="ja-JP" sz="1050" dirty="0">
              <a:latin typeface="HG丸ｺﾞｼｯｸM-PRO" panose="020F0600000000000000" pitchFamily="50" charset="-128"/>
              <a:ea typeface="HG丸ｺﾞｼｯｸM-PRO" panose="020F0600000000000000" pitchFamily="50" charset="-128"/>
            </a:endParaRPr>
          </a:p>
          <a:p>
            <a:r>
              <a:rPr lang="ja-JP" altLang="en-US" sz="1050" dirty="0" smtClean="0">
                <a:latin typeface="HG丸ｺﾞｼｯｸM-PRO" panose="020F0600000000000000" pitchFamily="50" charset="-128"/>
                <a:ea typeface="HG丸ｺﾞｼｯｸM-PRO" panose="020F0600000000000000" pitchFamily="50" charset="-128"/>
              </a:rPr>
              <a:t>http</a:t>
            </a:r>
            <a:r>
              <a:rPr lang="ja-JP" altLang="en-US" sz="1050" dirty="0">
                <a:latin typeface="HG丸ｺﾞｼｯｸM-PRO" panose="020F0600000000000000" pitchFamily="50" charset="-128"/>
                <a:ea typeface="HG丸ｺﾞｼｯｸM-PRO" panose="020F0600000000000000" pitchFamily="50" charset="-128"/>
              </a:rPr>
              <a:t>://www.maff.go.jp/j/syouan/tikusui/yakuzi/koukinzai.html</a:t>
            </a: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1535" y="9222596"/>
            <a:ext cx="461665" cy="461665"/>
          </a:xfrm>
          <a:prstGeom prst="rect">
            <a:avLst/>
          </a:prstGeom>
        </p:spPr>
      </p:pic>
      <p:sp>
        <p:nvSpPr>
          <p:cNvPr id="56" name="タイトル 1"/>
          <p:cNvSpPr txBox="1">
            <a:spLocks/>
          </p:cNvSpPr>
          <p:nvPr/>
        </p:nvSpPr>
        <p:spPr bwMode="auto">
          <a:xfrm>
            <a:off x="0" y="-15059"/>
            <a:ext cx="6858000" cy="227662"/>
          </a:xfrm>
          <a:prstGeom prst="rect">
            <a:avLst/>
          </a:prstGeom>
          <a:solidFill>
            <a:schemeClr val="accent3">
              <a:lumMod val="75000"/>
            </a:schemeClr>
          </a:solidFill>
          <a:ln>
            <a:noFill/>
          </a:ln>
          <a:extLst/>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a:lstStyle>
          <a:p>
            <a:pPr marL="0" indent="0" eaLnBrk="1" fontAlgn="auto" hangingPunct="1">
              <a:spcAft>
                <a:spcPts val="0"/>
              </a:spcAft>
              <a:buFont typeface="Arial" charset="0"/>
              <a:buNone/>
              <a:defRPr/>
            </a:pPr>
            <a:r>
              <a:rPr lang="ja-JP" altLang="en-US" sz="1400" b="0" spc="-75" dirty="0" smtClean="0">
                <a:solidFill>
                  <a:schemeClr val="bg1"/>
                </a:solidFill>
                <a:latin typeface="HG丸ｺﾞｼｯｸM-PRO" panose="020F0600000000000000" pitchFamily="50" charset="-128"/>
                <a:ea typeface="HG丸ｺﾞｼｯｸM-PRO" panose="020F0600000000000000" pitchFamily="50" charset="-128"/>
              </a:rPr>
              <a:t>愛玩動物医療関係者の皆様へ</a:t>
            </a:r>
            <a:endParaRPr lang="ja-JP" altLang="en-US" sz="1400" b="0" spc="-75" dirty="0">
              <a:solidFill>
                <a:schemeClr val="bg1"/>
              </a:solidFill>
              <a:latin typeface="HG丸ｺﾞｼｯｸM-PRO" panose="020F0600000000000000" pitchFamily="50" charset="-128"/>
              <a:ea typeface="HG丸ｺﾞｼｯｸM-PRO" panose="020F0600000000000000" pitchFamily="50" charset="-128"/>
            </a:endParaRPr>
          </a:p>
        </p:txBody>
      </p:sp>
      <p:sp>
        <p:nvSpPr>
          <p:cNvPr id="57" name="タイトル 1"/>
          <p:cNvSpPr txBox="1">
            <a:spLocks/>
          </p:cNvSpPr>
          <p:nvPr/>
        </p:nvSpPr>
        <p:spPr bwMode="auto">
          <a:xfrm>
            <a:off x="0" y="721023"/>
            <a:ext cx="6858000" cy="227662"/>
          </a:xfrm>
          <a:prstGeom prst="rect">
            <a:avLst/>
          </a:prstGeom>
          <a:solidFill>
            <a:srgbClr val="0070C0"/>
          </a:solidFill>
          <a:ln>
            <a:noFill/>
          </a:ln>
          <a:extLst/>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a:lstStyle>
          <a:p>
            <a:pPr marL="0" indent="0" algn="r" eaLnBrk="1" fontAlgn="auto" hangingPunct="1">
              <a:spcAft>
                <a:spcPts val="0"/>
              </a:spcAft>
              <a:buFont typeface="Arial" charset="0"/>
              <a:buNone/>
              <a:tabLst>
                <a:tab pos="2700338" algn="l"/>
              </a:tabLst>
              <a:defRPr/>
            </a:pPr>
            <a:r>
              <a:rPr lang="ja-JP" altLang="en-US" sz="1400" b="0" spc="-75" dirty="0" smtClean="0">
                <a:solidFill>
                  <a:schemeClr val="bg1"/>
                </a:solidFill>
                <a:latin typeface="HG丸ｺﾞｼｯｸM-PRO" panose="020F0600000000000000" pitchFamily="50" charset="-128"/>
                <a:ea typeface="HG丸ｺﾞｼｯｸM-PRO" panose="020F0600000000000000" pitchFamily="50" charset="-128"/>
              </a:rPr>
              <a:t>農林水産省 消費・安全局 畜水産安全管理課</a:t>
            </a:r>
            <a:endParaRPr lang="ja-JP" altLang="en-US" sz="1400" b="0" spc="-75" dirty="0">
              <a:solidFill>
                <a:schemeClr val="bg1"/>
              </a:solidFill>
              <a:latin typeface="HG丸ｺﾞｼｯｸM-PRO" panose="020F0600000000000000" pitchFamily="50" charset="-128"/>
              <a:ea typeface="HG丸ｺﾞｼｯｸM-PRO" panose="020F0600000000000000" pitchFamily="50" charset="-128"/>
            </a:endParaRPr>
          </a:p>
        </p:txBody>
      </p:sp>
      <p:sp>
        <p:nvSpPr>
          <p:cNvPr id="70" name="テキスト ボックス 69"/>
          <p:cNvSpPr txBox="1"/>
          <p:nvPr/>
        </p:nvSpPr>
        <p:spPr>
          <a:xfrm>
            <a:off x="1510014" y="9475444"/>
            <a:ext cx="1586269" cy="200055"/>
          </a:xfrm>
          <a:prstGeom prst="rect">
            <a:avLst/>
          </a:prstGeom>
          <a:solidFill>
            <a:schemeClr val="bg1"/>
          </a:solidFill>
          <a:ln>
            <a:solidFill>
              <a:schemeClr val="tx1"/>
            </a:solidFill>
          </a:ln>
        </p:spPr>
        <p:txBody>
          <a:bodyPr wrap="square" bIns="0"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農林水産省</a:t>
            </a:r>
            <a:r>
              <a:rPr kumimoji="1" lang="ja-JP" altLang="en-US" sz="1000" dirty="0" smtClean="0">
                <a:latin typeface="メイリオ" panose="020B0604030504040204" pitchFamily="50" charset="-128"/>
                <a:ea typeface="メイリオ" panose="020B0604030504040204" pitchFamily="50" charset="-128"/>
                <a:cs typeface="メイリオ" panose="020B0604030504040204" pitchFamily="50" charset="-128"/>
              </a:rPr>
              <a:t>　抗菌性物質</a:t>
            </a:r>
            <a:endParaRPr kumimoji="1" lang="ja-JP" altLang="en-US" sz="1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正方形/長方形 70"/>
          <p:cNvSpPr/>
          <p:nvPr/>
        </p:nvSpPr>
        <p:spPr>
          <a:xfrm>
            <a:off x="3182398" y="9475444"/>
            <a:ext cx="504056" cy="198000"/>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002">
            <a:schemeClr val="dk1"/>
          </a:fillRef>
          <a:effectRef idx="0">
            <a:schemeClr val="accent1"/>
          </a:effectRef>
          <a:fontRef idx="minor">
            <a:schemeClr val="lt1"/>
          </a:fontRef>
        </p:style>
        <p:txBody>
          <a:bodyPr tIns="36000" bIns="36000" rtlCol="0" anchor="ctr"/>
          <a:lstStyle/>
          <a:p>
            <a:pPr algn="ctr"/>
            <a:r>
              <a:rPr kumimoji="1" lang="ja-JP" altLang="en-US" sz="1100" b="1" dirty="0" smtClean="0"/>
              <a:t>検索</a:t>
            </a:r>
            <a:endParaRPr kumimoji="1" lang="ja-JP" altLang="en-US" sz="1100" b="1" dirty="0"/>
          </a:p>
        </p:txBody>
      </p:sp>
      <p:pic>
        <p:nvPicPr>
          <p:cNvPr id="72" name="Picture 2" descr="C:\Users\minoru_kato\Desktop\無題.png"/>
          <p:cNvPicPr>
            <a:picLocks noChangeAspect="1" noChangeArrowheads="1"/>
          </p:cNvPicPr>
          <p:nvPr/>
        </p:nvPicPr>
        <p:blipFill>
          <a:blip r:embed="rId3" cstate="print">
            <a:clrChange>
              <a:clrFrom>
                <a:srgbClr val="FDEADA"/>
              </a:clrFrom>
              <a:clrTo>
                <a:srgbClr val="FDEADA">
                  <a:alpha val="0"/>
                </a:srgbClr>
              </a:clrTo>
            </a:clrChange>
            <a:grayscl/>
            <a:extLst>
              <a:ext uri="{28A0092B-C50C-407E-A947-70E740481C1C}">
                <a14:useLocalDpi xmlns:a14="http://schemas.microsoft.com/office/drawing/2010/main" val="0"/>
              </a:ext>
            </a:extLst>
          </a:blip>
          <a:srcRect/>
          <a:stretch>
            <a:fillRect/>
          </a:stretch>
        </p:blipFill>
        <p:spPr bwMode="auto">
          <a:xfrm rot="-2700000">
            <a:off x="3583407" y="9522051"/>
            <a:ext cx="177483" cy="225803"/>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LSV_syouan\消費・安全局\イラストデータ集（画像検索システム2009-8）\imgs\thums\99-I-070.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85584" y="8319795"/>
            <a:ext cx="598188" cy="586377"/>
          </a:xfrm>
          <a:prstGeom prst="rect">
            <a:avLst/>
          </a:prstGeom>
          <a:noFill/>
          <a:extLst>
            <a:ext uri="{909E8E84-426E-40DD-AFC4-6F175D3DCCD1}">
              <a14:hiddenFill xmlns:a14="http://schemas.microsoft.com/office/drawing/2010/main">
                <a:solidFill>
                  <a:srgbClr val="FFFFFF"/>
                </a:solidFill>
              </a14:hiddenFill>
            </a:ext>
          </a:extLst>
        </p:spPr>
      </p:pic>
      <p:sp>
        <p:nvSpPr>
          <p:cNvPr id="74" name="正方形/長方形 73"/>
          <p:cNvSpPr/>
          <p:nvPr/>
        </p:nvSpPr>
        <p:spPr>
          <a:xfrm>
            <a:off x="31989" y="1523902"/>
            <a:ext cx="3974335" cy="1628898"/>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薬剤耐性菌とは、「抗菌剤が効かない細菌」です。薬剤耐性菌は、抗菌剤の使い過ぎなどにより増加し、人や動物の治療が困難になります。</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世界的に</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、薬剤耐性菌に</a:t>
            </a: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よる</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感染症が増加しており、大きな問題となっています。</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その</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ため</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rPr>
              <a:t>2015</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年</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５月に</a:t>
            </a:r>
            <a:r>
              <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rPr>
              <a:t>WHO</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が国際行動計画を採択し、我が国でも</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rPr>
              <a:t>2016</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年</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４月、今後５年間に取り組むべき対策を</a:t>
            </a: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まとめた行動</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計画（アクションプラン）が決定されました。</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p:txBody>
      </p:sp>
      <p:sp>
        <p:nvSpPr>
          <p:cNvPr id="76" name="正方形/長方形 75"/>
          <p:cNvSpPr/>
          <p:nvPr/>
        </p:nvSpPr>
        <p:spPr>
          <a:xfrm>
            <a:off x="2564904" y="3792881"/>
            <a:ext cx="4198939" cy="1899843"/>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抗菌剤は、</a:t>
            </a: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動物</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分野でも使用されており、家畜や愛玩動物の健康を守る</a:t>
            </a: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ため</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に必要不可欠な資材です。</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動物</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への抗菌剤の使用により増加した薬剤耐性菌が、</a:t>
            </a: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動物</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の治療を困難にするだけでなく、動物から人に伝播し、人の感染症の治療を困難にすることが懸念されています。</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そのため、アクションプランでは、人の医療分野とともに、動物分野において必要な取組が記載されています。</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p:txBody>
      </p:sp>
      <p:grpSp>
        <p:nvGrpSpPr>
          <p:cNvPr id="486" name="グループ化 485"/>
          <p:cNvGrpSpPr/>
          <p:nvPr/>
        </p:nvGrpSpPr>
        <p:grpSpPr>
          <a:xfrm>
            <a:off x="4176464" y="1566466"/>
            <a:ext cx="981069" cy="955374"/>
            <a:chOff x="-1038363" y="3181931"/>
            <a:chExt cx="3223770" cy="3247908"/>
          </a:xfrm>
        </p:grpSpPr>
        <p:pic>
          <p:nvPicPr>
            <p:cNvPr id="487" name="Picture 3" descr="HM00170_"/>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2185" y="3464179"/>
              <a:ext cx="2063331" cy="19358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8" name="Oval 5"/>
            <p:cNvSpPr>
              <a:spLocks noChangeArrowheads="1"/>
            </p:cNvSpPr>
            <p:nvPr/>
          </p:nvSpPr>
          <p:spPr bwMode="auto">
            <a:xfrm>
              <a:off x="-1038363" y="3181931"/>
              <a:ext cx="3223770" cy="3247908"/>
            </a:xfrm>
            <a:prstGeom prst="ellipse">
              <a:avLst/>
            </a:prstGeom>
            <a:solidFill>
              <a:schemeClr val="accent1">
                <a:lumMod val="60000"/>
                <a:lumOff val="40000"/>
              </a:schemeClr>
            </a:solidFill>
            <a:ln w="9525">
              <a:solidFill>
                <a:schemeClr val="tx1"/>
              </a:solidFill>
              <a:round/>
              <a:headEnd/>
              <a:tailEnd/>
            </a:ln>
            <a:effec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nvGrpSpPr>
            <p:cNvPr id="489" name="Group 9"/>
            <p:cNvGrpSpPr>
              <a:grpSpLocks noChangeAspect="1"/>
            </p:cNvGrpSpPr>
            <p:nvPr/>
          </p:nvGrpSpPr>
          <p:grpSpPr bwMode="auto">
            <a:xfrm rot="6888030">
              <a:off x="1253866" y="3485618"/>
              <a:ext cx="301522" cy="845166"/>
              <a:chOff x="3841" y="2862"/>
              <a:chExt cx="573" cy="708"/>
            </a:xfrm>
          </p:grpSpPr>
          <p:sp>
            <p:nvSpPr>
              <p:cNvPr id="682" name="AutoShape 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3" name="Freeform 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4" name="Freeform 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5" name="Freeform 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6" name="Freeform 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7" name="Freeform 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8" name="Freeform 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9" name="Freeform 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90" name="Freeform 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91" name="Freeform 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0" name="Group 20"/>
            <p:cNvGrpSpPr>
              <a:grpSpLocks noChangeAspect="1"/>
            </p:cNvGrpSpPr>
            <p:nvPr/>
          </p:nvGrpSpPr>
          <p:grpSpPr bwMode="auto">
            <a:xfrm rot="753043">
              <a:off x="-162113" y="3520629"/>
              <a:ext cx="333035" cy="786161"/>
              <a:chOff x="3841" y="2862"/>
              <a:chExt cx="573" cy="708"/>
            </a:xfrm>
          </p:grpSpPr>
          <p:sp>
            <p:nvSpPr>
              <p:cNvPr id="672" name="AutoShape 21"/>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3" name="Freeform 22"/>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4" name="Freeform 23"/>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5" name="Freeform 24"/>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6" name="Freeform 25"/>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7" name="Freeform 26"/>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8" name="Freeform 27"/>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9" name="Freeform 28"/>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0" name="Freeform 29"/>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81" name="Freeform 30"/>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1" name="Group 31"/>
            <p:cNvGrpSpPr>
              <a:grpSpLocks noChangeAspect="1"/>
            </p:cNvGrpSpPr>
            <p:nvPr/>
          </p:nvGrpSpPr>
          <p:grpSpPr bwMode="auto">
            <a:xfrm rot="3325147">
              <a:off x="-394473" y="4238737"/>
              <a:ext cx="276740" cy="845166"/>
              <a:chOff x="3841" y="2862"/>
              <a:chExt cx="573" cy="708"/>
            </a:xfrm>
          </p:grpSpPr>
          <p:sp>
            <p:nvSpPr>
              <p:cNvPr id="662" name="AutoShape 32"/>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3" name="Freeform 33"/>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4" name="Freeform 34"/>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5" name="Freeform 35"/>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6" name="Freeform 36"/>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7" name="Freeform 37"/>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8" name="Freeform 38"/>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9" name="Freeform 39"/>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0" name="Freeform 40"/>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71" name="Freeform 41"/>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2" name="Group 42"/>
            <p:cNvGrpSpPr>
              <a:grpSpLocks noChangeAspect="1"/>
            </p:cNvGrpSpPr>
            <p:nvPr/>
          </p:nvGrpSpPr>
          <p:grpSpPr bwMode="auto">
            <a:xfrm rot="12217623">
              <a:off x="-419660" y="5048894"/>
              <a:ext cx="324154" cy="786161"/>
              <a:chOff x="3841" y="2862"/>
              <a:chExt cx="573" cy="708"/>
            </a:xfrm>
          </p:grpSpPr>
          <p:sp>
            <p:nvSpPr>
              <p:cNvPr id="652" name="AutoShape 43"/>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3" name="Freeform 44"/>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4" name="Freeform 45"/>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5" name="Freeform 46"/>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6" name="Freeform 47"/>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7" name="Freeform 48"/>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8" name="Freeform 49"/>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9" name="Freeform 50"/>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0" name="Freeform 51"/>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61" name="Freeform 52"/>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3" name="Group 53"/>
            <p:cNvGrpSpPr>
              <a:grpSpLocks noChangeAspect="1"/>
            </p:cNvGrpSpPr>
            <p:nvPr/>
          </p:nvGrpSpPr>
          <p:grpSpPr bwMode="auto">
            <a:xfrm rot="15899952">
              <a:off x="1186088" y="5006311"/>
              <a:ext cx="250580" cy="845167"/>
              <a:chOff x="3841" y="2862"/>
              <a:chExt cx="573" cy="708"/>
            </a:xfrm>
          </p:grpSpPr>
          <p:sp>
            <p:nvSpPr>
              <p:cNvPr id="642" name="AutoShape 5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3" name="Freeform 5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4" name="Freeform 5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5" name="Freeform 5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6" name="Freeform 5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7" name="Freeform 5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8" name="Freeform 6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9" name="Freeform 6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0" name="Freeform 6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51" name="Freeform 6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4" name="Group 64"/>
            <p:cNvGrpSpPr>
              <a:grpSpLocks noChangeAspect="1"/>
            </p:cNvGrpSpPr>
            <p:nvPr/>
          </p:nvGrpSpPr>
          <p:grpSpPr bwMode="auto">
            <a:xfrm rot="15046212">
              <a:off x="271044" y="5628632"/>
              <a:ext cx="242320" cy="845166"/>
              <a:chOff x="3841" y="2862"/>
              <a:chExt cx="573" cy="708"/>
            </a:xfrm>
          </p:grpSpPr>
          <p:sp>
            <p:nvSpPr>
              <p:cNvPr id="632" name="AutoShape 65"/>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3" name="Freeform 66"/>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4" name="Freeform 67"/>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5" name="Freeform 68"/>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6" name="Freeform 69"/>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7" name="Freeform 70"/>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8" name="Freeform 71"/>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9" name="Freeform 72"/>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0" name="Freeform 73"/>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41" name="Freeform 74"/>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5" name="Group 75"/>
            <p:cNvGrpSpPr>
              <a:grpSpLocks noChangeAspect="1"/>
            </p:cNvGrpSpPr>
            <p:nvPr/>
          </p:nvGrpSpPr>
          <p:grpSpPr bwMode="auto">
            <a:xfrm rot="5786147">
              <a:off x="1002653" y="3956420"/>
              <a:ext cx="312538" cy="886610"/>
              <a:chOff x="3841" y="2862"/>
              <a:chExt cx="573" cy="708"/>
            </a:xfrm>
          </p:grpSpPr>
          <p:sp>
            <p:nvSpPr>
              <p:cNvPr id="622" name="AutoShape 7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3" name="Freeform 7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4" name="Freeform 7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5" name="Freeform 7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6" name="Freeform 8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7" name="Freeform 8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8" name="Freeform 8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9" name="Freeform 8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0" name="Freeform 8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31" name="Freeform 8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6" name="Group 86"/>
            <p:cNvGrpSpPr>
              <a:grpSpLocks noChangeAspect="1"/>
            </p:cNvGrpSpPr>
            <p:nvPr/>
          </p:nvGrpSpPr>
          <p:grpSpPr bwMode="auto">
            <a:xfrm rot="9736861">
              <a:off x="170921" y="4992443"/>
              <a:ext cx="334514" cy="786162"/>
              <a:chOff x="3841" y="2862"/>
              <a:chExt cx="573" cy="708"/>
            </a:xfrm>
          </p:grpSpPr>
          <p:sp>
            <p:nvSpPr>
              <p:cNvPr id="612" name="AutoShape 87"/>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3" name="Freeform 88"/>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4" name="Freeform 89"/>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5" name="Freeform 90"/>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6" name="Freeform 91"/>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7" name="Freeform 92"/>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8" name="Freeform 93"/>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9" name="Freeform 94"/>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0" name="Freeform 95"/>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21" name="Freeform 96"/>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7" name="Group 97"/>
            <p:cNvGrpSpPr>
              <a:grpSpLocks noChangeAspect="1"/>
            </p:cNvGrpSpPr>
            <p:nvPr/>
          </p:nvGrpSpPr>
          <p:grpSpPr bwMode="auto">
            <a:xfrm rot="14161332">
              <a:off x="1349663" y="4494825"/>
              <a:ext cx="290509" cy="845167"/>
              <a:chOff x="3841" y="2862"/>
              <a:chExt cx="573" cy="708"/>
            </a:xfrm>
          </p:grpSpPr>
          <p:sp>
            <p:nvSpPr>
              <p:cNvPr id="602" name="AutoShape 98"/>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3" name="Freeform 99"/>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4" name="Freeform 100"/>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5" name="Freeform 101"/>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6" name="Freeform 102"/>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7" name="Freeform 103"/>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8" name="Freeform 104"/>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9" name="Freeform 105"/>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0" name="Freeform 106"/>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11" name="Freeform 107"/>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498" name="Group 208"/>
            <p:cNvGrpSpPr>
              <a:grpSpLocks/>
            </p:cNvGrpSpPr>
            <p:nvPr/>
          </p:nvGrpSpPr>
          <p:grpSpPr bwMode="auto">
            <a:xfrm>
              <a:off x="-702368" y="4930488"/>
              <a:ext cx="414442" cy="498407"/>
              <a:chOff x="241" y="1117"/>
              <a:chExt cx="509" cy="589"/>
            </a:xfrm>
          </p:grpSpPr>
          <p:grpSp>
            <p:nvGrpSpPr>
              <p:cNvPr id="580" name="Group 209"/>
              <p:cNvGrpSpPr>
                <a:grpSpLocks noChangeAspect="1"/>
              </p:cNvGrpSpPr>
              <p:nvPr/>
            </p:nvGrpSpPr>
            <p:grpSpPr bwMode="auto">
              <a:xfrm rot="753043">
                <a:off x="241" y="1135"/>
                <a:ext cx="453" cy="569"/>
                <a:chOff x="3841" y="2862"/>
                <a:chExt cx="573" cy="708"/>
              </a:xfrm>
            </p:grpSpPr>
            <p:sp>
              <p:nvSpPr>
                <p:cNvPr id="592" name="AutoShape 2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3" name="Freeform 2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4" name="Freeform 2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5" name="Freeform 2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6" name="Freeform 2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7" name="Freeform 2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8" name="Freeform 2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9" name="Freeform 2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0" name="Freeform 2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601" name="Freeform 2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81" name="Group 220"/>
              <p:cNvGrpSpPr>
                <a:grpSpLocks noChangeAspect="1"/>
              </p:cNvGrpSpPr>
              <p:nvPr/>
            </p:nvGrpSpPr>
            <p:grpSpPr bwMode="auto">
              <a:xfrm rot="1456765">
                <a:off x="295" y="1117"/>
                <a:ext cx="455" cy="589"/>
                <a:chOff x="3841" y="2862"/>
                <a:chExt cx="573" cy="708"/>
              </a:xfrm>
            </p:grpSpPr>
            <p:sp>
              <p:nvSpPr>
                <p:cNvPr id="582" name="AutoShape 221"/>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3" name="Freeform 222"/>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4" name="Freeform 223"/>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5" name="Freeform 224"/>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6" name="Freeform 225"/>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7" name="Freeform 226"/>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8" name="Freeform 227"/>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89" name="Freeform 228"/>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0" name="Freeform 229"/>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91" name="Freeform 230"/>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499" name="Group 231"/>
            <p:cNvGrpSpPr>
              <a:grpSpLocks/>
            </p:cNvGrpSpPr>
            <p:nvPr/>
          </p:nvGrpSpPr>
          <p:grpSpPr bwMode="auto">
            <a:xfrm rot="6369545">
              <a:off x="412591" y="4444679"/>
              <a:ext cx="385508" cy="605382"/>
              <a:chOff x="241" y="1117"/>
              <a:chExt cx="509" cy="589"/>
            </a:xfrm>
          </p:grpSpPr>
          <p:grpSp>
            <p:nvGrpSpPr>
              <p:cNvPr id="558" name="Group 232"/>
              <p:cNvGrpSpPr>
                <a:grpSpLocks noChangeAspect="1"/>
              </p:cNvGrpSpPr>
              <p:nvPr/>
            </p:nvGrpSpPr>
            <p:grpSpPr bwMode="auto">
              <a:xfrm rot="753043">
                <a:off x="241" y="1135"/>
                <a:ext cx="453" cy="569"/>
                <a:chOff x="3841" y="2862"/>
                <a:chExt cx="573" cy="708"/>
              </a:xfrm>
            </p:grpSpPr>
            <p:sp>
              <p:nvSpPr>
                <p:cNvPr id="570" name="AutoShape 233"/>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1" name="Freeform 234"/>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2" name="Freeform 235"/>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3" name="Freeform 236"/>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4" name="Freeform 237"/>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5" name="Freeform 238"/>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6" name="Freeform 239"/>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7" name="Freeform 240"/>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8" name="Freeform 241"/>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79" name="Freeform 242"/>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59" name="Group 243"/>
              <p:cNvGrpSpPr>
                <a:grpSpLocks noChangeAspect="1"/>
              </p:cNvGrpSpPr>
              <p:nvPr/>
            </p:nvGrpSpPr>
            <p:grpSpPr bwMode="auto">
              <a:xfrm rot="1456765">
                <a:off x="295" y="1117"/>
                <a:ext cx="455" cy="589"/>
                <a:chOff x="3841" y="2862"/>
                <a:chExt cx="573" cy="708"/>
              </a:xfrm>
            </p:grpSpPr>
            <p:sp>
              <p:nvSpPr>
                <p:cNvPr id="560" name="AutoShape 24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1" name="Freeform 24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2" name="Freeform 24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3" name="Freeform 24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4" name="Freeform 24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5" name="Freeform 24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6" name="Freeform 25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7" name="Freeform 25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8" name="Freeform 25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69" name="Freeform 25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500" name="Group 254"/>
            <p:cNvGrpSpPr>
              <a:grpSpLocks/>
            </p:cNvGrpSpPr>
            <p:nvPr/>
          </p:nvGrpSpPr>
          <p:grpSpPr bwMode="auto">
            <a:xfrm rot="19187866">
              <a:off x="873993" y="5628533"/>
              <a:ext cx="414442" cy="499785"/>
              <a:chOff x="241" y="1117"/>
              <a:chExt cx="509" cy="589"/>
            </a:xfrm>
          </p:grpSpPr>
          <p:grpSp>
            <p:nvGrpSpPr>
              <p:cNvPr id="536" name="Group 255"/>
              <p:cNvGrpSpPr>
                <a:grpSpLocks noChangeAspect="1"/>
              </p:cNvGrpSpPr>
              <p:nvPr/>
            </p:nvGrpSpPr>
            <p:grpSpPr bwMode="auto">
              <a:xfrm rot="753043">
                <a:off x="241" y="1135"/>
                <a:ext cx="453" cy="569"/>
                <a:chOff x="3841" y="2862"/>
                <a:chExt cx="573" cy="708"/>
              </a:xfrm>
            </p:grpSpPr>
            <p:sp>
              <p:nvSpPr>
                <p:cNvPr id="548" name="AutoShape 25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9" name="Freeform 25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0" name="Freeform 25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1" name="Freeform 25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2" name="Freeform 26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3" name="Freeform 26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4" name="Freeform 26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5" name="Freeform 26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6" name="Freeform 26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57" name="Freeform 26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37" name="Group 266"/>
              <p:cNvGrpSpPr>
                <a:grpSpLocks noChangeAspect="1"/>
              </p:cNvGrpSpPr>
              <p:nvPr/>
            </p:nvGrpSpPr>
            <p:grpSpPr bwMode="auto">
              <a:xfrm rot="1456765">
                <a:off x="295" y="1117"/>
                <a:ext cx="455" cy="589"/>
                <a:chOff x="3841" y="2862"/>
                <a:chExt cx="573" cy="708"/>
              </a:xfrm>
            </p:grpSpPr>
            <p:sp>
              <p:nvSpPr>
                <p:cNvPr id="538" name="AutoShape 267"/>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9" name="Freeform 268"/>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0" name="Freeform 269"/>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1" name="Freeform 270"/>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2" name="Freeform 271"/>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3" name="Freeform 272"/>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4" name="Freeform 273"/>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5" name="Freeform 274"/>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6" name="Freeform 275"/>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47" name="Freeform 276"/>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501" name="Group 277"/>
            <p:cNvGrpSpPr>
              <a:grpSpLocks/>
            </p:cNvGrpSpPr>
            <p:nvPr/>
          </p:nvGrpSpPr>
          <p:grpSpPr bwMode="auto">
            <a:xfrm>
              <a:off x="305615" y="3556426"/>
              <a:ext cx="414442" cy="561741"/>
              <a:chOff x="241" y="1117"/>
              <a:chExt cx="509" cy="589"/>
            </a:xfrm>
          </p:grpSpPr>
          <p:grpSp>
            <p:nvGrpSpPr>
              <p:cNvPr id="514" name="Group 278"/>
              <p:cNvGrpSpPr>
                <a:grpSpLocks noChangeAspect="1"/>
              </p:cNvGrpSpPr>
              <p:nvPr/>
            </p:nvGrpSpPr>
            <p:grpSpPr bwMode="auto">
              <a:xfrm rot="753043">
                <a:off x="241" y="1135"/>
                <a:ext cx="453" cy="569"/>
                <a:chOff x="3841" y="2862"/>
                <a:chExt cx="573" cy="708"/>
              </a:xfrm>
            </p:grpSpPr>
            <p:sp>
              <p:nvSpPr>
                <p:cNvPr id="526" name="AutoShape 279"/>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7" name="Freeform 280"/>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8" name="Freeform 281"/>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9" name="Freeform 282"/>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0" name="Freeform 283"/>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1" name="Freeform 284"/>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2" name="Freeform 285"/>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3" name="Freeform 286"/>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4" name="Freeform 287"/>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35" name="Freeform 288"/>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15" name="Group 289"/>
              <p:cNvGrpSpPr>
                <a:grpSpLocks noChangeAspect="1"/>
              </p:cNvGrpSpPr>
              <p:nvPr/>
            </p:nvGrpSpPr>
            <p:grpSpPr bwMode="auto">
              <a:xfrm rot="1456765">
                <a:off x="295" y="1117"/>
                <a:ext cx="455" cy="589"/>
                <a:chOff x="3841" y="2862"/>
                <a:chExt cx="573" cy="708"/>
              </a:xfrm>
            </p:grpSpPr>
            <p:sp>
              <p:nvSpPr>
                <p:cNvPr id="516" name="AutoShape 29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7" name="Freeform 29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8" name="Freeform 29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9" name="Freeform 29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0" name="Freeform 29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1" name="Freeform 29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2" name="Freeform 29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3" name="Freeform 29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4" name="Freeform 29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25" name="Freeform 29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502" name="Group 349"/>
            <p:cNvGrpSpPr>
              <a:grpSpLocks/>
            </p:cNvGrpSpPr>
            <p:nvPr/>
          </p:nvGrpSpPr>
          <p:grpSpPr bwMode="auto">
            <a:xfrm>
              <a:off x="-634281" y="4243456"/>
              <a:ext cx="267907" cy="249204"/>
              <a:chOff x="204" y="1117"/>
              <a:chExt cx="181" cy="181"/>
            </a:xfrm>
          </p:grpSpPr>
          <p:sp>
            <p:nvSpPr>
              <p:cNvPr id="511" name="Oval 350"/>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2" name="Oval 351"/>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3" name="Oval 352"/>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03" name="Group 353"/>
            <p:cNvGrpSpPr>
              <a:grpSpLocks/>
            </p:cNvGrpSpPr>
            <p:nvPr/>
          </p:nvGrpSpPr>
          <p:grpSpPr bwMode="auto">
            <a:xfrm>
              <a:off x="372223" y="3307221"/>
              <a:ext cx="267907" cy="249204"/>
              <a:chOff x="204" y="1117"/>
              <a:chExt cx="181" cy="181"/>
            </a:xfrm>
          </p:grpSpPr>
          <p:sp>
            <p:nvSpPr>
              <p:cNvPr id="508" name="Oval 354"/>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09" name="Oval 355"/>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10" name="Oval 356"/>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504" name="Group 357"/>
            <p:cNvGrpSpPr>
              <a:grpSpLocks/>
            </p:cNvGrpSpPr>
            <p:nvPr/>
          </p:nvGrpSpPr>
          <p:grpSpPr bwMode="auto">
            <a:xfrm>
              <a:off x="1648113" y="4368747"/>
              <a:ext cx="267907" cy="249203"/>
              <a:chOff x="204" y="1117"/>
              <a:chExt cx="181" cy="181"/>
            </a:xfrm>
          </p:grpSpPr>
          <p:sp>
            <p:nvSpPr>
              <p:cNvPr id="505"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06"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507"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grpSp>
        <p:nvGrpSpPr>
          <p:cNvPr id="692" name="グループ化 691"/>
          <p:cNvGrpSpPr/>
          <p:nvPr/>
        </p:nvGrpSpPr>
        <p:grpSpPr>
          <a:xfrm>
            <a:off x="5747379" y="1564394"/>
            <a:ext cx="1039434" cy="955373"/>
            <a:chOff x="1552777" y="5545230"/>
            <a:chExt cx="1039434" cy="955373"/>
          </a:xfrm>
        </p:grpSpPr>
        <p:sp>
          <p:nvSpPr>
            <p:cNvPr id="693" name="Oval 6"/>
            <p:cNvSpPr>
              <a:spLocks noChangeArrowheads="1"/>
            </p:cNvSpPr>
            <p:nvPr/>
          </p:nvSpPr>
          <p:spPr bwMode="auto">
            <a:xfrm>
              <a:off x="1552777" y="5545230"/>
              <a:ext cx="1039434" cy="955373"/>
            </a:xfrm>
            <a:prstGeom prst="ellipse">
              <a:avLst/>
            </a:prstGeom>
            <a:solidFill>
              <a:schemeClr val="accent1">
                <a:lumMod val="60000"/>
                <a:lumOff val="40000"/>
              </a:schemeClr>
            </a:solidFill>
            <a:ln w="9525">
              <a:solidFill>
                <a:schemeClr val="tx1"/>
              </a:solidFill>
              <a:round/>
              <a:headEnd/>
              <a:tailEnd/>
            </a:ln>
            <a:effec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nvGrpSpPr>
            <p:cNvPr id="694" name="Group 108"/>
            <p:cNvGrpSpPr>
              <a:grpSpLocks noChangeAspect="1"/>
            </p:cNvGrpSpPr>
            <p:nvPr/>
          </p:nvGrpSpPr>
          <p:grpSpPr bwMode="auto">
            <a:xfrm rot="3359646">
              <a:off x="2053533" y="6252705"/>
              <a:ext cx="86289" cy="285868"/>
              <a:chOff x="3841" y="2862"/>
              <a:chExt cx="573" cy="708"/>
            </a:xfrm>
          </p:grpSpPr>
          <p:sp>
            <p:nvSpPr>
              <p:cNvPr id="810" name="AutoShape 109"/>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1" name="Freeform 110"/>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2" name="Freeform 111"/>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3" name="Freeform 112"/>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4" name="Freeform 113"/>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5" name="Freeform 114"/>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6" name="Freeform 115"/>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7" name="Freeform 116"/>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8" name="Freeform 117"/>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19" name="Freeform 118"/>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5" name="Group 119"/>
            <p:cNvGrpSpPr>
              <a:grpSpLocks noChangeAspect="1"/>
            </p:cNvGrpSpPr>
            <p:nvPr/>
          </p:nvGrpSpPr>
          <p:grpSpPr bwMode="auto">
            <a:xfrm rot="3308383">
              <a:off x="1996384" y="5631644"/>
              <a:ext cx="93721" cy="285868"/>
              <a:chOff x="3841" y="2862"/>
              <a:chExt cx="573" cy="708"/>
            </a:xfrm>
          </p:grpSpPr>
          <p:sp>
            <p:nvSpPr>
              <p:cNvPr id="800" name="AutoShape 12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1" name="Freeform 12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2" name="Freeform 12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3" name="Freeform 12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4" name="Freeform 12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5" name="Freeform 12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6" name="Freeform 12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7" name="Freeform 12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8" name="Freeform 12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09" name="Freeform 12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6" name="Group 130"/>
            <p:cNvGrpSpPr>
              <a:grpSpLocks noChangeAspect="1"/>
            </p:cNvGrpSpPr>
            <p:nvPr/>
          </p:nvGrpSpPr>
          <p:grpSpPr bwMode="auto">
            <a:xfrm rot="11065444">
              <a:off x="1661689" y="5802860"/>
              <a:ext cx="102130" cy="247307"/>
              <a:chOff x="3841" y="2862"/>
              <a:chExt cx="573" cy="708"/>
            </a:xfrm>
          </p:grpSpPr>
          <p:sp>
            <p:nvSpPr>
              <p:cNvPr id="790" name="AutoShape 131"/>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1" name="Freeform 132"/>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2" name="Freeform 133"/>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3" name="Freeform 134"/>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4" name="Freeform 135"/>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5" name="Freeform 136"/>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6" name="Freeform 137"/>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7" name="Freeform 138"/>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8" name="Freeform 139"/>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99" name="Freeform 140"/>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7" name="Group 141"/>
            <p:cNvGrpSpPr>
              <a:grpSpLocks noChangeAspect="1"/>
            </p:cNvGrpSpPr>
            <p:nvPr/>
          </p:nvGrpSpPr>
          <p:grpSpPr bwMode="auto">
            <a:xfrm rot="6888030">
              <a:off x="1874436" y="5873127"/>
              <a:ext cx="93308" cy="285868"/>
              <a:chOff x="3841" y="2862"/>
              <a:chExt cx="573" cy="708"/>
            </a:xfrm>
          </p:grpSpPr>
          <p:sp>
            <p:nvSpPr>
              <p:cNvPr id="780" name="AutoShape 142"/>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1" name="Freeform 143"/>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2" name="Freeform 144"/>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3" name="Freeform 145"/>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4" name="Freeform 146"/>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5" name="Freeform 147"/>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6" name="Freeform 148"/>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7" name="Freeform 149"/>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8" name="Freeform 150"/>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89" name="Freeform 151"/>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8" name="Group 152"/>
            <p:cNvGrpSpPr>
              <a:grpSpLocks noChangeAspect="1"/>
            </p:cNvGrpSpPr>
            <p:nvPr/>
          </p:nvGrpSpPr>
          <p:grpSpPr bwMode="auto">
            <a:xfrm rot="14634555">
              <a:off x="2246763" y="5985930"/>
              <a:ext cx="93721" cy="285868"/>
              <a:chOff x="3841" y="2862"/>
              <a:chExt cx="573" cy="708"/>
            </a:xfrm>
          </p:grpSpPr>
          <p:sp>
            <p:nvSpPr>
              <p:cNvPr id="770" name="AutoShape 153"/>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1" name="Freeform 154"/>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2" name="Freeform 155"/>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3" name="Freeform 156"/>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4" name="Freeform 157"/>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5" name="Freeform 158"/>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6" name="Freeform 159"/>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7" name="Freeform 160"/>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8" name="Freeform 161"/>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79" name="Freeform 162"/>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699" name="Group 163"/>
            <p:cNvGrpSpPr>
              <a:grpSpLocks noChangeAspect="1"/>
            </p:cNvGrpSpPr>
            <p:nvPr/>
          </p:nvGrpSpPr>
          <p:grpSpPr bwMode="auto">
            <a:xfrm rot="16200000">
              <a:off x="1951597" y="6092243"/>
              <a:ext cx="74729" cy="285868"/>
              <a:chOff x="3841" y="2862"/>
              <a:chExt cx="573" cy="708"/>
            </a:xfrm>
          </p:grpSpPr>
          <p:sp>
            <p:nvSpPr>
              <p:cNvPr id="760" name="AutoShape 16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1" name="Freeform 16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2" name="Freeform 16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3" name="Freeform 16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4" name="Freeform 16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5" name="Freeform 16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6" name="Freeform 17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7" name="Freeform 17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8" name="Freeform 17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69" name="Freeform 17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0" name="Group 174"/>
            <p:cNvGrpSpPr>
              <a:grpSpLocks noChangeAspect="1"/>
            </p:cNvGrpSpPr>
            <p:nvPr/>
          </p:nvGrpSpPr>
          <p:grpSpPr bwMode="auto">
            <a:xfrm rot="9824462">
              <a:off x="1704641" y="6067920"/>
              <a:ext cx="88290" cy="247307"/>
              <a:chOff x="3841" y="2862"/>
              <a:chExt cx="573" cy="708"/>
            </a:xfrm>
          </p:grpSpPr>
          <p:sp>
            <p:nvSpPr>
              <p:cNvPr id="750" name="AutoShape 175"/>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1" name="Freeform 176"/>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2" name="Freeform 177"/>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3" name="Freeform 178"/>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4" name="Freeform 179"/>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5" name="Freeform 180"/>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6" name="Freeform 181"/>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7" name="Freeform 182"/>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8" name="Freeform 183"/>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59" name="Freeform 184"/>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1" name="Group 185"/>
            <p:cNvGrpSpPr>
              <a:grpSpLocks noChangeAspect="1"/>
            </p:cNvGrpSpPr>
            <p:nvPr/>
          </p:nvGrpSpPr>
          <p:grpSpPr bwMode="auto">
            <a:xfrm rot="835939">
              <a:off x="2282242" y="5608927"/>
              <a:ext cx="86858" cy="247307"/>
              <a:chOff x="3841" y="2862"/>
              <a:chExt cx="573" cy="708"/>
            </a:xfrm>
          </p:grpSpPr>
          <p:sp>
            <p:nvSpPr>
              <p:cNvPr id="740" name="AutoShape 18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1" name="Freeform 18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2" name="Freeform 18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3" name="Freeform 18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4" name="Freeform 19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5" name="Freeform 19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6" name="Freeform 19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7" name="Freeform 19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8" name="Freeform 19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49" name="Freeform 19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2" name="Group 196"/>
            <p:cNvGrpSpPr>
              <a:grpSpLocks noChangeAspect="1"/>
            </p:cNvGrpSpPr>
            <p:nvPr/>
          </p:nvGrpSpPr>
          <p:grpSpPr bwMode="auto">
            <a:xfrm rot="11715422">
              <a:off x="2333169" y="6158338"/>
              <a:ext cx="89244" cy="247307"/>
              <a:chOff x="3841" y="2862"/>
              <a:chExt cx="573" cy="708"/>
            </a:xfrm>
          </p:grpSpPr>
          <p:sp>
            <p:nvSpPr>
              <p:cNvPr id="730" name="AutoShape 197"/>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1" name="Freeform 198"/>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2" name="Freeform 199"/>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3" name="Freeform 200"/>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4" name="Freeform 201"/>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5" name="Freeform 202"/>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6" name="Freeform 203"/>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7" name="Freeform 204"/>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8" name="Freeform 205"/>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39" name="Freeform 206"/>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3" name="Group 361"/>
            <p:cNvGrpSpPr>
              <a:grpSpLocks/>
            </p:cNvGrpSpPr>
            <p:nvPr/>
          </p:nvGrpSpPr>
          <p:grpSpPr bwMode="auto">
            <a:xfrm>
              <a:off x="1791976" y="5690148"/>
              <a:ext cx="86381" cy="74729"/>
              <a:chOff x="204" y="1117"/>
              <a:chExt cx="181" cy="181"/>
            </a:xfrm>
          </p:grpSpPr>
          <p:sp>
            <p:nvSpPr>
              <p:cNvPr id="727" name="Oval 362"/>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8" name="Oval 363"/>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9" name="Oval 364"/>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4" name="Group 365"/>
            <p:cNvGrpSpPr>
              <a:grpSpLocks/>
            </p:cNvGrpSpPr>
            <p:nvPr/>
          </p:nvGrpSpPr>
          <p:grpSpPr bwMode="auto">
            <a:xfrm>
              <a:off x="2073549" y="5596427"/>
              <a:ext cx="86381" cy="74729"/>
              <a:chOff x="204" y="1117"/>
              <a:chExt cx="181" cy="181"/>
            </a:xfrm>
          </p:grpSpPr>
          <p:sp>
            <p:nvSpPr>
              <p:cNvPr id="724" name="Oval 366"/>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5" name="Oval 367"/>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6" name="Oval 368"/>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5" name="Group 369"/>
            <p:cNvGrpSpPr>
              <a:grpSpLocks/>
            </p:cNvGrpSpPr>
            <p:nvPr/>
          </p:nvGrpSpPr>
          <p:grpSpPr bwMode="auto">
            <a:xfrm>
              <a:off x="2426328" y="5832166"/>
              <a:ext cx="86381" cy="74729"/>
              <a:chOff x="204" y="1117"/>
              <a:chExt cx="181" cy="181"/>
            </a:xfrm>
          </p:grpSpPr>
          <p:sp>
            <p:nvSpPr>
              <p:cNvPr id="721" name="Oval 370"/>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2" name="Oval 371"/>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3" name="Oval 372"/>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6" name="Group 373"/>
            <p:cNvGrpSpPr>
              <a:grpSpLocks noChangeAspect="1"/>
            </p:cNvGrpSpPr>
            <p:nvPr/>
          </p:nvGrpSpPr>
          <p:grpSpPr bwMode="auto">
            <a:xfrm rot="4486007">
              <a:off x="2182389" y="5870040"/>
              <a:ext cx="88353" cy="285868"/>
              <a:chOff x="3841" y="2862"/>
              <a:chExt cx="573" cy="708"/>
            </a:xfrm>
          </p:grpSpPr>
          <p:sp>
            <p:nvSpPr>
              <p:cNvPr id="711" name="AutoShape 374"/>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2" name="Freeform 375"/>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3" name="Freeform 376"/>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4" name="Freeform 377"/>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5" name="Freeform 378"/>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6" name="Freeform 379"/>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7" name="Freeform 380"/>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8" name="Freeform 381"/>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9" name="Freeform 382"/>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20" name="Freeform 383"/>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nvGrpSpPr>
            <p:cNvPr id="707" name="Group 357"/>
            <p:cNvGrpSpPr>
              <a:grpSpLocks/>
            </p:cNvGrpSpPr>
            <p:nvPr/>
          </p:nvGrpSpPr>
          <p:grpSpPr bwMode="auto">
            <a:xfrm>
              <a:off x="2441329" y="5984698"/>
              <a:ext cx="77464" cy="72089"/>
              <a:chOff x="204" y="1117"/>
              <a:chExt cx="181" cy="181"/>
            </a:xfrm>
          </p:grpSpPr>
          <p:sp>
            <p:nvSpPr>
              <p:cNvPr id="708"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09"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710"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grpSp>
      <p:sp>
        <p:nvSpPr>
          <p:cNvPr id="820" name="Line 7"/>
          <p:cNvSpPr>
            <a:spLocks noChangeShapeType="1"/>
          </p:cNvSpPr>
          <p:nvPr/>
        </p:nvSpPr>
        <p:spPr bwMode="auto">
          <a:xfrm flipV="1">
            <a:off x="5245910" y="2288704"/>
            <a:ext cx="440837"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pic>
        <p:nvPicPr>
          <p:cNvPr id="821" name="Picture 348" descr="j01859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5249944" y="1499049"/>
            <a:ext cx="432768" cy="41017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2" name="テキスト ボックス 821"/>
          <p:cNvSpPr txBox="1"/>
          <p:nvPr/>
        </p:nvSpPr>
        <p:spPr>
          <a:xfrm>
            <a:off x="5172017" y="1352600"/>
            <a:ext cx="588623" cy="253916"/>
          </a:xfrm>
          <a:prstGeom prst="rect">
            <a:avLst/>
          </a:prstGeom>
          <a:noFill/>
        </p:spPr>
        <p:txBody>
          <a:bodyPr wrap="none" rtlCol="0">
            <a:spAutoFit/>
          </a:bodyPr>
          <a:lstStyle/>
          <a:p>
            <a:pPr fontAlgn="auto">
              <a:spcBef>
                <a:spcPts val="0"/>
              </a:spcBef>
              <a:spcAft>
                <a:spcPts val="0"/>
              </a:spcAft>
            </a:pPr>
            <a:r>
              <a:rPr lang="ja-JP" altLang="en-US" sz="1050" dirty="0" smtClean="0">
                <a:solidFill>
                  <a:prstClr val="black"/>
                </a:solidFill>
                <a:latin typeface="Calibri" panose="020F0502020204030204"/>
                <a:ea typeface="ＭＳ Ｐゴシック"/>
              </a:rPr>
              <a:t>抗菌剤</a:t>
            </a:r>
            <a:endParaRPr lang="ja-JP" altLang="en-US" sz="1050" dirty="0">
              <a:solidFill>
                <a:prstClr val="black"/>
              </a:solidFill>
              <a:latin typeface="Calibri" panose="020F0502020204030204"/>
              <a:ea typeface="ＭＳ Ｐゴシック"/>
            </a:endParaRPr>
          </a:p>
        </p:txBody>
      </p:sp>
      <p:grpSp>
        <p:nvGrpSpPr>
          <p:cNvPr id="823" name="Group 9"/>
          <p:cNvGrpSpPr>
            <a:grpSpLocks noChangeAspect="1"/>
          </p:cNvGrpSpPr>
          <p:nvPr/>
        </p:nvGrpSpPr>
        <p:grpSpPr bwMode="auto">
          <a:xfrm rot="6888030">
            <a:off x="4508132" y="3107184"/>
            <a:ext cx="61108" cy="185561"/>
            <a:chOff x="3841" y="2862"/>
            <a:chExt cx="573" cy="708"/>
          </a:xfrm>
        </p:grpSpPr>
        <p:sp>
          <p:nvSpPr>
            <p:cNvPr id="824" name="AutoShape 10"/>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5" name="Freeform 11"/>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6" name="Freeform 12"/>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7" name="Freeform 13"/>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8" name="Freeform 14"/>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29" name="Freeform 15"/>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0" name="Freeform 16"/>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1" name="Freeform 17"/>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chemeClr val="tx1"/>
            </a:solidFill>
            <a:ln w="9525">
              <a:solidFill>
                <a:schemeClr val="tx1"/>
              </a:solidFill>
              <a:round/>
              <a:headEnd/>
              <a:tailEnd/>
            </a:ln>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2" name="Freeform 18"/>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833" name="Freeform 19"/>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sp>
        <p:nvSpPr>
          <p:cNvPr id="845" name="テキスト ボックス 844"/>
          <p:cNvSpPr txBox="1"/>
          <p:nvPr/>
        </p:nvSpPr>
        <p:spPr>
          <a:xfrm>
            <a:off x="4801686" y="3050595"/>
            <a:ext cx="1937027" cy="246221"/>
          </a:xfrm>
          <a:prstGeom prst="rect">
            <a:avLst/>
          </a:prstGeom>
          <a:noFill/>
        </p:spPr>
        <p:txBody>
          <a:bodyPr wrap="square" rtlCol="0">
            <a:spAutoFit/>
          </a:bodyPr>
          <a:lstStyle/>
          <a:p>
            <a:pPr fontAlgn="auto">
              <a:spcBef>
                <a:spcPts val="0"/>
              </a:spcBef>
              <a:spcAft>
                <a:spcPts val="0"/>
              </a:spcAft>
            </a:pPr>
            <a:r>
              <a:rPr lang="ja-JP" altLang="en-US" sz="1000" dirty="0" smtClean="0">
                <a:solidFill>
                  <a:prstClr val="black"/>
                </a:solidFill>
                <a:latin typeface="Calibri" panose="020F0502020204030204"/>
                <a:ea typeface="ＭＳ Ｐゴシック"/>
              </a:rPr>
              <a:t>抗菌剤により死滅（</a:t>
            </a:r>
            <a:r>
              <a:rPr lang="ja-JP" altLang="en-US" sz="1000" dirty="0">
                <a:solidFill>
                  <a:prstClr val="black"/>
                </a:solidFill>
                <a:latin typeface="Calibri" panose="020F0502020204030204"/>
                <a:ea typeface="ＭＳ Ｐゴシック"/>
              </a:rPr>
              <a:t>感受性菌）</a:t>
            </a:r>
          </a:p>
        </p:txBody>
      </p:sp>
      <p:sp>
        <p:nvSpPr>
          <p:cNvPr id="3" name="下矢印 2"/>
          <p:cNvSpPr/>
          <p:nvPr/>
        </p:nvSpPr>
        <p:spPr>
          <a:xfrm>
            <a:off x="5421638" y="1928664"/>
            <a:ext cx="65934" cy="189903"/>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正方形/長方形 415"/>
          <p:cNvSpPr/>
          <p:nvPr/>
        </p:nvSpPr>
        <p:spPr>
          <a:xfrm>
            <a:off x="67289" y="5961112"/>
            <a:ext cx="4300395" cy="866248"/>
          </a:xfrm>
          <a:prstGeom prst="rect">
            <a:avLst/>
          </a:prstGeom>
          <a:noFill/>
          <a:ln w="25400" cap="flat" cmpd="sng" algn="ctr">
            <a:noFill/>
            <a:prstDash val="solid"/>
          </a:ln>
          <a:effectLst/>
        </p:spPr>
        <p:txBody>
          <a:bodyPr rtlCol="0" anchor="ctr"/>
          <a:lstStyle/>
          <a:p>
            <a:pPr indent="88900" defTabSz="685800" fontAlgn="auto">
              <a:spcBef>
                <a:spcPts val="0"/>
              </a:spcBef>
              <a:spcAft>
                <a:spcPts val="0"/>
              </a:spcAft>
              <a:defRPr/>
            </a:pP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愛玩</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動物医療関係者の皆様には、薬剤耐性菌問題を理解し、</a:t>
            </a:r>
            <a:r>
              <a:rPr kumimoji="0" lang="ja-JP" altLang="en-US" sz="1200" u="sng" kern="0" dirty="0" smtClean="0">
                <a:solidFill>
                  <a:prstClr val="black"/>
                </a:solidFill>
                <a:latin typeface="HG丸ｺﾞｼｯｸM-PRO" panose="020F0600000000000000" pitchFamily="50" charset="-128"/>
                <a:ea typeface="HG丸ｺﾞｼｯｸM-PRO" panose="020F0600000000000000" pitchFamily="50" charset="-128"/>
              </a:rPr>
              <a:t>「</a:t>
            </a:r>
            <a:r>
              <a:rPr kumimoji="0" lang="ja-JP" altLang="en-US" sz="1200" u="sng" kern="0" dirty="0">
                <a:solidFill>
                  <a:prstClr val="black"/>
                </a:solidFill>
                <a:latin typeface="HG丸ｺﾞｼｯｸM-PRO" panose="020F0600000000000000" pitchFamily="50" charset="-128"/>
                <a:ea typeface="HG丸ｺﾞｼｯｸM-PRO" panose="020F0600000000000000" pitchFamily="50" charset="-128"/>
              </a:rPr>
              <a:t>抗菌剤の慎重使用</a:t>
            </a:r>
            <a:r>
              <a:rPr kumimoji="0" lang="ja-JP" altLang="en-US" sz="1200" u="sng" kern="0" dirty="0" smtClean="0">
                <a:solidFill>
                  <a:prstClr val="black"/>
                </a:solidFill>
                <a:latin typeface="HG丸ｺﾞｼｯｸM-PRO" panose="020F0600000000000000" pitchFamily="50" charset="-128"/>
                <a:ea typeface="HG丸ｺﾞｼｯｸM-PRO" panose="020F0600000000000000" pitchFamily="50" charset="-128"/>
              </a:rPr>
              <a:t>」に取り組むこと</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が</a:t>
            </a:r>
            <a:r>
              <a:rPr kumimoji="0" lang="ja-JP" altLang="en-US" sz="1200" b="0" kern="0" dirty="0">
                <a:solidFill>
                  <a:prstClr val="black"/>
                </a:solidFill>
                <a:latin typeface="HG丸ｺﾞｼｯｸM-PRO" panose="020F0600000000000000" pitchFamily="50" charset="-128"/>
                <a:ea typeface="HG丸ｺﾞｼｯｸM-PRO" panose="020F0600000000000000" pitchFamily="50" charset="-128"/>
              </a:rPr>
              <a:t>求められて</a:t>
            </a:r>
            <a:r>
              <a:rPr kumimoji="0" lang="ja-JP" altLang="en-US" sz="1200" b="0" kern="0" dirty="0" smtClean="0">
                <a:solidFill>
                  <a:prstClr val="black"/>
                </a:solidFill>
                <a:latin typeface="HG丸ｺﾞｼｯｸM-PRO" panose="020F0600000000000000" pitchFamily="50" charset="-128"/>
                <a:ea typeface="HG丸ｺﾞｼｯｸM-PRO" panose="020F0600000000000000" pitchFamily="50" charset="-128"/>
              </a:rPr>
              <a:t>います。</a:t>
            </a:r>
            <a:endParaRPr kumimoji="0" lang="en-US" altLang="ja-JP" sz="1200" b="0" kern="0" dirty="0" smtClean="0">
              <a:solidFill>
                <a:prstClr val="black"/>
              </a:solidFill>
              <a:latin typeface="HG丸ｺﾞｼｯｸM-PRO" panose="020F0600000000000000" pitchFamily="50" charset="-128"/>
              <a:ea typeface="HG丸ｺﾞｼｯｸM-PRO" panose="020F0600000000000000" pitchFamily="50" charset="-128"/>
            </a:endParaRPr>
          </a:p>
          <a:p>
            <a:pPr indent="88900" defTabSz="685800" fontAlgn="auto">
              <a:spcBef>
                <a:spcPts val="0"/>
              </a:spcBef>
              <a:spcAft>
                <a:spcPts val="0"/>
              </a:spcAft>
              <a:defRPr/>
            </a:pPr>
            <a:r>
              <a:rPr lang="ja-JP" altLang="en-US" sz="12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具体的</a:t>
            </a:r>
            <a:r>
              <a:rPr lang="ja-JP" altLang="en-US" sz="12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には</a:t>
            </a:r>
            <a:r>
              <a:rPr lang="ja-JP" altLang="en-US" sz="12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、次のような取組が挙げられます。</a:t>
            </a:r>
            <a:endParaRPr lang="en-US" altLang="ja-JP" sz="1200" b="0" dirty="0" smtClean="0">
              <a:latin typeface="HG丸ｺﾞｼｯｸM-PRO" panose="020F0600000000000000" pitchFamily="50" charset="-128"/>
              <a:ea typeface="HG丸ｺﾞｼｯｸM-PRO" panose="020F0600000000000000" pitchFamily="50" charset="-128"/>
            </a:endParaRPr>
          </a:p>
        </p:txBody>
      </p:sp>
      <p:sp>
        <p:nvSpPr>
          <p:cNvPr id="9" name="角丸四角形 8"/>
          <p:cNvSpPr/>
          <p:nvPr/>
        </p:nvSpPr>
        <p:spPr>
          <a:xfrm>
            <a:off x="8519" y="1165898"/>
            <a:ext cx="3989371" cy="2292801"/>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p:cNvSpPr/>
          <p:nvPr/>
        </p:nvSpPr>
        <p:spPr>
          <a:xfrm>
            <a:off x="58762" y="992560"/>
            <a:ext cx="1621519" cy="268130"/>
          </a:xfrm>
          <a:prstGeom prst="rect">
            <a:avLst/>
          </a:prstGeom>
          <a:gradFill>
            <a:gsLst>
              <a:gs pos="0">
                <a:schemeClr val="accent3">
                  <a:lumMod val="75000"/>
                </a:schemeClr>
              </a:gs>
              <a:gs pos="35000">
                <a:schemeClr val="accent3">
                  <a:lumMod val="60000"/>
                  <a:lumOff val="40000"/>
                </a:schemeClr>
              </a:gs>
              <a:gs pos="100000">
                <a:schemeClr val="accent3">
                  <a:lumMod val="20000"/>
                  <a:lumOff val="80000"/>
                </a:schemeClr>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薬剤耐性菌とは？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21" name="角丸四角形 420"/>
          <p:cNvSpPr/>
          <p:nvPr/>
        </p:nvSpPr>
        <p:spPr>
          <a:xfrm>
            <a:off x="2525486" y="3726017"/>
            <a:ext cx="4287890" cy="1978771"/>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p:cNvSpPr/>
          <p:nvPr/>
        </p:nvSpPr>
        <p:spPr>
          <a:xfrm>
            <a:off x="2636912" y="3532485"/>
            <a:ext cx="3386412" cy="266970"/>
          </a:xfrm>
          <a:prstGeom prst="rect">
            <a:avLst/>
          </a:prstGeom>
          <a:gradFill>
            <a:gsLst>
              <a:gs pos="0">
                <a:schemeClr val="accent3">
                  <a:lumMod val="75000"/>
                </a:schemeClr>
              </a:gs>
              <a:gs pos="35000">
                <a:schemeClr val="accent3">
                  <a:lumMod val="60000"/>
                  <a:lumOff val="40000"/>
                </a:schemeClr>
              </a:gs>
              <a:gs pos="100000">
                <a:schemeClr val="accent3">
                  <a:lumMod val="20000"/>
                  <a:lumOff val="80000"/>
                </a:schemeClr>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薬剤耐性問題と動物分野との関わりは？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22" name="角丸四角形 421"/>
          <p:cNvSpPr/>
          <p:nvPr/>
        </p:nvSpPr>
        <p:spPr>
          <a:xfrm>
            <a:off x="8519" y="5972798"/>
            <a:ext cx="4459819" cy="1932530"/>
          </a:xfrm>
          <a:prstGeom prst="roundRect">
            <a:avLst>
              <a:gd name="adj" fmla="val 838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131961" y="5769119"/>
            <a:ext cx="3737795" cy="271490"/>
          </a:xfrm>
          <a:prstGeom prst="rect">
            <a:avLst/>
          </a:prstGeom>
          <a:gradFill>
            <a:gsLst>
              <a:gs pos="0">
                <a:schemeClr val="accent3">
                  <a:lumMod val="75000"/>
                </a:schemeClr>
              </a:gs>
              <a:gs pos="35000">
                <a:schemeClr val="accent3">
                  <a:lumMod val="60000"/>
                  <a:lumOff val="40000"/>
                </a:schemeClr>
              </a:gs>
              <a:gs pos="100000">
                <a:schemeClr val="accent3">
                  <a:lumMod val="20000"/>
                  <a:lumOff val="80000"/>
                </a:schemeClr>
              </a:gs>
            </a:gsLst>
          </a:gradFill>
          <a:ln>
            <a:solidFill>
              <a:schemeClr val="accent3">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fontAlgn="auto">
              <a:spcBef>
                <a:spcPts val="0"/>
              </a:spcBef>
              <a:spcAft>
                <a:spcPts val="0"/>
              </a:spcAft>
            </a:pP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愛玩動物医療関係者が実施すべき対策は？</a:t>
            </a:r>
            <a:endParaRPr lang="ja-JP" altLang="en-US" sz="1400" dirty="0">
              <a:solidFill>
                <a:prstClr val="black"/>
              </a:solidFill>
              <a:latin typeface="HG丸ｺﾞｼｯｸM-PRO" panose="020F0600000000000000" pitchFamily="50" charset="-128"/>
              <a:ea typeface="HG丸ｺﾞｼｯｸM-PRO" panose="020F0600000000000000" pitchFamily="50" charset="-128"/>
            </a:endParaRPr>
          </a:p>
        </p:txBody>
      </p:sp>
      <p:pic>
        <p:nvPicPr>
          <p:cNvPr id="388" name="Picture 4" descr="\\LSV_syouan\消費・安全局\イラストデータ集（画像検索システム2009-8）\imgs\thums\99-P-155.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9042" y="4160912"/>
            <a:ext cx="1152795" cy="1064119"/>
          </a:xfrm>
          <a:prstGeom prst="rect">
            <a:avLst/>
          </a:prstGeom>
          <a:noFill/>
          <a:extLst>
            <a:ext uri="{909E8E84-426E-40DD-AFC4-6F175D3DCCD1}">
              <a14:hiddenFill xmlns:a14="http://schemas.microsoft.com/office/drawing/2010/main">
                <a:solidFill>
                  <a:srgbClr val="FFFFFF"/>
                </a:solidFill>
              </a14:hiddenFill>
            </a:ext>
          </a:extLst>
        </p:spPr>
      </p:pic>
      <p:pic>
        <p:nvPicPr>
          <p:cNvPr id="389" name="Picture 11" descr="C:\Users\tatsuro\AppData\Local\Microsoft\Windows\Temporary Internet Files\Content.IE5\LLJMVK2V\lgi01c201312180200[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116632" y="4197090"/>
            <a:ext cx="1138495" cy="1011750"/>
          </a:xfrm>
          <a:prstGeom prst="rect">
            <a:avLst/>
          </a:prstGeom>
          <a:noFill/>
          <a:extLst>
            <a:ext uri="{909E8E84-426E-40DD-AFC4-6F175D3DCCD1}">
              <a14:hiddenFill xmlns:a14="http://schemas.microsoft.com/office/drawing/2010/main">
                <a:solidFill>
                  <a:srgbClr val="FFFFFF"/>
                </a:solidFill>
              </a14:hiddenFill>
            </a:ext>
          </a:extLst>
        </p:spPr>
      </p:pic>
      <p:pic>
        <p:nvPicPr>
          <p:cNvPr id="390" name="Picture 31" descr="\\LSV_syouan\消費・安全局\イラストデータ集（画像検索システム2009-8）\imgs\thums\99-I-15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33206" y="6408233"/>
            <a:ext cx="892411" cy="99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 name="Picture 6" descr="C:\Users\takeshi_nishida\AppData\Local\Microsoft\Windows\Temporary Internet Files\Content.IE5\L1LNSSS4\gatag-00013808[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69310" y="6335163"/>
            <a:ext cx="1072058" cy="1072058"/>
          </a:xfrm>
          <a:prstGeom prst="rect">
            <a:avLst/>
          </a:prstGeom>
          <a:noFill/>
          <a:extLst>
            <a:ext uri="{909E8E84-426E-40DD-AFC4-6F175D3DCCD1}">
              <a14:hiddenFill xmlns:a14="http://schemas.microsoft.com/office/drawing/2010/main">
                <a:solidFill>
                  <a:srgbClr val="FFFFFF"/>
                </a:solidFill>
              </a14:hiddenFill>
            </a:ext>
          </a:extLst>
        </p:spPr>
      </p:pic>
      <p:sp>
        <p:nvSpPr>
          <p:cNvPr id="392" name="角丸四角形 391"/>
          <p:cNvSpPr/>
          <p:nvPr/>
        </p:nvSpPr>
        <p:spPr>
          <a:xfrm>
            <a:off x="199949" y="6825208"/>
            <a:ext cx="4082815" cy="988832"/>
          </a:xfrm>
          <a:prstGeom prst="roundRect">
            <a:avLst>
              <a:gd name="adj" fmla="val 11443"/>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261938" indent="-173038" defTabSz="685800" fontAlgn="auto">
              <a:spcBef>
                <a:spcPts val="0"/>
              </a:spcBef>
              <a:spcAft>
                <a:spcPts val="0"/>
              </a:spcAft>
              <a:defRPr/>
            </a:pPr>
            <a:r>
              <a:rPr lang="ja-JP" altLang="en-US" sz="1200" b="0" dirty="0">
                <a:solidFill>
                  <a:schemeClr val="tx1"/>
                </a:solidFill>
                <a:latin typeface="HG丸ｺﾞｼｯｸM-PRO" panose="020F0600000000000000" pitchFamily="50" charset="-128"/>
                <a:ea typeface="HG丸ｺﾞｼｯｸM-PRO" panose="020F0600000000000000" pitchFamily="50" charset="-128"/>
              </a:rPr>
              <a:t>①　</a:t>
            </a:r>
            <a:r>
              <a:rPr lang="ja-JP" altLang="ja-JP" sz="1200" b="0" dirty="0">
                <a:solidFill>
                  <a:schemeClr val="tx1"/>
                </a:solidFill>
                <a:latin typeface="HG丸ｺﾞｼｯｸM-PRO" panose="020F0600000000000000" pitchFamily="50" charset="-128"/>
                <a:ea typeface="HG丸ｺﾞｼｯｸM-PRO" panose="020F0600000000000000" pitchFamily="50" charset="-128"/>
              </a:rPr>
              <a:t>抗菌剤の使用を真に必要な場合に限定すること</a:t>
            </a:r>
            <a:endParaRPr lang="en-US" altLang="ja-JP" sz="1200" b="0" dirty="0">
              <a:solidFill>
                <a:schemeClr val="tx1"/>
              </a:solidFill>
              <a:latin typeface="HG丸ｺﾞｼｯｸM-PRO" panose="020F0600000000000000" pitchFamily="50" charset="-128"/>
              <a:ea typeface="HG丸ｺﾞｼｯｸM-PRO" panose="020F0600000000000000" pitchFamily="50" charset="-128"/>
            </a:endParaRPr>
          </a:p>
          <a:p>
            <a:pPr marL="261938" indent="-173038" defTabSz="685800" fontAlgn="auto">
              <a:spcBef>
                <a:spcPts val="0"/>
              </a:spcBef>
              <a:spcAft>
                <a:spcPts val="0"/>
              </a:spcAft>
              <a:defRPr/>
            </a:pPr>
            <a:r>
              <a:rPr lang="ja-JP" altLang="en-US" sz="1200" b="0" dirty="0" smtClean="0">
                <a:solidFill>
                  <a:schemeClr val="tx1"/>
                </a:solidFill>
                <a:latin typeface="HG丸ｺﾞｼｯｸM-PRO" panose="020F0600000000000000" pitchFamily="50" charset="-128"/>
                <a:ea typeface="HG丸ｺﾞｼｯｸM-PRO" panose="020F0600000000000000" pitchFamily="50" charset="-128"/>
              </a:rPr>
              <a:t>②</a:t>
            </a:r>
            <a:r>
              <a:rPr lang="ja-JP" altLang="en-US" sz="1200" b="0" dirty="0">
                <a:solidFill>
                  <a:schemeClr val="tx1"/>
                </a:solidFill>
                <a:latin typeface="HG丸ｺﾞｼｯｸM-PRO" panose="020F0600000000000000" pitchFamily="50" charset="-128"/>
                <a:ea typeface="HG丸ｺﾞｼｯｸM-PRO" panose="020F0600000000000000" pitchFamily="50" charset="-128"/>
              </a:rPr>
              <a:t>　</a:t>
            </a:r>
            <a:r>
              <a:rPr lang="ja-JP" altLang="en-US" sz="1200" b="0" dirty="0" smtClean="0">
                <a:solidFill>
                  <a:schemeClr val="tx1"/>
                </a:solidFill>
                <a:latin typeface="HG丸ｺﾞｼｯｸM-PRO" panose="020F0600000000000000" pitchFamily="50" charset="-128"/>
                <a:ea typeface="HG丸ｺﾞｼｯｸM-PRO" panose="020F0600000000000000" pitchFamily="50" charset="-128"/>
              </a:rPr>
              <a:t>使用</a:t>
            </a:r>
            <a:r>
              <a:rPr lang="ja-JP" altLang="en-US" sz="1200" b="0" dirty="0">
                <a:solidFill>
                  <a:schemeClr val="tx1"/>
                </a:solidFill>
                <a:latin typeface="HG丸ｺﾞｼｯｸM-PRO" panose="020F0600000000000000" pitchFamily="50" charset="-128"/>
                <a:ea typeface="HG丸ｺﾞｼｯｸM-PRO" panose="020F0600000000000000" pitchFamily="50" charset="-128"/>
              </a:rPr>
              <a:t>する場合は</a:t>
            </a:r>
            <a:r>
              <a:rPr lang="ja-JP" altLang="en-US" sz="1200" b="0" dirty="0" smtClean="0">
                <a:solidFill>
                  <a:schemeClr val="tx1"/>
                </a:solidFill>
                <a:latin typeface="HG丸ｺﾞｼｯｸM-PRO" panose="020F0600000000000000" pitchFamily="50" charset="-128"/>
                <a:ea typeface="HG丸ｺﾞｼｯｸM-PRO" panose="020F0600000000000000" pitchFamily="50" charset="-128"/>
              </a:rPr>
              <a:t>、感受性試験などにより、有効な抗菌剤を選択し必要最小限の使用とすること</a:t>
            </a:r>
            <a:endParaRPr lang="en-US" altLang="ja-JP" sz="1200" b="0" dirty="0" smtClean="0">
              <a:solidFill>
                <a:schemeClr val="tx1"/>
              </a:solidFill>
              <a:latin typeface="HG丸ｺﾞｼｯｸM-PRO" panose="020F0600000000000000" pitchFamily="50" charset="-128"/>
              <a:ea typeface="HG丸ｺﾞｼｯｸM-PRO" panose="020F0600000000000000" pitchFamily="50" charset="-128"/>
            </a:endParaRPr>
          </a:p>
          <a:p>
            <a:pPr marL="261938" indent="-173038" defTabSz="685800" fontAlgn="auto">
              <a:spcBef>
                <a:spcPts val="0"/>
              </a:spcBef>
              <a:spcAft>
                <a:spcPts val="0"/>
              </a:spcAft>
              <a:defRPr/>
            </a:pPr>
            <a:r>
              <a:rPr lang="ja-JP" altLang="en-US" sz="1200" b="0" dirty="0" smtClean="0">
                <a:solidFill>
                  <a:schemeClr val="tx1"/>
                </a:solidFill>
                <a:latin typeface="HG丸ｺﾞｼｯｸM-PRO" panose="020F0600000000000000" pitchFamily="50" charset="-128"/>
                <a:ea typeface="HG丸ｺﾞｼｯｸM-PRO" panose="020F0600000000000000" pitchFamily="50" charset="-128"/>
              </a:rPr>
              <a:t>③　フルオロキノロン等の第二次選択薬は第一次選択薬が無効の場合のみ使用する。</a:t>
            </a:r>
            <a:endParaRPr lang="en-US" altLang="ja-JP" sz="1200" b="0" dirty="0">
              <a:solidFill>
                <a:schemeClr val="tx1"/>
              </a:solidFill>
              <a:latin typeface="HG丸ｺﾞｼｯｸM-PRO" panose="020F0600000000000000" pitchFamily="50" charset="-128"/>
              <a:ea typeface="HG丸ｺﾞｼｯｸM-PRO" panose="020F0600000000000000" pitchFamily="50" charset="-128"/>
            </a:endParaRPr>
          </a:p>
        </p:txBody>
      </p:sp>
      <p:sp>
        <p:nvSpPr>
          <p:cNvPr id="393" name="角丸四角形 392"/>
          <p:cNvSpPr/>
          <p:nvPr/>
        </p:nvSpPr>
        <p:spPr>
          <a:xfrm>
            <a:off x="41381" y="8004411"/>
            <a:ext cx="6775238" cy="118554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lvl="0" indent="177800">
              <a:spcBef>
                <a:spcPts val="0"/>
              </a:spcBef>
            </a:pPr>
            <a:r>
              <a:rPr lang="ja-JP" altLang="en-US" sz="12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畜産分野では、抗菌剤の慎重使用に関する基本的な考え方</a:t>
            </a:r>
            <a:r>
              <a:rPr lang="en-US" altLang="ja-JP" sz="1200" b="0" baseline="3000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2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を示し、取組を推進していますが、愛玩動物分野でも同様に、慎重使用を徹底する必要があります。「抗菌剤を使用すると耐性菌が選択される」ことを常に意識し、慎重使用を徹底するようお願いします。</a:t>
            </a:r>
            <a:endParaRPr lang="en-US" altLang="ja-JP" sz="12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lvl="0" indent="177800">
              <a:spcBef>
                <a:spcPts val="0"/>
              </a:spcBef>
            </a:pPr>
            <a:r>
              <a:rPr lang="ja-JP" altLang="en-US" sz="12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皆様のご理解</a:t>
            </a:r>
            <a:r>
              <a:rPr lang="ja-JP" altLang="en-US" sz="12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、ご協力をよろしくお願いします。</a:t>
            </a:r>
            <a:endParaRPr lang="en-US" altLang="ja-JP" sz="120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lvl="0" indent="177800">
              <a:spcBef>
                <a:spcPts val="0"/>
              </a:spcBef>
            </a:pPr>
            <a:endParaRPr kumimoji="1" lang="en-US" altLang="ja-JP" sz="120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a:p>
            <a:pPr indent="177800">
              <a:spcBef>
                <a:spcPts val="0"/>
              </a:spcBef>
            </a:pPr>
            <a:r>
              <a:rPr lang="en-US" altLang="ja-JP"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ja-JP" altLang="en-US"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畜産物生産における動物用抗菌性物質製剤の慎重使用に関する基本的な考え方（</a:t>
            </a:r>
            <a:r>
              <a:rPr lang="en-US" altLang="ja-JP"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2013</a:t>
            </a:r>
            <a:r>
              <a:rPr lang="ja-JP" altLang="en-US"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年</a:t>
            </a:r>
            <a:r>
              <a:rPr lang="en-US" altLang="ja-JP"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12</a:t>
            </a:r>
            <a:r>
              <a:rPr lang="ja-JP" altLang="en-US"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月公表</a:t>
            </a:r>
            <a:r>
              <a:rPr lang="ja-JP" altLang="en-US" sz="1050" b="0" dirty="0" smtClean="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rPr>
              <a:t>）</a:t>
            </a:r>
            <a:endParaRPr lang="en-US" altLang="ja-JP" sz="1050" b="0" dirty="0">
              <a:solidFill>
                <a:prstClr val="black"/>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grpSp>
        <p:nvGrpSpPr>
          <p:cNvPr id="395" name="Group 75"/>
          <p:cNvGrpSpPr>
            <a:grpSpLocks noChangeAspect="1"/>
          </p:cNvGrpSpPr>
          <p:nvPr/>
        </p:nvGrpSpPr>
        <p:grpSpPr bwMode="auto">
          <a:xfrm rot="5786147">
            <a:off x="4432060" y="2812172"/>
            <a:ext cx="61827" cy="190006"/>
            <a:chOff x="3841" y="2862"/>
            <a:chExt cx="573" cy="708"/>
          </a:xfrm>
        </p:grpSpPr>
        <p:sp>
          <p:nvSpPr>
            <p:cNvPr id="396" name="AutoShape 76"/>
            <p:cNvSpPr>
              <a:spLocks noChangeAspect="1" noChangeArrowheads="1" noTextEdit="1"/>
            </p:cNvSpPr>
            <p:nvPr/>
          </p:nvSpPr>
          <p:spPr bwMode="auto">
            <a:xfrm>
              <a:off x="3841" y="2862"/>
              <a:ext cx="573"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397" name="Freeform 77"/>
            <p:cNvSpPr>
              <a:spLocks/>
            </p:cNvSpPr>
            <p:nvPr/>
          </p:nvSpPr>
          <p:spPr bwMode="auto">
            <a:xfrm>
              <a:off x="4125" y="2870"/>
              <a:ext cx="284" cy="363"/>
            </a:xfrm>
            <a:custGeom>
              <a:avLst/>
              <a:gdLst>
                <a:gd name="T0" fmla="*/ 597 w 6533"/>
                <a:gd name="T1" fmla="*/ 7728 h 8339"/>
                <a:gd name="T2" fmla="*/ 1029 w 6533"/>
                <a:gd name="T3" fmla="*/ 7578 h 8339"/>
                <a:gd name="T4" fmla="*/ 1411 w 6533"/>
                <a:gd name="T5" fmla="*/ 7383 h 8339"/>
                <a:gd name="T6" fmla="*/ 1753 w 6533"/>
                <a:gd name="T7" fmla="*/ 7137 h 8339"/>
                <a:gd name="T8" fmla="*/ 2065 w 6533"/>
                <a:gd name="T9" fmla="*/ 6833 h 8339"/>
                <a:gd name="T10" fmla="*/ 2351 w 6533"/>
                <a:gd name="T11" fmla="*/ 6468 h 8339"/>
                <a:gd name="T12" fmla="*/ 2632 w 6533"/>
                <a:gd name="T13" fmla="*/ 5976 h 8339"/>
                <a:gd name="T14" fmla="*/ 2695 w 6533"/>
                <a:gd name="T15" fmla="*/ 5362 h 8339"/>
                <a:gd name="T16" fmla="*/ 2541 w 6533"/>
                <a:gd name="T17" fmla="*/ 4722 h 8339"/>
                <a:gd name="T18" fmla="*/ 2296 w 6533"/>
                <a:gd name="T19" fmla="*/ 4058 h 8339"/>
                <a:gd name="T20" fmla="*/ 2091 w 6533"/>
                <a:gd name="T21" fmla="*/ 3374 h 8339"/>
                <a:gd name="T22" fmla="*/ 2050 w 6533"/>
                <a:gd name="T23" fmla="*/ 2672 h 8339"/>
                <a:gd name="T24" fmla="*/ 2304 w 6533"/>
                <a:gd name="T25" fmla="*/ 1951 h 8339"/>
                <a:gd name="T26" fmla="*/ 2761 w 6533"/>
                <a:gd name="T27" fmla="*/ 1321 h 8339"/>
                <a:gd name="T28" fmla="*/ 3286 w 6533"/>
                <a:gd name="T29" fmla="*/ 811 h 8339"/>
                <a:gd name="T30" fmla="*/ 3877 w 6533"/>
                <a:gd name="T31" fmla="*/ 423 h 8339"/>
                <a:gd name="T32" fmla="*/ 4528 w 6533"/>
                <a:gd name="T33" fmla="*/ 158 h 8339"/>
                <a:gd name="T34" fmla="*/ 5234 w 6533"/>
                <a:gd name="T35" fmla="*/ 21 h 8339"/>
                <a:gd name="T36" fmla="*/ 5991 w 6533"/>
                <a:gd name="T37" fmla="*/ 11 h 8339"/>
                <a:gd name="T38" fmla="*/ 6394 w 6533"/>
                <a:gd name="T39" fmla="*/ 69 h 8339"/>
                <a:gd name="T40" fmla="*/ 6490 w 6533"/>
                <a:gd name="T41" fmla="*/ 152 h 8339"/>
                <a:gd name="T42" fmla="*/ 6531 w 6533"/>
                <a:gd name="T43" fmla="*/ 265 h 8339"/>
                <a:gd name="T44" fmla="*/ 6520 w 6533"/>
                <a:gd name="T45" fmla="*/ 386 h 8339"/>
                <a:gd name="T46" fmla="*/ 6460 w 6533"/>
                <a:gd name="T47" fmla="*/ 491 h 8339"/>
                <a:gd name="T48" fmla="*/ 6353 w 6533"/>
                <a:gd name="T49" fmla="*/ 555 h 8339"/>
                <a:gd name="T50" fmla="*/ 6098 w 6533"/>
                <a:gd name="T51" fmla="*/ 545 h 8339"/>
                <a:gd name="T52" fmla="*/ 5426 w 6533"/>
                <a:gd name="T53" fmla="*/ 528 h 8339"/>
                <a:gd name="T54" fmla="*/ 4801 w 6533"/>
                <a:gd name="T55" fmla="*/ 624 h 8339"/>
                <a:gd name="T56" fmla="*/ 4227 w 6533"/>
                <a:gd name="T57" fmla="*/ 831 h 8339"/>
                <a:gd name="T58" fmla="*/ 3703 w 6533"/>
                <a:gd name="T59" fmla="*/ 1147 h 8339"/>
                <a:gd name="T60" fmla="*/ 3236 w 6533"/>
                <a:gd name="T61" fmla="*/ 1572 h 8339"/>
                <a:gd name="T62" fmla="*/ 2824 w 6533"/>
                <a:gd name="T63" fmla="*/ 2104 h 8339"/>
                <a:gd name="T64" fmla="*/ 2575 w 6533"/>
                <a:gd name="T65" fmla="*/ 2708 h 8339"/>
                <a:gd name="T66" fmla="*/ 2615 w 6533"/>
                <a:gd name="T67" fmla="*/ 3335 h 8339"/>
                <a:gd name="T68" fmla="*/ 2822 w 6533"/>
                <a:gd name="T69" fmla="*/ 3985 h 8339"/>
                <a:gd name="T70" fmla="*/ 3067 w 6533"/>
                <a:gd name="T71" fmla="*/ 4655 h 8339"/>
                <a:gd name="T72" fmla="*/ 3221 w 6533"/>
                <a:gd name="T73" fmla="*/ 5345 h 8339"/>
                <a:gd name="T74" fmla="*/ 3157 w 6533"/>
                <a:gd name="T75" fmla="*/ 6055 h 8339"/>
                <a:gd name="T76" fmla="*/ 2836 w 6533"/>
                <a:gd name="T77" fmla="*/ 6683 h 8339"/>
                <a:gd name="T78" fmla="*/ 2511 w 6533"/>
                <a:gd name="T79" fmla="*/ 7114 h 8339"/>
                <a:gd name="T80" fmla="*/ 2157 w 6533"/>
                <a:gd name="T81" fmla="*/ 7477 h 8339"/>
                <a:gd name="T82" fmla="*/ 1769 w 6533"/>
                <a:gd name="T83" fmla="*/ 7774 h 8339"/>
                <a:gd name="T84" fmla="*/ 1337 w 6533"/>
                <a:gd name="T85" fmla="*/ 8012 h 8339"/>
                <a:gd name="T86" fmla="*/ 854 w 6533"/>
                <a:gd name="T87" fmla="*/ 8196 h 8339"/>
                <a:gd name="T88" fmla="*/ 312 w 6533"/>
                <a:gd name="T89" fmla="*/ 8333 h 8339"/>
                <a:gd name="T90" fmla="*/ 171 w 6533"/>
                <a:gd name="T91" fmla="*/ 8325 h 8339"/>
                <a:gd name="T92" fmla="*/ 69 w 6533"/>
                <a:gd name="T93" fmla="*/ 8257 h 8339"/>
                <a:gd name="T94" fmla="*/ 11 w 6533"/>
                <a:gd name="T95" fmla="*/ 8151 h 8339"/>
                <a:gd name="T96" fmla="*/ 3 w 6533"/>
                <a:gd name="T97" fmla="*/ 8030 h 8339"/>
                <a:gd name="T98" fmla="*/ 48 w 6533"/>
                <a:gd name="T99" fmla="*/ 7918 h 8339"/>
                <a:gd name="T100" fmla="*/ 151 w 6533"/>
                <a:gd name="T101" fmla="*/ 7838 h 8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8339">
                  <a:moveTo>
                    <a:pt x="210" y="7821"/>
                  </a:moveTo>
                  <a:lnTo>
                    <a:pt x="311" y="7799"/>
                  </a:lnTo>
                  <a:lnTo>
                    <a:pt x="409" y="7778"/>
                  </a:lnTo>
                  <a:lnTo>
                    <a:pt x="504" y="7753"/>
                  </a:lnTo>
                  <a:lnTo>
                    <a:pt x="597" y="7728"/>
                  </a:lnTo>
                  <a:lnTo>
                    <a:pt x="687" y="7702"/>
                  </a:lnTo>
                  <a:lnTo>
                    <a:pt x="776" y="7673"/>
                  </a:lnTo>
                  <a:lnTo>
                    <a:pt x="862" y="7644"/>
                  </a:lnTo>
                  <a:lnTo>
                    <a:pt x="946" y="7611"/>
                  </a:lnTo>
                  <a:lnTo>
                    <a:pt x="1029" y="7578"/>
                  </a:lnTo>
                  <a:lnTo>
                    <a:pt x="1108" y="7543"/>
                  </a:lnTo>
                  <a:lnTo>
                    <a:pt x="1187" y="7505"/>
                  </a:lnTo>
                  <a:lnTo>
                    <a:pt x="1264" y="7466"/>
                  </a:lnTo>
                  <a:lnTo>
                    <a:pt x="1338" y="7426"/>
                  </a:lnTo>
                  <a:lnTo>
                    <a:pt x="1411" y="7383"/>
                  </a:lnTo>
                  <a:lnTo>
                    <a:pt x="1482" y="7337"/>
                  </a:lnTo>
                  <a:lnTo>
                    <a:pt x="1552" y="7290"/>
                  </a:lnTo>
                  <a:lnTo>
                    <a:pt x="1621" y="7242"/>
                  </a:lnTo>
                  <a:lnTo>
                    <a:pt x="1687" y="7190"/>
                  </a:lnTo>
                  <a:lnTo>
                    <a:pt x="1753" y="7137"/>
                  </a:lnTo>
                  <a:lnTo>
                    <a:pt x="1817" y="7081"/>
                  </a:lnTo>
                  <a:lnTo>
                    <a:pt x="1882" y="7023"/>
                  </a:lnTo>
                  <a:lnTo>
                    <a:pt x="1944" y="6962"/>
                  </a:lnTo>
                  <a:lnTo>
                    <a:pt x="2005" y="6899"/>
                  </a:lnTo>
                  <a:lnTo>
                    <a:pt x="2065" y="6833"/>
                  </a:lnTo>
                  <a:lnTo>
                    <a:pt x="2123" y="6765"/>
                  </a:lnTo>
                  <a:lnTo>
                    <a:pt x="2181" y="6695"/>
                  </a:lnTo>
                  <a:lnTo>
                    <a:pt x="2238" y="6622"/>
                  </a:lnTo>
                  <a:lnTo>
                    <a:pt x="2295" y="6546"/>
                  </a:lnTo>
                  <a:lnTo>
                    <a:pt x="2351" y="6468"/>
                  </a:lnTo>
                  <a:lnTo>
                    <a:pt x="2407" y="6387"/>
                  </a:lnTo>
                  <a:lnTo>
                    <a:pt x="2462" y="6302"/>
                  </a:lnTo>
                  <a:lnTo>
                    <a:pt x="2517" y="6216"/>
                  </a:lnTo>
                  <a:lnTo>
                    <a:pt x="2581" y="6097"/>
                  </a:lnTo>
                  <a:lnTo>
                    <a:pt x="2632" y="5976"/>
                  </a:lnTo>
                  <a:lnTo>
                    <a:pt x="2667" y="5856"/>
                  </a:lnTo>
                  <a:lnTo>
                    <a:pt x="2691" y="5734"/>
                  </a:lnTo>
                  <a:lnTo>
                    <a:pt x="2703" y="5611"/>
                  </a:lnTo>
                  <a:lnTo>
                    <a:pt x="2704" y="5487"/>
                  </a:lnTo>
                  <a:lnTo>
                    <a:pt x="2695" y="5362"/>
                  </a:lnTo>
                  <a:lnTo>
                    <a:pt x="2677" y="5236"/>
                  </a:lnTo>
                  <a:lnTo>
                    <a:pt x="2652" y="5108"/>
                  </a:lnTo>
                  <a:lnTo>
                    <a:pt x="2621" y="4980"/>
                  </a:lnTo>
                  <a:lnTo>
                    <a:pt x="2583" y="4851"/>
                  </a:lnTo>
                  <a:lnTo>
                    <a:pt x="2541" y="4722"/>
                  </a:lnTo>
                  <a:lnTo>
                    <a:pt x="2496" y="4590"/>
                  </a:lnTo>
                  <a:lnTo>
                    <a:pt x="2447" y="4459"/>
                  </a:lnTo>
                  <a:lnTo>
                    <a:pt x="2397" y="4326"/>
                  </a:lnTo>
                  <a:lnTo>
                    <a:pt x="2347" y="4192"/>
                  </a:lnTo>
                  <a:lnTo>
                    <a:pt x="2296" y="4058"/>
                  </a:lnTo>
                  <a:lnTo>
                    <a:pt x="2248" y="3923"/>
                  </a:lnTo>
                  <a:lnTo>
                    <a:pt x="2203" y="3787"/>
                  </a:lnTo>
                  <a:lnTo>
                    <a:pt x="2160" y="3650"/>
                  </a:lnTo>
                  <a:lnTo>
                    <a:pt x="2122" y="3513"/>
                  </a:lnTo>
                  <a:lnTo>
                    <a:pt x="2091" y="3374"/>
                  </a:lnTo>
                  <a:lnTo>
                    <a:pt x="2066" y="3235"/>
                  </a:lnTo>
                  <a:lnTo>
                    <a:pt x="2048" y="3095"/>
                  </a:lnTo>
                  <a:lnTo>
                    <a:pt x="2039" y="2955"/>
                  </a:lnTo>
                  <a:lnTo>
                    <a:pt x="2039" y="2813"/>
                  </a:lnTo>
                  <a:lnTo>
                    <a:pt x="2050" y="2672"/>
                  </a:lnTo>
                  <a:lnTo>
                    <a:pt x="2074" y="2528"/>
                  </a:lnTo>
                  <a:lnTo>
                    <a:pt x="2109" y="2386"/>
                  </a:lnTo>
                  <a:lnTo>
                    <a:pt x="2159" y="2241"/>
                  </a:lnTo>
                  <a:lnTo>
                    <a:pt x="2224" y="2097"/>
                  </a:lnTo>
                  <a:lnTo>
                    <a:pt x="2304" y="1951"/>
                  </a:lnTo>
                  <a:lnTo>
                    <a:pt x="2390" y="1816"/>
                  </a:lnTo>
                  <a:lnTo>
                    <a:pt x="2478" y="1686"/>
                  </a:lnTo>
                  <a:lnTo>
                    <a:pt x="2570" y="1559"/>
                  </a:lnTo>
                  <a:lnTo>
                    <a:pt x="2664" y="1438"/>
                  </a:lnTo>
                  <a:lnTo>
                    <a:pt x="2761" y="1321"/>
                  </a:lnTo>
                  <a:lnTo>
                    <a:pt x="2860" y="1209"/>
                  </a:lnTo>
                  <a:lnTo>
                    <a:pt x="2963" y="1102"/>
                  </a:lnTo>
                  <a:lnTo>
                    <a:pt x="3068" y="1001"/>
                  </a:lnTo>
                  <a:lnTo>
                    <a:pt x="3176" y="903"/>
                  </a:lnTo>
                  <a:lnTo>
                    <a:pt x="3286" y="811"/>
                  </a:lnTo>
                  <a:lnTo>
                    <a:pt x="3399" y="724"/>
                  </a:lnTo>
                  <a:lnTo>
                    <a:pt x="3515" y="640"/>
                  </a:lnTo>
                  <a:lnTo>
                    <a:pt x="3633" y="563"/>
                  </a:lnTo>
                  <a:lnTo>
                    <a:pt x="3754" y="491"/>
                  </a:lnTo>
                  <a:lnTo>
                    <a:pt x="3877" y="423"/>
                  </a:lnTo>
                  <a:lnTo>
                    <a:pt x="4003" y="360"/>
                  </a:lnTo>
                  <a:lnTo>
                    <a:pt x="4130" y="302"/>
                  </a:lnTo>
                  <a:lnTo>
                    <a:pt x="4260" y="249"/>
                  </a:lnTo>
                  <a:lnTo>
                    <a:pt x="4393" y="202"/>
                  </a:lnTo>
                  <a:lnTo>
                    <a:pt x="4528" y="158"/>
                  </a:lnTo>
                  <a:lnTo>
                    <a:pt x="4665" y="120"/>
                  </a:lnTo>
                  <a:lnTo>
                    <a:pt x="4804" y="88"/>
                  </a:lnTo>
                  <a:lnTo>
                    <a:pt x="4945" y="60"/>
                  </a:lnTo>
                  <a:lnTo>
                    <a:pt x="5089" y="38"/>
                  </a:lnTo>
                  <a:lnTo>
                    <a:pt x="5234" y="21"/>
                  </a:lnTo>
                  <a:lnTo>
                    <a:pt x="5381" y="8"/>
                  </a:lnTo>
                  <a:lnTo>
                    <a:pt x="5531" y="1"/>
                  </a:lnTo>
                  <a:lnTo>
                    <a:pt x="5683" y="0"/>
                  </a:lnTo>
                  <a:lnTo>
                    <a:pt x="5836" y="3"/>
                  </a:lnTo>
                  <a:lnTo>
                    <a:pt x="5991" y="11"/>
                  </a:lnTo>
                  <a:lnTo>
                    <a:pt x="6149" y="26"/>
                  </a:lnTo>
                  <a:lnTo>
                    <a:pt x="6307" y="45"/>
                  </a:lnTo>
                  <a:lnTo>
                    <a:pt x="6339" y="50"/>
                  </a:lnTo>
                  <a:lnTo>
                    <a:pt x="6367" y="58"/>
                  </a:lnTo>
                  <a:lnTo>
                    <a:pt x="6394" y="69"/>
                  </a:lnTo>
                  <a:lnTo>
                    <a:pt x="6417" y="83"/>
                  </a:lnTo>
                  <a:lnTo>
                    <a:pt x="6440" y="97"/>
                  </a:lnTo>
                  <a:lnTo>
                    <a:pt x="6459" y="114"/>
                  </a:lnTo>
                  <a:lnTo>
                    <a:pt x="6475" y="133"/>
                  </a:lnTo>
                  <a:lnTo>
                    <a:pt x="6490" y="152"/>
                  </a:lnTo>
                  <a:lnTo>
                    <a:pt x="6503" y="172"/>
                  </a:lnTo>
                  <a:lnTo>
                    <a:pt x="6514" y="195"/>
                  </a:lnTo>
                  <a:lnTo>
                    <a:pt x="6522" y="218"/>
                  </a:lnTo>
                  <a:lnTo>
                    <a:pt x="6528" y="241"/>
                  </a:lnTo>
                  <a:lnTo>
                    <a:pt x="6531" y="265"/>
                  </a:lnTo>
                  <a:lnTo>
                    <a:pt x="6533" y="289"/>
                  </a:lnTo>
                  <a:lnTo>
                    <a:pt x="6533" y="314"/>
                  </a:lnTo>
                  <a:lnTo>
                    <a:pt x="6531" y="338"/>
                  </a:lnTo>
                  <a:lnTo>
                    <a:pt x="6527" y="363"/>
                  </a:lnTo>
                  <a:lnTo>
                    <a:pt x="6520" y="386"/>
                  </a:lnTo>
                  <a:lnTo>
                    <a:pt x="6512" y="409"/>
                  </a:lnTo>
                  <a:lnTo>
                    <a:pt x="6502" y="431"/>
                  </a:lnTo>
                  <a:lnTo>
                    <a:pt x="6489" y="452"/>
                  </a:lnTo>
                  <a:lnTo>
                    <a:pt x="6476" y="471"/>
                  </a:lnTo>
                  <a:lnTo>
                    <a:pt x="6460" y="491"/>
                  </a:lnTo>
                  <a:lnTo>
                    <a:pt x="6443" y="507"/>
                  </a:lnTo>
                  <a:lnTo>
                    <a:pt x="6422" y="522"/>
                  </a:lnTo>
                  <a:lnTo>
                    <a:pt x="6401" y="536"/>
                  </a:lnTo>
                  <a:lnTo>
                    <a:pt x="6379" y="547"/>
                  </a:lnTo>
                  <a:lnTo>
                    <a:pt x="6353" y="555"/>
                  </a:lnTo>
                  <a:lnTo>
                    <a:pt x="6327" y="561"/>
                  </a:lnTo>
                  <a:lnTo>
                    <a:pt x="6299" y="564"/>
                  </a:lnTo>
                  <a:lnTo>
                    <a:pt x="6269" y="564"/>
                  </a:lnTo>
                  <a:lnTo>
                    <a:pt x="6237" y="562"/>
                  </a:lnTo>
                  <a:lnTo>
                    <a:pt x="6098" y="545"/>
                  </a:lnTo>
                  <a:lnTo>
                    <a:pt x="5960" y="533"/>
                  </a:lnTo>
                  <a:lnTo>
                    <a:pt x="5824" y="524"/>
                  </a:lnTo>
                  <a:lnTo>
                    <a:pt x="5689" y="521"/>
                  </a:lnTo>
                  <a:lnTo>
                    <a:pt x="5557" y="522"/>
                  </a:lnTo>
                  <a:lnTo>
                    <a:pt x="5426" y="528"/>
                  </a:lnTo>
                  <a:lnTo>
                    <a:pt x="5297" y="539"/>
                  </a:lnTo>
                  <a:lnTo>
                    <a:pt x="5171" y="553"/>
                  </a:lnTo>
                  <a:lnTo>
                    <a:pt x="5046" y="572"/>
                  </a:lnTo>
                  <a:lnTo>
                    <a:pt x="4923" y="596"/>
                  </a:lnTo>
                  <a:lnTo>
                    <a:pt x="4801" y="624"/>
                  </a:lnTo>
                  <a:lnTo>
                    <a:pt x="4682" y="657"/>
                  </a:lnTo>
                  <a:lnTo>
                    <a:pt x="4565" y="693"/>
                  </a:lnTo>
                  <a:lnTo>
                    <a:pt x="4450" y="735"/>
                  </a:lnTo>
                  <a:lnTo>
                    <a:pt x="4337" y="781"/>
                  </a:lnTo>
                  <a:lnTo>
                    <a:pt x="4227" y="831"/>
                  </a:lnTo>
                  <a:lnTo>
                    <a:pt x="4118" y="886"/>
                  </a:lnTo>
                  <a:lnTo>
                    <a:pt x="4011" y="945"/>
                  </a:lnTo>
                  <a:lnTo>
                    <a:pt x="3906" y="1008"/>
                  </a:lnTo>
                  <a:lnTo>
                    <a:pt x="3804" y="1075"/>
                  </a:lnTo>
                  <a:lnTo>
                    <a:pt x="3703" y="1147"/>
                  </a:lnTo>
                  <a:lnTo>
                    <a:pt x="3606" y="1224"/>
                  </a:lnTo>
                  <a:lnTo>
                    <a:pt x="3510" y="1304"/>
                  </a:lnTo>
                  <a:lnTo>
                    <a:pt x="3415" y="1389"/>
                  </a:lnTo>
                  <a:lnTo>
                    <a:pt x="3325" y="1478"/>
                  </a:lnTo>
                  <a:lnTo>
                    <a:pt x="3236" y="1572"/>
                  </a:lnTo>
                  <a:lnTo>
                    <a:pt x="3148" y="1670"/>
                  </a:lnTo>
                  <a:lnTo>
                    <a:pt x="3064" y="1772"/>
                  </a:lnTo>
                  <a:lnTo>
                    <a:pt x="2981" y="1879"/>
                  </a:lnTo>
                  <a:lnTo>
                    <a:pt x="2902" y="1989"/>
                  </a:lnTo>
                  <a:lnTo>
                    <a:pt x="2824" y="2104"/>
                  </a:lnTo>
                  <a:lnTo>
                    <a:pt x="2750" y="2223"/>
                  </a:lnTo>
                  <a:lnTo>
                    <a:pt x="2685" y="2343"/>
                  </a:lnTo>
                  <a:lnTo>
                    <a:pt x="2635" y="2464"/>
                  </a:lnTo>
                  <a:lnTo>
                    <a:pt x="2598" y="2585"/>
                  </a:lnTo>
                  <a:lnTo>
                    <a:pt x="2575" y="2708"/>
                  </a:lnTo>
                  <a:lnTo>
                    <a:pt x="2564" y="2832"/>
                  </a:lnTo>
                  <a:lnTo>
                    <a:pt x="2563" y="2956"/>
                  </a:lnTo>
                  <a:lnTo>
                    <a:pt x="2572" y="3081"/>
                  </a:lnTo>
                  <a:lnTo>
                    <a:pt x="2590" y="3208"/>
                  </a:lnTo>
                  <a:lnTo>
                    <a:pt x="2615" y="3335"/>
                  </a:lnTo>
                  <a:lnTo>
                    <a:pt x="2647" y="3464"/>
                  </a:lnTo>
                  <a:lnTo>
                    <a:pt x="2685" y="3592"/>
                  </a:lnTo>
                  <a:lnTo>
                    <a:pt x="2727" y="3722"/>
                  </a:lnTo>
                  <a:lnTo>
                    <a:pt x="2773" y="3852"/>
                  </a:lnTo>
                  <a:lnTo>
                    <a:pt x="2822" y="3985"/>
                  </a:lnTo>
                  <a:lnTo>
                    <a:pt x="2872" y="4117"/>
                  </a:lnTo>
                  <a:lnTo>
                    <a:pt x="2922" y="4250"/>
                  </a:lnTo>
                  <a:lnTo>
                    <a:pt x="2972" y="4385"/>
                  </a:lnTo>
                  <a:lnTo>
                    <a:pt x="3021" y="4519"/>
                  </a:lnTo>
                  <a:lnTo>
                    <a:pt x="3067" y="4655"/>
                  </a:lnTo>
                  <a:lnTo>
                    <a:pt x="3108" y="4792"/>
                  </a:lnTo>
                  <a:lnTo>
                    <a:pt x="3146" y="4929"/>
                  </a:lnTo>
                  <a:lnTo>
                    <a:pt x="3179" y="5068"/>
                  </a:lnTo>
                  <a:lnTo>
                    <a:pt x="3204" y="5206"/>
                  </a:lnTo>
                  <a:lnTo>
                    <a:pt x="3221" y="5345"/>
                  </a:lnTo>
                  <a:lnTo>
                    <a:pt x="3229" y="5486"/>
                  </a:lnTo>
                  <a:lnTo>
                    <a:pt x="3228" y="5627"/>
                  </a:lnTo>
                  <a:lnTo>
                    <a:pt x="3217" y="5769"/>
                  </a:lnTo>
                  <a:lnTo>
                    <a:pt x="3194" y="5911"/>
                  </a:lnTo>
                  <a:lnTo>
                    <a:pt x="3157" y="6055"/>
                  </a:lnTo>
                  <a:lnTo>
                    <a:pt x="3106" y="6199"/>
                  </a:lnTo>
                  <a:lnTo>
                    <a:pt x="3041" y="6344"/>
                  </a:lnTo>
                  <a:lnTo>
                    <a:pt x="2960" y="6489"/>
                  </a:lnTo>
                  <a:lnTo>
                    <a:pt x="2898" y="6587"/>
                  </a:lnTo>
                  <a:lnTo>
                    <a:pt x="2836" y="6683"/>
                  </a:lnTo>
                  <a:lnTo>
                    <a:pt x="2773" y="6775"/>
                  </a:lnTo>
                  <a:lnTo>
                    <a:pt x="2709" y="6864"/>
                  </a:lnTo>
                  <a:lnTo>
                    <a:pt x="2644" y="6950"/>
                  </a:lnTo>
                  <a:lnTo>
                    <a:pt x="2578" y="7034"/>
                  </a:lnTo>
                  <a:lnTo>
                    <a:pt x="2511" y="7114"/>
                  </a:lnTo>
                  <a:lnTo>
                    <a:pt x="2443" y="7193"/>
                  </a:lnTo>
                  <a:lnTo>
                    <a:pt x="2374" y="7267"/>
                  </a:lnTo>
                  <a:lnTo>
                    <a:pt x="2302" y="7339"/>
                  </a:lnTo>
                  <a:lnTo>
                    <a:pt x="2230" y="7409"/>
                  </a:lnTo>
                  <a:lnTo>
                    <a:pt x="2157" y="7477"/>
                  </a:lnTo>
                  <a:lnTo>
                    <a:pt x="2083" y="7541"/>
                  </a:lnTo>
                  <a:lnTo>
                    <a:pt x="2007" y="7603"/>
                  </a:lnTo>
                  <a:lnTo>
                    <a:pt x="1929" y="7662"/>
                  </a:lnTo>
                  <a:lnTo>
                    <a:pt x="1850" y="7719"/>
                  </a:lnTo>
                  <a:lnTo>
                    <a:pt x="1769" y="7774"/>
                  </a:lnTo>
                  <a:lnTo>
                    <a:pt x="1686" y="7826"/>
                  </a:lnTo>
                  <a:lnTo>
                    <a:pt x="1602" y="7876"/>
                  </a:lnTo>
                  <a:lnTo>
                    <a:pt x="1516" y="7923"/>
                  </a:lnTo>
                  <a:lnTo>
                    <a:pt x="1427" y="7968"/>
                  </a:lnTo>
                  <a:lnTo>
                    <a:pt x="1337" y="8012"/>
                  </a:lnTo>
                  <a:lnTo>
                    <a:pt x="1245" y="8053"/>
                  </a:lnTo>
                  <a:lnTo>
                    <a:pt x="1151" y="8091"/>
                  </a:lnTo>
                  <a:lnTo>
                    <a:pt x="1054" y="8128"/>
                  </a:lnTo>
                  <a:lnTo>
                    <a:pt x="954" y="8164"/>
                  </a:lnTo>
                  <a:lnTo>
                    <a:pt x="854" y="8196"/>
                  </a:lnTo>
                  <a:lnTo>
                    <a:pt x="750" y="8227"/>
                  </a:lnTo>
                  <a:lnTo>
                    <a:pt x="644" y="8256"/>
                  </a:lnTo>
                  <a:lnTo>
                    <a:pt x="537" y="8283"/>
                  </a:lnTo>
                  <a:lnTo>
                    <a:pt x="425" y="8308"/>
                  </a:lnTo>
                  <a:lnTo>
                    <a:pt x="312" y="8333"/>
                  </a:lnTo>
                  <a:lnTo>
                    <a:pt x="281" y="8337"/>
                  </a:lnTo>
                  <a:lnTo>
                    <a:pt x="251" y="8339"/>
                  </a:lnTo>
                  <a:lnTo>
                    <a:pt x="223" y="8337"/>
                  </a:lnTo>
                  <a:lnTo>
                    <a:pt x="195" y="8333"/>
                  </a:lnTo>
                  <a:lnTo>
                    <a:pt x="171" y="8325"/>
                  </a:lnTo>
                  <a:lnTo>
                    <a:pt x="146" y="8316"/>
                  </a:lnTo>
                  <a:lnTo>
                    <a:pt x="125" y="8304"/>
                  </a:lnTo>
                  <a:lnTo>
                    <a:pt x="105" y="8291"/>
                  </a:lnTo>
                  <a:lnTo>
                    <a:pt x="85" y="8275"/>
                  </a:lnTo>
                  <a:lnTo>
                    <a:pt x="69" y="8257"/>
                  </a:lnTo>
                  <a:lnTo>
                    <a:pt x="54" y="8238"/>
                  </a:lnTo>
                  <a:lnTo>
                    <a:pt x="41" y="8218"/>
                  </a:lnTo>
                  <a:lnTo>
                    <a:pt x="28" y="8196"/>
                  </a:lnTo>
                  <a:lnTo>
                    <a:pt x="19" y="8174"/>
                  </a:lnTo>
                  <a:lnTo>
                    <a:pt x="11" y="8151"/>
                  </a:lnTo>
                  <a:lnTo>
                    <a:pt x="6" y="8127"/>
                  </a:lnTo>
                  <a:lnTo>
                    <a:pt x="2" y="8103"/>
                  </a:lnTo>
                  <a:lnTo>
                    <a:pt x="0" y="8078"/>
                  </a:lnTo>
                  <a:lnTo>
                    <a:pt x="0" y="8055"/>
                  </a:lnTo>
                  <a:lnTo>
                    <a:pt x="3" y="8030"/>
                  </a:lnTo>
                  <a:lnTo>
                    <a:pt x="7" y="8006"/>
                  </a:lnTo>
                  <a:lnTo>
                    <a:pt x="14" y="7982"/>
                  </a:lnTo>
                  <a:lnTo>
                    <a:pt x="23" y="7960"/>
                  </a:lnTo>
                  <a:lnTo>
                    <a:pt x="35" y="7939"/>
                  </a:lnTo>
                  <a:lnTo>
                    <a:pt x="48" y="7918"/>
                  </a:lnTo>
                  <a:lnTo>
                    <a:pt x="64" y="7899"/>
                  </a:lnTo>
                  <a:lnTo>
                    <a:pt x="82" y="7881"/>
                  </a:lnTo>
                  <a:lnTo>
                    <a:pt x="103" y="7864"/>
                  </a:lnTo>
                  <a:lnTo>
                    <a:pt x="126" y="7850"/>
                  </a:lnTo>
                  <a:lnTo>
                    <a:pt x="151" y="7838"/>
                  </a:lnTo>
                  <a:lnTo>
                    <a:pt x="180" y="7828"/>
                  </a:lnTo>
                  <a:lnTo>
                    <a:pt x="210" y="782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398" name="Freeform 78"/>
            <p:cNvSpPr>
              <a:spLocks/>
            </p:cNvSpPr>
            <p:nvPr/>
          </p:nvSpPr>
          <p:spPr bwMode="auto">
            <a:xfrm>
              <a:off x="3852" y="3202"/>
              <a:ext cx="376" cy="360"/>
            </a:xfrm>
            <a:custGeom>
              <a:avLst/>
              <a:gdLst>
                <a:gd name="T0" fmla="*/ 7005 w 8650"/>
                <a:gd name="T1" fmla="*/ 5495 h 8283"/>
                <a:gd name="T2" fmla="*/ 6713 w 8650"/>
                <a:gd name="T3" fmla="*/ 6026 h 8283"/>
                <a:gd name="T4" fmla="*/ 6406 w 8650"/>
                <a:gd name="T5" fmla="*/ 6522 h 8283"/>
                <a:gd name="T6" fmla="*/ 6071 w 8650"/>
                <a:gd name="T7" fmla="*/ 6973 h 8283"/>
                <a:gd name="T8" fmla="*/ 5694 w 8650"/>
                <a:gd name="T9" fmla="*/ 7372 h 8283"/>
                <a:gd name="T10" fmla="*/ 5262 w 8650"/>
                <a:gd name="T11" fmla="*/ 7709 h 8283"/>
                <a:gd name="T12" fmla="*/ 4761 w 8650"/>
                <a:gd name="T13" fmla="*/ 7976 h 8283"/>
                <a:gd name="T14" fmla="*/ 4179 w 8650"/>
                <a:gd name="T15" fmla="*/ 8167 h 8283"/>
                <a:gd name="T16" fmla="*/ 3628 w 8650"/>
                <a:gd name="T17" fmla="*/ 8259 h 8283"/>
                <a:gd name="T18" fmla="*/ 3112 w 8650"/>
                <a:gd name="T19" fmla="*/ 8283 h 8283"/>
                <a:gd name="T20" fmla="*/ 2604 w 8650"/>
                <a:gd name="T21" fmla="*/ 8243 h 8283"/>
                <a:gd name="T22" fmla="*/ 2111 w 8650"/>
                <a:gd name="T23" fmla="*/ 8141 h 8283"/>
                <a:gd name="T24" fmla="*/ 1638 w 8650"/>
                <a:gd name="T25" fmla="*/ 7976 h 8283"/>
                <a:gd name="T26" fmla="*/ 1188 w 8650"/>
                <a:gd name="T27" fmla="*/ 7749 h 8283"/>
                <a:gd name="T28" fmla="*/ 767 w 8650"/>
                <a:gd name="T29" fmla="*/ 7459 h 8283"/>
                <a:gd name="T30" fmla="*/ 379 w 8650"/>
                <a:gd name="T31" fmla="*/ 7108 h 8283"/>
                <a:gd name="T32" fmla="*/ 158 w 8650"/>
                <a:gd name="T33" fmla="*/ 6744 h 8283"/>
                <a:gd name="T34" fmla="*/ 48 w 8650"/>
                <a:gd name="T35" fmla="*/ 6386 h 8283"/>
                <a:gd name="T36" fmla="*/ 3 w 8650"/>
                <a:gd name="T37" fmla="*/ 6025 h 8283"/>
                <a:gd name="T38" fmla="*/ 11 w 8650"/>
                <a:gd name="T39" fmla="*/ 5665 h 8283"/>
                <a:gd name="T40" fmla="*/ 62 w 8650"/>
                <a:gd name="T41" fmla="*/ 5304 h 8283"/>
                <a:gd name="T42" fmla="*/ 143 w 8650"/>
                <a:gd name="T43" fmla="*/ 4944 h 8283"/>
                <a:gd name="T44" fmla="*/ 247 w 8650"/>
                <a:gd name="T45" fmla="*/ 4587 h 8283"/>
                <a:gd name="T46" fmla="*/ 461 w 8650"/>
                <a:gd name="T47" fmla="*/ 3989 h 8283"/>
                <a:gd name="T48" fmla="*/ 797 w 8650"/>
                <a:gd name="T49" fmla="*/ 3367 h 8283"/>
                <a:gd name="T50" fmla="*/ 1206 w 8650"/>
                <a:gd name="T51" fmla="*/ 2764 h 8283"/>
                <a:gd name="T52" fmla="*/ 1665 w 8650"/>
                <a:gd name="T53" fmla="*/ 2196 h 8283"/>
                <a:gd name="T54" fmla="*/ 2158 w 8650"/>
                <a:gd name="T55" fmla="*/ 1674 h 8283"/>
                <a:gd name="T56" fmla="*/ 2665 w 8650"/>
                <a:gd name="T57" fmla="*/ 1216 h 8283"/>
                <a:gd name="T58" fmla="*/ 3168 w 8650"/>
                <a:gd name="T59" fmla="*/ 834 h 8283"/>
                <a:gd name="T60" fmla="*/ 3647 w 8650"/>
                <a:gd name="T61" fmla="*/ 541 h 8283"/>
                <a:gd name="T62" fmla="*/ 4116 w 8650"/>
                <a:gd name="T63" fmla="*/ 341 h 8283"/>
                <a:gd name="T64" fmla="*/ 4609 w 8650"/>
                <a:gd name="T65" fmla="*/ 181 h 8283"/>
                <a:gd name="T66" fmla="*/ 5041 w 8650"/>
                <a:gd name="T67" fmla="*/ 73 h 8283"/>
                <a:gd name="T68" fmla="*/ 5434 w 8650"/>
                <a:gd name="T69" fmla="*/ 13 h 8283"/>
                <a:gd name="T70" fmla="*/ 5809 w 8650"/>
                <a:gd name="T71" fmla="*/ 2 h 8283"/>
                <a:gd name="T72" fmla="*/ 6191 w 8650"/>
                <a:gd name="T73" fmla="*/ 37 h 8283"/>
                <a:gd name="T74" fmla="*/ 6599 w 8650"/>
                <a:gd name="T75" fmla="*/ 116 h 8283"/>
                <a:gd name="T76" fmla="*/ 7058 w 8650"/>
                <a:gd name="T77" fmla="*/ 238 h 8283"/>
                <a:gd name="T78" fmla="*/ 7528 w 8650"/>
                <a:gd name="T79" fmla="*/ 385 h 8283"/>
                <a:gd name="T80" fmla="*/ 7833 w 8650"/>
                <a:gd name="T81" fmla="*/ 532 h 8283"/>
                <a:gd name="T82" fmla="*/ 8098 w 8650"/>
                <a:gd name="T83" fmla="*/ 726 h 8283"/>
                <a:gd name="T84" fmla="*/ 8317 w 8650"/>
                <a:gd name="T85" fmla="*/ 962 h 8283"/>
                <a:gd name="T86" fmla="*/ 8486 w 8650"/>
                <a:gd name="T87" fmla="*/ 1232 h 8283"/>
                <a:gd name="T88" fmla="*/ 8598 w 8650"/>
                <a:gd name="T89" fmla="*/ 1528 h 8283"/>
                <a:gd name="T90" fmla="*/ 8648 w 8650"/>
                <a:gd name="T91" fmla="*/ 1842 h 8283"/>
                <a:gd name="T92" fmla="*/ 8629 w 8650"/>
                <a:gd name="T93" fmla="*/ 2169 h 8283"/>
                <a:gd name="T94" fmla="*/ 8548 w 8650"/>
                <a:gd name="T95" fmla="*/ 2467 h 8283"/>
                <a:gd name="T96" fmla="*/ 8464 w 8650"/>
                <a:gd name="T97" fmla="*/ 2669 h 8283"/>
                <a:gd name="T98" fmla="*/ 8342 w 8650"/>
                <a:gd name="T99" fmla="*/ 2913 h 8283"/>
                <a:gd name="T100" fmla="*/ 7221 w 8650"/>
                <a:gd name="T101" fmla="*/ 5078 h 8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0" h="8283">
                  <a:moveTo>
                    <a:pt x="7221" y="5078"/>
                  </a:moveTo>
                  <a:lnTo>
                    <a:pt x="7149" y="5218"/>
                  </a:lnTo>
                  <a:lnTo>
                    <a:pt x="7077" y="5358"/>
                  </a:lnTo>
                  <a:lnTo>
                    <a:pt x="7005" y="5495"/>
                  </a:lnTo>
                  <a:lnTo>
                    <a:pt x="6933" y="5630"/>
                  </a:lnTo>
                  <a:lnTo>
                    <a:pt x="6860" y="5765"/>
                  </a:lnTo>
                  <a:lnTo>
                    <a:pt x="6786" y="5897"/>
                  </a:lnTo>
                  <a:lnTo>
                    <a:pt x="6713" y="6026"/>
                  </a:lnTo>
                  <a:lnTo>
                    <a:pt x="6638" y="6154"/>
                  </a:lnTo>
                  <a:lnTo>
                    <a:pt x="6562" y="6279"/>
                  </a:lnTo>
                  <a:lnTo>
                    <a:pt x="6484" y="6402"/>
                  </a:lnTo>
                  <a:lnTo>
                    <a:pt x="6406" y="6522"/>
                  </a:lnTo>
                  <a:lnTo>
                    <a:pt x="6326" y="6639"/>
                  </a:lnTo>
                  <a:lnTo>
                    <a:pt x="6243" y="6753"/>
                  </a:lnTo>
                  <a:lnTo>
                    <a:pt x="6158" y="6865"/>
                  </a:lnTo>
                  <a:lnTo>
                    <a:pt x="6071" y="6973"/>
                  </a:lnTo>
                  <a:lnTo>
                    <a:pt x="5981" y="7078"/>
                  </a:lnTo>
                  <a:lnTo>
                    <a:pt x="5889" y="7179"/>
                  </a:lnTo>
                  <a:lnTo>
                    <a:pt x="5793" y="7277"/>
                  </a:lnTo>
                  <a:lnTo>
                    <a:pt x="5694" y="7372"/>
                  </a:lnTo>
                  <a:lnTo>
                    <a:pt x="5592" y="7461"/>
                  </a:lnTo>
                  <a:lnTo>
                    <a:pt x="5485" y="7548"/>
                  </a:lnTo>
                  <a:lnTo>
                    <a:pt x="5375" y="7630"/>
                  </a:lnTo>
                  <a:lnTo>
                    <a:pt x="5262" y="7709"/>
                  </a:lnTo>
                  <a:lnTo>
                    <a:pt x="5144" y="7782"/>
                  </a:lnTo>
                  <a:lnTo>
                    <a:pt x="5021" y="7852"/>
                  </a:lnTo>
                  <a:lnTo>
                    <a:pt x="4894" y="7916"/>
                  </a:lnTo>
                  <a:lnTo>
                    <a:pt x="4761" y="7976"/>
                  </a:lnTo>
                  <a:lnTo>
                    <a:pt x="4624" y="8031"/>
                  </a:lnTo>
                  <a:lnTo>
                    <a:pt x="4481" y="8082"/>
                  </a:lnTo>
                  <a:lnTo>
                    <a:pt x="4334" y="8127"/>
                  </a:lnTo>
                  <a:lnTo>
                    <a:pt x="4179" y="8167"/>
                  </a:lnTo>
                  <a:lnTo>
                    <a:pt x="4019" y="8201"/>
                  </a:lnTo>
                  <a:lnTo>
                    <a:pt x="3888" y="8225"/>
                  </a:lnTo>
                  <a:lnTo>
                    <a:pt x="3758" y="8244"/>
                  </a:lnTo>
                  <a:lnTo>
                    <a:pt x="3628" y="8259"/>
                  </a:lnTo>
                  <a:lnTo>
                    <a:pt x="3498" y="8272"/>
                  </a:lnTo>
                  <a:lnTo>
                    <a:pt x="3369" y="8280"/>
                  </a:lnTo>
                  <a:lnTo>
                    <a:pt x="3240" y="8283"/>
                  </a:lnTo>
                  <a:lnTo>
                    <a:pt x="3112" y="8283"/>
                  </a:lnTo>
                  <a:lnTo>
                    <a:pt x="2984" y="8279"/>
                  </a:lnTo>
                  <a:lnTo>
                    <a:pt x="2857" y="8270"/>
                  </a:lnTo>
                  <a:lnTo>
                    <a:pt x="2729" y="8259"/>
                  </a:lnTo>
                  <a:lnTo>
                    <a:pt x="2604" y="8243"/>
                  </a:lnTo>
                  <a:lnTo>
                    <a:pt x="2479" y="8224"/>
                  </a:lnTo>
                  <a:lnTo>
                    <a:pt x="2355" y="8200"/>
                  </a:lnTo>
                  <a:lnTo>
                    <a:pt x="2233" y="8173"/>
                  </a:lnTo>
                  <a:lnTo>
                    <a:pt x="2111" y="8141"/>
                  </a:lnTo>
                  <a:lnTo>
                    <a:pt x="1991" y="8106"/>
                  </a:lnTo>
                  <a:lnTo>
                    <a:pt x="1872" y="8067"/>
                  </a:lnTo>
                  <a:lnTo>
                    <a:pt x="1755" y="8023"/>
                  </a:lnTo>
                  <a:lnTo>
                    <a:pt x="1638" y="7976"/>
                  </a:lnTo>
                  <a:lnTo>
                    <a:pt x="1523" y="7925"/>
                  </a:lnTo>
                  <a:lnTo>
                    <a:pt x="1410" y="7871"/>
                  </a:lnTo>
                  <a:lnTo>
                    <a:pt x="1298" y="7812"/>
                  </a:lnTo>
                  <a:lnTo>
                    <a:pt x="1188" y="7749"/>
                  </a:lnTo>
                  <a:lnTo>
                    <a:pt x="1080" y="7683"/>
                  </a:lnTo>
                  <a:lnTo>
                    <a:pt x="974" y="7612"/>
                  </a:lnTo>
                  <a:lnTo>
                    <a:pt x="869" y="7538"/>
                  </a:lnTo>
                  <a:lnTo>
                    <a:pt x="767" y="7459"/>
                  </a:lnTo>
                  <a:lnTo>
                    <a:pt x="667" y="7378"/>
                  </a:lnTo>
                  <a:lnTo>
                    <a:pt x="568" y="7291"/>
                  </a:lnTo>
                  <a:lnTo>
                    <a:pt x="473" y="7202"/>
                  </a:lnTo>
                  <a:lnTo>
                    <a:pt x="379" y="7108"/>
                  </a:lnTo>
                  <a:lnTo>
                    <a:pt x="288" y="7011"/>
                  </a:lnTo>
                  <a:lnTo>
                    <a:pt x="239" y="6921"/>
                  </a:lnTo>
                  <a:lnTo>
                    <a:pt x="196" y="6832"/>
                  </a:lnTo>
                  <a:lnTo>
                    <a:pt x="158" y="6744"/>
                  </a:lnTo>
                  <a:lnTo>
                    <a:pt x="123" y="6654"/>
                  </a:lnTo>
                  <a:lnTo>
                    <a:pt x="94" y="6565"/>
                  </a:lnTo>
                  <a:lnTo>
                    <a:pt x="69" y="6475"/>
                  </a:lnTo>
                  <a:lnTo>
                    <a:pt x="48" y="6386"/>
                  </a:lnTo>
                  <a:lnTo>
                    <a:pt x="32" y="6296"/>
                  </a:lnTo>
                  <a:lnTo>
                    <a:pt x="18" y="6205"/>
                  </a:lnTo>
                  <a:lnTo>
                    <a:pt x="9" y="6116"/>
                  </a:lnTo>
                  <a:lnTo>
                    <a:pt x="3" y="6025"/>
                  </a:lnTo>
                  <a:lnTo>
                    <a:pt x="0" y="5936"/>
                  </a:lnTo>
                  <a:lnTo>
                    <a:pt x="1" y="5845"/>
                  </a:lnTo>
                  <a:lnTo>
                    <a:pt x="4" y="5755"/>
                  </a:lnTo>
                  <a:lnTo>
                    <a:pt x="11" y="5665"/>
                  </a:lnTo>
                  <a:lnTo>
                    <a:pt x="20" y="5574"/>
                  </a:lnTo>
                  <a:lnTo>
                    <a:pt x="32" y="5484"/>
                  </a:lnTo>
                  <a:lnTo>
                    <a:pt x="46" y="5394"/>
                  </a:lnTo>
                  <a:lnTo>
                    <a:pt x="62" y="5304"/>
                  </a:lnTo>
                  <a:lnTo>
                    <a:pt x="79" y="5214"/>
                  </a:lnTo>
                  <a:lnTo>
                    <a:pt x="100" y="5125"/>
                  </a:lnTo>
                  <a:lnTo>
                    <a:pt x="121" y="5034"/>
                  </a:lnTo>
                  <a:lnTo>
                    <a:pt x="143" y="4944"/>
                  </a:lnTo>
                  <a:lnTo>
                    <a:pt x="168" y="4855"/>
                  </a:lnTo>
                  <a:lnTo>
                    <a:pt x="193" y="4765"/>
                  </a:lnTo>
                  <a:lnTo>
                    <a:pt x="220" y="4677"/>
                  </a:lnTo>
                  <a:lnTo>
                    <a:pt x="247" y="4587"/>
                  </a:lnTo>
                  <a:lnTo>
                    <a:pt x="275" y="4499"/>
                  </a:lnTo>
                  <a:lnTo>
                    <a:pt x="332" y="4322"/>
                  </a:lnTo>
                  <a:lnTo>
                    <a:pt x="389" y="4146"/>
                  </a:lnTo>
                  <a:lnTo>
                    <a:pt x="461" y="3989"/>
                  </a:lnTo>
                  <a:lnTo>
                    <a:pt x="537" y="3832"/>
                  </a:lnTo>
                  <a:lnTo>
                    <a:pt x="619" y="3676"/>
                  </a:lnTo>
                  <a:lnTo>
                    <a:pt x="706" y="3521"/>
                  </a:lnTo>
                  <a:lnTo>
                    <a:pt x="797" y="3367"/>
                  </a:lnTo>
                  <a:lnTo>
                    <a:pt x="894" y="3213"/>
                  </a:lnTo>
                  <a:lnTo>
                    <a:pt x="993" y="3063"/>
                  </a:lnTo>
                  <a:lnTo>
                    <a:pt x="1098" y="2912"/>
                  </a:lnTo>
                  <a:lnTo>
                    <a:pt x="1206" y="2764"/>
                  </a:lnTo>
                  <a:lnTo>
                    <a:pt x="1317" y="2618"/>
                  </a:lnTo>
                  <a:lnTo>
                    <a:pt x="1429" y="2474"/>
                  </a:lnTo>
                  <a:lnTo>
                    <a:pt x="1546" y="2334"/>
                  </a:lnTo>
                  <a:lnTo>
                    <a:pt x="1665" y="2196"/>
                  </a:lnTo>
                  <a:lnTo>
                    <a:pt x="1786" y="2060"/>
                  </a:lnTo>
                  <a:lnTo>
                    <a:pt x="1908" y="1928"/>
                  </a:lnTo>
                  <a:lnTo>
                    <a:pt x="2033" y="1800"/>
                  </a:lnTo>
                  <a:lnTo>
                    <a:pt x="2158" y="1674"/>
                  </a:lnTo>
                  <a:lnTo>
                    <a:pt x="2284" y="1553"/>
                  </a:lnTo>
                  <a:lnTo>
                    <a:pt x="2411" y="1436"/>
                  </a:lnTo>
                  <a:lnTo>
                    <a:pt x="2538" y="1324"/>
                  </a:lnTo>
                  <a:lnTo>
                    <a:pt x="2665" y="1216"/>
                  </a:lnTo>
                  <a:lnTo>
                    <a:pt x="2791" y="1113"/>
                  </a:lnTo>
                  <a:lnTo>
                    <a:pt x="2919" y="1014"/>
                  </a:lnTo>
                  <a:lnTo>
                    <a:pt x="3044" y="921"/>
                  </a:lnTo>
                  <a:lnTo>
                    <a:pt x="3168" y="834"/>
                  </a:lnTo>
                  <a:lnTo>
                    <a:pt x="3291" y="751"/>
                  </a:lnTo>
                  <a:lnTo>
                    <a:pt x="3412" y="675"/>
                  </a:lnTo>
                  <a:lnTo>
                    <a:pt x="3530" y="605"/>
                  </a:lnTo>
                  <a:lnTo>
                    <a:pt x="3647" y="541"/>
                  </a:lnTo>
                  <a:lnTo>
                    <a:pt x="3761" y="484"/>
                  </a:lnTo>
                  <a:lnTo>
                    <a:pt x="3872" y="434"/>
                  </a:lnTo>
                  <a:lnTo>
                    <a:pt x="3980" y="390"/>
                  </a:lnTo>
                  <a:lnTo>
                    <a:pt x="4116" y="341"/>
                  </a:lnTo>
                  <a:lnTo>
                    <a:pt x="4246" y="296"/>
                  </a:lnTo>
                  <a:lnTo>
                    <a:pt x="4371" y="256"/>
                  </a:lnTo>
                  <a:lnTo>
                    <a:pt x="4493" y="217"/>
                  </a:lnTo>
                  <a:lnTo>
                    <a:pt x="4609" y="181"/>
                  </a:lnTo>
                  <a:lnTo>
                    <a:pt x="4723" y="150"/>
                  </a:lnTo>
                  <a:lnTo>
                    <a:pt x="4832" y="121"/>
                  </a:lnTo>
                  <a:lnTo>
                    <a:pt x="4938" y="96"/>
                  </a:lnTo>
                  <a:lnTo>
                    <a:pt x="5041" y="73"/>
                  </a:lnTo>
                  <a:lnTo>
                    <a:pt x="5143" y="53"/>
                  </a:lnTo>
                  <a:lnTo>
                    <a:pt x="5241" y="37"/>
                  </a:lnTo>
                  <a:lnTo>
                    <a:pt x="5339" y="24"/>
                  </a:lnTo>
                  <a:lnTo>
                    <a:pt x="5434" y="13"/>
                  </a:lnTo>
                  <a:lnTo>
                    <a:pt x="5529" y="6"/>
                  </a:lnTo>
                  <a:lnTo>
                    <a:pt x="5622" y="2"/>
                  </a:lnTo>
                  <a:lnTo>
                    <a:pt x="5716" y="0"/>
                  </a:lnTo>
                  <a:lnTo>
                    <a:pt x="5809" y="2"/>
                  </a:lnTo>
                  <a:lnTo>
                    <a:pt x="5904" y="6"/>
                  </a:lnTo>
                  <a:lnTo>
                    <a:pt x="5999" y="13"/>
                  </a:lnTo>
                  <a:lnTo>
                    <a:pt x="6094" y="24"/>
                  </a:lnTo>
                  <a:lnTo>
                    <a:pt x="6191" y="37"/>
                  </a:lnTo>
                  <a:lnTo>
                    <a:pt x="6289" y="52"/>
                  </a:lnTo>
                  <a:lnTo>
                    <a:pt x="6390" y="70"/>
                  </a:lnTo>
                  <a:lnTo>
                    <a:pt x="6494" y="92"/>
                  </a:lnTo>
                  <a:lnTo>
                    <a:pt x="6599" y="116"/>
                  </a:lnTo>
                  <a:lnTo>
                    <a:pt x="6708" y="143"/>
                  </a:lnTo>
                  <a:lnTo>
                    <a:pt x="6821" y="172"/>
                  </a:lnTo>
                  <a:lnTo>
                    <a:pt x="6937" y="204"/>
                  </a:lnTo>
                  <a:lnTo>
                    <a:pt x="7058" y="238"/>
                  </a:lnTo>
                  <a:lnTo>
                    <a:pt x="7183" y="275"/>
                  </a:lnTo>
                  <a:lnTo>
                    <a:pt x="7312" y="316"/>
                  </a:lnTo>
                  <a:lnTo>
                    <a:pt x="7447" y="357"/>
                  </a:lnTo>
                  <a:lnTo>
                    <a:pt x="7528" y="385"/>
                  </a:lnTo>
                  <a:lnTo>
                    <a:pt x="7609" y="417"/>
                  </a:lnTo>
                  <a:lnTo>
                    <a:pt x="7686" y="452"/>
                  </a:lnTo>
                  <a:lnTo>
                    <a:pt x="7760" y="490"/>
                  </a:lnTo>
                  <a:lnTo>
                    <a:pt x="7833" y="532"/>
                  </a:lnTo>
                  <a:lnTo>
                    <a:pt x="7903" y="575"/>
                  </a:lnTo>
                  <a:lnTo>
                    <a:pt x="7971" y="623"/>
                  </a:lnTo>
                  <a:lnTo>
                    <a:pt x="8036" y="673"/>
                  </a:lnTo>
                  <a:lnTo>
                    <a:pt x="8098" y="726"/>
                  </a:lnTo>
                  <a:lnTo>
                    <a:pt x="8158" y="782"/>
                  </a:lnTo>
                  <a:lnTo>
                    <a:pt x="8214" y="840"/>
                  </a:lnTo>
                  <a:lnTo>
                    <a:pt x="8267" y="900"/>
                  </a:lnTo>
                  <a:lnTo>
                    <a:pt x="8317" y="962"/>
                  </a:lnTo>
                  <a:lnTo>
                    <a:pt x="8365" y="1027"/>
                  </a:lnTo>
                  <a:lnTo>
                    <a:pt x="8409" y="1093"/>
                  </a:lnTo>
                  <a:lnTo>
                    <a:pt x="8449" y="1162"/>
                  </a:lnTo>
                  <a:lnTo>
                    <a:pt x="8486" y="1232"/>
                  </a:lnTo>
                  <a:lnTo>
                    <a:pt x="8519" y="1304"/>
                  </a:lnTo>
                  <a:lnTo>
                    <a:pt x="8550" y="1377"/>
                  </a:lnTo>
                  <a:lnTo>
                    <a:pt x="8575" y="1452"/>
                  </a:lnTo>
                  <a:lnTo>
                    <a:pt x="8598" y="1528"/>
                  </a:lnTo>
                  <a:lnTo>
                    <a:pt x="8617" y="1605"/>
                  </a:lnTo>
                  <a:lnTo>
                    <a:pt x="8631" y="1684"/>
                  </a:lnTo>
                  <a:lnTo>
                    <a:pt x="8641" y="1763"/>
                  </a:lnTo>
                  <a:lnTo>
                    <a:pt x="8648" y="1842"/>
                  </a:lnTo>
                  <a:lnTo>
                    <a:pt x="8650" y="1924"/>
                  </a:lnTo>
                  <a:lnTo>
                    <a:pt x="8648" y="2005"/>
                  </a:lnTo>
                  <a:lnTo>
                    <a:pt x="8640" y="2087"/>
                  </a:lnTo>
                  <a:lnTo>
                    <a:pt x="8629" y="2169"/>
                  </a:lnTo>
                  <a:lnTo>
                    <a:pt x="8613" y="2252"/>
                  </a:lnTo>
                  <a:lnTo>
                    <a:pt x="8592" y="2334"/>
                  </a:lnTo>
                  <a:lnTo>
                    <a:pt x="8566" y="2415"/>
                  </a:lnTo>
                  <a:lnTo>
                    <a:pt x="8548" y="2467"/>
                  </a:lnTo>
                  <a:lnTo>
                    <a:pt x="8529" y="2518"/>
                  </a:lnTo>
                  <a:lnTo>
                    <a:pt x="8508" y="2569"/>
                  </a:lnTo>
                  <a:lnTo>
                    <a:pt x="8487" y="2619"/>
                  </a:lnTo>
                  <a:lnTo>
                    <a:pt x="8464" y="2669"/>
                  </a:lnTo>
                  <a:lnTo>
                    <a:pt x="8441" y="2719"/>
                  </a:lnTo>
                  <a:lnTo>
                    <a:pt x="8417" y="2768"/>
                  </a:lnTo>
                  <a:lnTo>
                    <a:pt x="8392" y="2816"/>
                  </a:lnTo>
                  <a:lnTo>
                    <a:pt x="8342" y="2913"/>
                  </a:lnTo>
                  <a:lnTo>
                    <a:pt x="8291" y="3010"/>
                  </a:lnTo>
                  <a:lnTo>
                    <a:pt x="8239" y="3106"/>
                  </a:lnTo>
                  <a:lnTo>
                    <a:pt x="8188" y="3203"/>
                  </a:lnTo>
                  <a:lnTo>
                    <a:pt x="7221" y="507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399" name="Freeform 79"/>
            <p:cNvSpPr>
              <a:spLocks/>
            </p:cNvSpPr>
            <p:nvPr/>
          </p:nvSpPr>
          <p:spPr bwMode="auto">
            <a:xfrm>
              <a:off x="3863" y="3315"/>
              <a:ext cx="334" cy="235"/>
            </a:xfrm>
            <a:custGeom>
              <a:avLst/>
              <a:gdLst>
                <a:gd name="T0" fmla="*/ 6964 w 7676"/>
                <a:gd name="T1" fmla="*/ 1890 h 5407"/>
                <a:gd name="T2" fmla="*/ 7320 w 7676"/>
                <a:gd name="T3" fmla="*/ 1206 h 5407"/>
                <a:gd name="T4" fmla="*/ 7676 w 7676"/>
                <a:gd name="T5" fmla="*/ 519 h 5407"/>
                <a:gd name="T6" fmla="*/ 5809 w 7676"/>
                <a:gd name="T7" fmla="*/ 1846 h 5407"/>
                <a:gd name="T8" fmla="*/ 5586 w 7676"/>
                <a:gd name="T9" fmla="*/ 2078 h 5407"/>
                <a:gd name="T10" fmla="*/ 5367 w 7676"/>
                <a:gd name="T11" fmla="*/ 2295 h 5407"/>
                <a:gd name="T12" fmla="*/ 5146 w 7676"/>
                <a:gd name="T13" fmla="*/ 2495 h 5407"/>
                <a:gd name="T14" fmla="*/ 4921 w 7676"/>
                <a:gd name="T15" fmla="*/ 2679 h 5407"/>
                <a:gd name="T16" fmla="*/ 4689 w 7676"/>
                <a:gd name="T17" fmla="*/ 2841 h 5407"/>
                <a:gd name="T18" fmla="*/ 4446 w 7676"/>
                <a:gd name="T19" fmla="*/ 2984 h 5407"/>
                <a:gd name="T20" fmla="*/ 4187 w 7676"/>
                <a:gd name="T21" fmla="*/ 3103 h 5407"/>
                <a:gd name="T22" fmla="*/ 3911 w 7676"/>
                <a:gd name="T23" fmla="*/ 3198 h 5407"/>
                <a:gd name="T24" fmla="*/ 3613 w 7676"/>
                <a:gd name="T25" fmla="*/ 3266 h 5407"/>
                <a:gd name="T26" fmla="*/ 3290 w 7676"/>
                <a:gd name="T27" fmla="*/ 3306 h 5407"/>
                <a:gd name="T28" fmla="*/ 2965 w 7676"/>
                <a:gd name="T29" fmla="*/ 3317 h 5407"/>
                <a:gd name="T30" fmla="*/ 2636 w 7676"/>
                <a:gd name="T31" fmla="*/ 3305 h 5407"/>
                <a:gd name="T32" fmla="*/ 2302 w 7676"/>
                <a:gd name="T33" fmla="*/ 3268 h 5407"/>
                <a:gd name="T34" fmla="*/ 1967 w 7676"/>
                <a:gd name="T35" fmla="*/ 3207 h 5407"/>
                <a:gd name="T36" fmla="*/ 1640 w 7676"/>
                <a:gd name="T37" fmla="*/ 3122 h 5407"/>
                <a:gd name="T38" fmla="*/ 1327 w 7676"/>
                <a:gd name="T39" fmla="*/ 3013 h 5407"/>
                <a:gd name="T40" fmla="*/ 1035 w 7676"/>
                <a:gd name="T41" fmla="*/ 2879 h 5407"/>
                <a:gd name="T42" fmla="*/ 771 w 7676"/>
                <a:gd name="T43" fmla="*/ 2720 h 5407"/>
                <a:gd name="T44" fmla="*/ 543 w 7676"/>
                <a:gd name="T45" fmla="*/ 2537 h 5407"/>
                <a:gd name="T46" fmla="*/ 357 w 7676"/>
                <a:gd name="T47" fmla="*/ 2327 h 5407"/>
                <a:gd name="T48" fmla="*/ 221 w 7676"/>
                <a:gd name="T49" fmla="*/ 2092 h 5407"/>
                <a:gd name="T50" fmla="*/ 162 w 7676"/>
                <a:gd name="T51" fmla="*/ 2293 h 5407"/>
                <a:gd name="T52" fmla="*/ 109 w 7676"/>
                <a:gd name="T53" fmla="*/ 2495 h 5407"/>
                <a:gd name="T54" fmla="*/ 63 w 7676"/>
                <a:gd name="T55" fmla="*/ 2699 h 5407"/>
                <a:gd name="T56" fmla="*/ 29 w 7676"/>
                <a:gd name="T57" fmla="*/ 2902 h 5407"/>
                <a:gd name="T58" fmla="*/ 8 w 7676"/>
                <a:gd name="T59" fmla="*/ 3107 h 5407"/>
                <a:gd name="T60" fmla="*/ 0 w 7676"/>
                <a:gd name="T61" fmla="*/ 3311 h 5407"/>
                <a:gd name="T62" fmla="*/ 12 w 7676"/>
                <a:gd name="T63" fmla="*/ 3514 h 5407"/>
                <a:gd name="T64" fmla="*/ 42 w 7676"/>
                <a:gd name="T65" fmla="*/ 3716 h 5407"/>
                <a:gd name="T66" fmla="*/ 96 w 7676"/>
                <a:gd name="T67" fmla="*/ 3914 h 5407"/>
                <a:gd name="T68" fmla="*/ 173 w 7676"/>
                <a:gd name="T69" fmla="*/ 4111 h 5407"/>
                <a:gd name="T70" fmla="*/ 318 w 7676"/>
                <a:gd name="T71" fmla="*/ 4323 h 5407"/>
                <a:gd name="T72" fmla="*/ 568 w 7676"/>
                <a:gd name="T73" fmla="*/ 4557 h 5407"/>
                <a:gd name="T74" fmla="*/ 838 w 7676"/>
                <a:gd name="T75" fmla="*/ 4766 h 5407"/>
                <a:gd name="T76" fmla="*/ 1128 w 7676"/>
                <a:gd name="T77" fmla="*/ 4948 h 5407"/>
                <a:gd name="T78" fmla="*/ 1435 w 7676"/>
                <a:gd name="T79" fmla="*/ 5102 h 5407"/>
                <a:gd name="T80" fmla="*/ 1759 w 7676"/>
                <a:gd name="T81" fmla="*/ 5226 h 5407"/>
                <a:gd name="T82" fmla="*/ 2098 w 7676"/>
                <a:gd name="T83" fmla="*/ 5319 h 5407"/>
                <a:gd name="T84" fmla="*/ 2451 w 7676"/>
                <a:gd name="T85" fmla="*/ 5380 h 5407"/>
                <a:gd name="T86" fmla="*/ 2817 w 7676"/>
                <a:gd name="T87" fmla="*/ 5406 h 5407"/>
                <a:gd name="T88" fmla="*/ 3193 w 7676"/>
                <a:gd name="T89" fmla="*/ 5398 h 5407"/>
                <a:gd name="T90" fmla="*/ 3580 w 7676"/>
                <a:gd name="T91" fmla="*/ 5353 h 5407"/>
                <a:gd name="T92" fmla="*/ 3998 w 7676"/>
                <a:gd name="T93" fmla="*/ 5262 h 5407"/>
                <a:gd name="T94" fmla="*/ 4394 w 7676"/>
                <a:gd name="T95" fmla="*/ 5124 h 5407"/>
                <a:gd name="T96" fmla="*/ 4746 w 7676"/>
                <a:gd name="T97" fmla="*/ 4945 h 5407"/>
                <a:gd name="T98" fmla="*/ 5064 w 7676"/>
                <a:gd name="T99" fmla="*/ 4728 h 5407"/>
                <a:gd name="T100" fmla="*/ 5350 w 7676"/>
                <a:gd name="T101" fmla="*/ 4476 h 5407"/>
                <a:gd name="T102" fmla="*/ 5610 w 7676"/>
                <a:gd name="T103" fmla="*/ 4190 h 5407"/>
                <a:gd name="T104" fmla="*/ 5852 w 7676"/>
                <a:gd name="T105" fmla="*/ 3873 h 5407"/>
                <a:gd name="T106" fmla="*/ 6079 w 7676"/>
                <a:gd name="T107" fmla="*/ 3527 h 5407"/>
                <a:gd name="T108" fmla="*/ 6298 w 7676"/>
                <a:gd name="T109" fmla="*/ 3156 h 5407"/>
                <a:gd name="T110" fmla="*/ 6513 w 7676"/>
                <a:gd name="T111" fmla="*/ 2760 h 5407"/>
                <a:gd name="T112" fmla="*/ 6731 w 7676"/>
                <a:gd name="T113" fmla="*/ 2343 h 5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76" h="5407">
                  <a:moveTo>
                    <a:pt x="6731" y="2343"/>
                  </a:moveTo>
                  <a:lnTo>
                    <a:pt x="6848" y="2117"/>
                  </a:lnTo>
                  <a:lnTo>
                    <a:pt x="6964" y="1890"/>
                  </a:lnTo>
                  <a:lnTo>
                    <a:pt x="7083" y="1663"/>
                  </a:lnTo>
                  <a:lnTo>
                    <a:pt x="7201" y="1435"/>
                  </a:lnTo>
                  <a:lnTo>
                    <a:pt x="7320" y="1206"/>
                  </a:lnTo>
                  <a:lnTo>
                    <a:pt x="7439" y="977"/>
                  </a:lnTo>
                  <a:lnTo>
                    <a:pt x="7558" y="748"/>
                  </a:lnTo>
                  <a:lnTo>
                    <a:pt x="7676" y="519"/>
                  </a:lnTo>
                  <a:lnTo>
                    <a:pt x="7537" y="0"/>
                  </a:lnTo>
                  <a:lnTo>
                    <a:pt x="5884" y="1766"/>
                  </a:lnTo>
                  <a:lnTo>
                    <a:pt x="5809" y="1846"/>
                  </a:lnTo>
                  <a:lnTo>
                    <a:pt x="5733" y="1924"/>
                  </a:lnTo>
                  <a:lnTo>
                    <a:pt x="5659" y="2002"/>
                  </a:lnTo>
                  <a:lnTo>
                    <a:pt x="5586" y="2078"/>
                  </a:lnTo>
                  <a:lnTo>
                    <a:pt x="5513" y="2151"/>
                  </a:lnTo>
                  <a:lnTo>
                    <a:pt x="5440" y="2224"/>
                  </a:lnTo>
                  <a:lnTo>
                    <a:pt x="5367" y="2295"/>
                  </a:lnTo>
                  <a:lnTo>
                    <a:pt x="5293" y="2363"/>
                  </a:lnTo>
                  <a:lnTo>
                    <a:pt x="5219" y="2430"/>
                  </a:lnTo>
                  <a:lnTo>
                    <a:pt x="5146" y="2495"/>
                  </a:lnTo>
                  <a:lnTo>
                    <a:pt x="5072" y="2558"/>
                  </a:lnTo>
                  <a:lnTo>
                    <a:pt x="4997" y="2620"/>
                  </a:lnTo>
                  <a:lnTo>
                    <a:pt x="4921" y="2679"/>
                  </a:lnTo>
                  <a:lnTo>
                    <a:pt x="4845" y="2736"/>
                  </a:lnTo>
                  <a:lnTo>
                    <a:pt x="4767" y="2790"/>
                  </a:lnTo>
                  <a:lnTo>
                    <a:pt x="4689" y="2841"/>
                  </a:lnTo>
                  <a:lnTo>
                    <a:pt x="4609" y="2891"/>
                  </a:lnTo>
                  <a:lnTo>
                    <a:pt x="4528" y="2939"/>
                  </a:lnTo>
                  <a:lnTo>
                    <a:pt x="4446" y="2984"/>
                  </a:lnTo>
                  <a:lnTo>
                    <a:pt x="4361" y="3026"/>
                  </a:lnTo>
                  <a:lnTo>
                    <a:pt x="4275" y="3065"/>
                  </a:lnTo>
                  <a:lnTo>
                    <a:pt x="4187" y="3103"/>
                  </a:lnTo>
                  <a:lnTo>
                    <a:pt x="4097" y="3138"/>
                  </a:lnTo>
                  <a:lnTo>
                    <a:pt x="4005" y="3168"/>
                  </a:lnTo>
                  <a:lnTo>
                    <a:pt x="3911" y="3198"/>
                  </a:lnTo>
                  <a:lnTo>
                    <a:pt x="3813" y="3223"/>
                  </a:lnTo>
                  <a:lnTo>
                    <a:pt x="3715" y="3245"/>
                  </a:lnTo>
                  <a:lnTo>
                    <a:pt x="3613" y="3266"/>
                  </a:lnTo>
                  <a:lnTo>
                    <a:pt x="3507" y="3282"/>
                  </a:lnTo>
                  <a:lnTo>
                    <a:pt x="3401" y="3295"/>
                  </a:lnTo>
                  <a:lnTo>
                    <a:pt x="3290" y="3306"/>
                  </a:lnTo>
                  <a:lnTo>
                    <a:pt x="3176" y="3313"/>
                  </a:lnTo>
                  <a:lnTo>
                    <a:pt x="3071" y="3317"/>
                  </a:lnTo>
                  <a:lnTo>
                    <a:pt x="2965" y="3317"/>
                  </a:lnTo>
                  <a:lnTo>
                    <a:pt x="2856" y="3316"/>
                  </a:lnTo>
                  <a:lnTo>
                    <a:pt x="2747" y="3312"/>
                  </a:lnTo>
                  <a:lnTo>
                    <a:pt x="2636" y="3305"/>
                  </a:lnTo>
                  <a:lnTo>
                    <a:pt x="2525" y="3294"/>
                  </a:lnTo>
                  <a:lnTo>
                    <a:pt x="2414" y="3282"/>
                  </a:lnTo>
                  <a:lnTo>
                    <a:pt x="2302" y="3268"/>
                  </a:lnTo>
                  <a:lnTo>
                    <a:pt x="2190" y="3250"/>
                  </a:lnTo>
                  <a:lnTo>
                    <a:pt x="2078" y="3230"/>
                  </a:lnTo>
                  <a:lnTo>
                    <a:pt x="1967" y="3207"/>
                  </a:lnTo>
                  <a:lnTo>
                    <a:pt x="1857" y="3181"/>
                  </a:lnTo>
                  <a:lnTo>
                    <a:pt x="1748" y="3153"/>
                  </a:lnTo>
                  <a:lnTo>
                    <a:pt x="1640" y="3122"/>
                  </a:lnTo>
                  <a:lnTo>
                    <a:pt x="1533" y="3089"/>
                  </a:lnTo>
                  <a:lnTo>
                    <a:pt x="1430" y="3052"/>
                  </a:lnTo>
                  <a:lnTo>
                    <a:pt x="1327" y="3013"/>
                  </a:lnTo>
                  <a:lnTo>
                    <a:pt x="1226" y="2972"/>
                  </a:lnTo>
                  <a:lnTo>
                    <a:pt x="1130" y="2927"/>
                  </a:lnTo>
                  <a:lnTo>
                    <a:pt x="1035" y="2879"/>
                  </a:lnTo>
                  <a:lnTo>
                    <a:pt x="944" y="2829"/>
                  </a:lnTo>
                  <a:lnTo>
                    <a:pt x="855" y="2776"/>
                  </a:lnTo>
                  <a:lnTo>
                    <a:pt x="771" y="2720"/>
                  </a:lnTo>
                  <a:lnTo>
                    <a:pt x="691" y="2662"/>
                  </a:lnTo>
                  <a:lnTo>
                    <a:pt x="614" y="2601"/>
                  </a:lnTo>
                  <a:lnTo>
                    <a:pt x="543" y="2537"/>
                  </a:lnTo>
                  <a:lnTo>
                    <a:pt x="476" y="2470"/>
                  </a:lnTo>
                  <a:lnTo>
                    <a:pt x="414" y="2401"/>
                  </a:lnTo>
                  <a:lnTo>
                    <a:pt x="357" y="2327"/>
                  </a:lnTo>
                  <a:lnTo>
                    <a:pt x="306" y="2252"/>
                  </a:lnTo>
                  <a:lnTo>
                    <a:pt x="261" y="2174"/>
                  </a:lnTo>
                  <a:lnTo>
                    <a:pt x="221" y="2092"/>
                  </a:lnTo>
                  <a:lnTo>
                    <a:pt x="201" y="2160"/>
                  </a:lnTo>
                  <a:lnTo>
                    <a:pt x="181" y="2226"/>
                  </a:lnTo>
                  <a:lnTo>
                    <a:pt x="162" y="2293"/>
                  </a:lnTo>
                  <a:lnTo>
                    <a:pt x="144" y="2360"/>
                  </a:lnTo>
                  <a:lnTo>
                    <a:pt x="125" y="2427"/>
                  </a:lnTo>
                  <a:lnTo>
                    <a:pt x="109" y="2495"/>
                  </a:lnTo>
                  <a:lnTo>
                    <a:pt x="93" y="2563"/>
                  </a:lnTo>
                  <a:lnTo>
                    <a:pt x="78" y="2631"/>
                  </a:lnTo>
                  <a:lnTo>
                    <a:pt x="63" y="2699"/>
                  </a:lnTo>
                  <a:lnTo>
                    <a:pt x="51" y="2766"/>
                  </a:lnTo>
                  <a:lnTo>
                    <a:pt x="39" y="2834"/>
                  </a:lnTo>
                  <a:lnTo>
                    <a:pt x="29" y="2902"/>
                  </a:lnTo>
                  <a:lnTo>
                    <a:pt x="21" y="2971"/>
                  </a:lnTo>
                  <a:lnTo>
                    <a:pt x="14" y="3039"/>
                  </a:lnTo>
                  <a:lnTo>
                    <a:pt x="8" y="3107"/>
                  </a:lnTo>
                  <a:lnTo>
                    <a:pt x="3" y="3175"/>
                  </a:lnTo>
                  <a:lnTo>
                    <a:pt x="1" y="3243"/>
                  </a:lnTo>
                  <a:lnTo>
                    <a:pt x="0" y="3311"/>
                  </a:lnTo>
                  <a:lnTo>
                    <a:pt x="2" y="3379"/>
                  </a:lnTo>
                  <a:lnTo>
                    <a:pt x="6" y="3446"/>
                  </a:lnTo>
                  <a:lnTo>
                    <a:pt x="12" y="3514"/>
                  </a:lnTo>
                  <a:lnTo>
                    <a:pt x="20" y="3581"/>
                  </a:lnTo>
                  <a:lnTo>
                    <a:pt x="30" y="3649"/>
                  </a:lnTo>
                  <a:lnTo>
                    <a:pt x="42" y="3716"/>
                  </a:lnTo>
                  <a:lnTo>
                    <a:pt x="57" y="3782"/>
                  </a:lnTo>
                  <a:lnTo>
                    <a:pt x="76" y="3848"/>
                  </a:lnTo>
                  <a:lnTo>
                    <a:pt x="96" y="3914"/>
                  </a:lnTo>
                  <a:lnTo>
                    <a:pt x="118" y="3980"/>
                  </a:lnTo>
                  <a:lnTo>
                    <a:pt x="145" y="4045"/>
                  </a:lnTo>
                  <a:lnTo>
                    <a:pt x="173" y="4111"/>
                  </a:lnTo>
                  <a:lnTo>
                    <a:pt x="205" y="4176"/>
                  </a:lnTo>
                  <a:lnTo>
                    <a:pt x="239" y="4240"/>
                  </a:lnTo>
                  <a:lnTo>
                    <a:pt x="318" y="4323"/>
                  </a:lnTo>
                  <a:lnTo>
                    <a:pt x="399" y="4405"/>
                  </a:lnTo>
                  <a:lnTo>
                    <a:pt x="482" y="4482"/>
                  </a:lnTo>
                  <a:lnTo>
                    <a:pt x="568" y="4557"/>
                  </a:lnTo>
                  <a:lnTo>
                    <a:pt x="655" y="4630"/>
                  </a:lnTo>
                  <a:lnTo>
                    <a:pt x="745" y="4700"/>
                  </a:lnTo>
                  <a:lnTo>
                    <a:pt x="838" y="4766"/>
                  </a:lnTo>
                  <a:lnTo>
                    <a:pt x="933" y="4830"/>
                  </a:lnTo>
                  <a:lnTo>
                    <a:pt x="1029" y="4890"/>
                  </a:lnTo>
                  <a:lnTo>
                    <a:pt x="1128" y="4948"/>
                  </a:lnTo>
                  <a:lnTo>
                    <a:pt x="1228" y="5002"/>
                  </a:lnTo>
                  <a:lnTo>
                    <a:pt x="1331" y="5054"/>
                  </a:lnTo>
                  <a:lnTo>
                    <a:pt x="1435" y="5102"/>
                  </a:lnTo>
                  <a:lnTo>
                    <a:pt x="1541" y="5147"/>
                  </a:lnTo>
                  <a:lnTo>
                    <a:pt x="1649" y="5187"/>
                  </a:lnTo>
                  <a:lnTo>
                    <a:pt x="1759" y="5226"/>
                  </a:lnTo>
                  <a:lnTo>
                    <a:pt x="1871" y="5261"/>
                  </a:lnTo>
                  <a:lnTo>
                    <a:pt x="1984" y="5291"/>
                  </a:lnTo>
                  <a:lnTo>
                    <a:pt x="2098" y="5319"/>
                  </a:lnTo>
                  <a:lnTo>
                    <a:pt x="2214" y="5343"/>
                  </a:lnTo>
                  <a:lnTo>
                    <a:pt x="2332" y="5362"/>
                  </a:lnTo>
                  <a:lnTo>
                    <a:pt x="2451" y="5380"/>
                  </a:lnTo>
                  <a:lnTo>
                    <a:pt x="2572" y="5392"/>
                  </a:lnTo>
                  <a:lnTo>
                    <a:pt x="2694" y="5401"/>
                  </a:lnTo>
                  <a:lnTo>
                    <a:pt x="2817" y="5406"/>
                  </a:lnTo>
                  <a:lnTo>
                    <a:pt x="2941" y="5407"/>
                  </a:lnTo>
                  <a:lnTo>
                    <a:pt x="3067" y="5405"/>
                  </a:lnTo>
                  <a:lnTo>
                    <a:pt x="3193" y="5398"/>
                  </a:lnTo>
                  <a:lnTo>
                    <a:pt x="3321" y="5387"/>
                  </a:lnTo>
                  <a:lnTo>
                    <a:pt x="3449" y="5372"/>
                  </a:lnTo>
                  <a:lnTo>
                    <a:pt x="3580" y="5353"/>
                  </a:lnTo>
                  <a:lnTo>
                    <a:pt x="3710" y="5330"/>
                  </a:lnTo>
                  <a:lnTo>
                    <a:pt x="3857" y="5298"/>
                  </a:lnTo>
                  <a:lnTo>
                    <a:pt x="3998" y="5262"/>
                  </a:lnTo>
                  <a:lnTo>
                    <a:pt x="4136" y="5220"/>
                  </a:lnTo>
                  <a:lnTo>
                    <a:pt x="4267" y="5174"/>
                  </a:lnTo>
                  <a:lnTo>
                    <a:pt x="4394" y="5124"/>
                  </a:lnTo>
                  <a:lnTo>
                    <a:pt x="4516" y="5068"/>
                  </a:lnTo>
                  <a:lnTo>
                    <a:pt x="4633" y="5009"/>
                  </a:lnTo>
                  <a:lnTo>
                    <a:pt x="4746" y="4945"/>
                  </a:lnTo>
                  <a:lnTo>
                    <a:pt x="4855" y="4877"/>
                  </a:lnTo>
                  <a:lnTo>
                    <a:pt x="4961" y="4805"/>
                  </a:lnTo>
                  <a:lnTo>
                    <a:pt x="5064" y="4728"/>
                  </a:lnTo>
                  <a:lnTo>
                    <a:pt x="5162" y="4649"/>
                  </a:lnTo>
                  <a:lnTo>
                    <a:pt x="5258" y="4564"/>
                  </a:lnTo>
                  <a:lnTo>
                    <a:pt x="5350" y="4476"/>
                  </a:lnTo>
                  <a:lnTo>
                    <a:pt x="5440" y="4384"/>
                  </a:lnTo>
                  <a:lnTo>
                    <a:pt x="5526" y="4289"/>
                  </a:lnTo>
                  <a:lnTo>
                    <a:pt x="5610" y="4190"/>
                  </a:lnTo>
                  <a:lnTo>
                    <a:pt x="5694" y="4088"/>
                  </a:lnTo>
                  <a:lnTo>
                    <a:pt x="5774" y="3982"/>
                  </a:lnTo>
                  <a:lnTo>
                    <a:pt x="5852" y="3873"/>
                  </a:lnTo>
                  <a:lnTo>
                    <a:pt x="5930" y="3761"/>
                  </a:lnTo>
                  <a:lnTo>
                    <a:pt x="6005" y="3646"/>
                  </a:lnTo>
                  <a:lnTo>
                    <a:pt x="6079" y="3527"/>
                  </a:lnTo>
                  <a:lnTo>
                    <a:pt x="6153" y="3406"/>
                  </a:lnTo>
                  <a:lnTo>
                    <a:pt x="6225" y="3282"/>
                  </a:lnTo>
                  <a:lnTo>
                    <a:pt x="6298" y="3156"/>
                  </a:lnTo>
                  <a:lnTo>
                    <a:pt x="6370" y="3027"/>
                  </a:lnTo>
                  <a:lnTo>
                    <a:pt x="6442" y="2894"/>
                  </a:lnTo>
                  <a:lnTo>
                    <a:pt x="6513" y="2760"/>
                  </a:lnTo>
                  <a:lnTo>
                    <a:pt x="6585" y="2624"/>
                  </a:lnTo>
                  <a:lnTo>
                    <a:pt x="6657" y="2484"/>
                  </a:lnTo>
                  <a:lnTo>
                    <a:pt x="6731" y="234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0" name="Freeform 80"/>
            <p:cNvSpPr>
              <a:spLocks/>
            </p:cNvSpPr>
            <p:nvPr/>
          </p:nvSpPr>
          <p:spPr bwMode="auto">
            <a:xfrm>
              <a:off x="4200" y="3254"/>
              <a:ext cx="17" cy="69"/>
            </a:xfrm>
            <a:custGeom>
              <a:avLst/>
              <a:gdLst>
                <a:gd name="T0" fmla="*/ 161 w 385"/>
                <a:gd name="T1" fmla="*/ 1472 h 1575"/>
                <a:gd name="T2" fmla="*/ 226 w 385"/>
                <a:gd name="T3" fmla="*/ 1340 h 1575"/>
                <a:gd name="T4" fmla="*/ 282 w 385"/>
                <a:gd name="T5" fmla="*/ 1211 h 1575"/>
                <a:gd name="T6" fmla="*/ 305 w 385"/>
                <a:gd name="T7" fmla="*/ 1146 h 1575"/>
                <a:gd name="T8" fmla="*/ 327 w 385"/>
                <a:gd name="T9" fmla="*/ 1082 h 1575"/>
                <a:gd name="T10" fmla="*/ 346 w 385"/>
                <a:gd name="T11" fmla="*/ 1017 h 1575"/>
                <a:gd name="T12" fmla="*/ 361 w 385"/>
                <a:gd name="T13" fmla="*/ 952 h 1575"/>
                <a:gd name="T14" fmla="*/ 372 w 385"/>
                <a:gd name="T15" fmla="*/ 887 h 1575"/>
                <a:gd name="T16" fmla="*/ 380 w 385"/>
                <a:gd name="T17" fmla="*/ 820 h 1575"/>
                <a:gd name="T18" fmla="*/ 384 w 385"/>
                <a:gd name="T19" fmla="*/ 753 h 1575"/>
                <a:gd name="T20" fmla="*/ 384 w 385"/>
                <a:gd name="T21" fmla="*/ 683 h 1575"/>
                <a:gd name="T22" fmla="*/ 379 w 385"/>
                <a:gd name="T23" fmla="*/ 613 h 1575"/>
                <a:gd name="T24" fmla="*/ 370 w 385"/>
                <a:gd name="T25" fmla="*/ 541 h 1575"/>
                <a:gd name="T26" fmla="*/ 356 w 385"/>
                <a:gd name="T27" fmla="*/ 468 h 1575"/>
                <a:gd name="T28" fmla="*/ 337 w 385"/>
                <a:gd name="T29" fmla="*/ 391 h 1575"/>
                <a:gd name="T30" fmla="*/ 302 w 385"/>
                <a:gd name="T31" fmla="*/ 281 h 1575"/>
                <a:gd name="T32" fmla="*/ 262 w 385"/>
                <a:gd name="T33" fmla="*/ 180 h 1575"/>
                <a:gd name="T34" fmla="*/ 221 w 385"/>
                <a:gd name="T35" fmla="*/ 86 h 1575"/>
                <a:gd name="T36" fmla="*/ 175 w 385"/>
                <a:gd name="T37" fmla="*/ 0 h 1575"/>
                <a:gd name="T38" fmla="*/ 198 w 385"/>
                <a:gd name="T39" fmla="*/ 73 h 1575"/>
                <a:gd name="T40" fmla="*/ 219 w 385"/>
                <a:gd name="T41" fmla="*/ 145 h 1575"/>
                <a:gd name="T42" fmla="*/ 234 w 385"/>
                <a:gd name="T43" fmla="*/ 219 h 1575"/>
                <a:gd name="T44" fmla="*/ 244 w 385"/>
                <a:gd name="T45" fmla="*/ 294 h 1575"/>
                <a:gd name="T46" fmla="*/ 250 w 385"/>
                <a:gd name="T47" fmla="*/ 369 h 1575"/>
                <a:gd name="T48" fmla="*/ 252 w 385"/>
                <a:gd name="T49" fmla="*/ 444 h 1575"/>
                <a:gd name="T50" fmla="*/ 248 w 385"/>
                <a:gd name="T51" fmla="*/ 519 h 1575"/>
                <a:gd name="T52" fmla="*/ 241 w 385"/>
                <a:gd name="T53" fmla="*/ 595 h 1575"/>
                <a:gd name="T54" fmla="*/ 228 w 385"/>
                <a:gd name="T55" fmla="*/ 670 h 1575"/>
                <a:gd name="T56" fmla="*/ 211 w 385"/>
                <a:gd name="T57" fmla="*/ 744 h 1575"/>
                <a:gd name="T58" fmla="*/ 187 w 385"/>
                <a:gd name="T59" fmla="*/ 818 h 1575"/>
                <a:gd name="T60" fmla="*/ 160 w 385"/>
                <a:gd name="T61" fmla="*/ 891 h 1575"/>
                <a:gd name="T62" fmla="*/ 128 w 385"/>
                <a:gd name="T63" fmla="*/ 963 h 1575"/>
                <a:gd name="T64" fmla="*/ 91 w 385"/>
                <a:gd name="T65" fmla="*/ 1033 h 1575"/>
                <a:gd name="T66" fmla="*/ 48 w 385"/>
                <a:gd name="T67" fmla="*/ 1104 h 1575"/>
                <a:gd name="T68" fmla="*/ 0 w 385"/>
                <a:gd name="T69" fmla="*/ 117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1575">
                  <a:moveTo>
                    <a:pt x="109" y="1575"/>
                  </a:moveTo>
                  <a:lnTo>
                    <a:pt x="161" y="1472"/>
                  </a:lnTo>
                  <a:lnTo>
                    <a:pt x="194" y="1406"/>
                  </a:lnTo>
                  <a:lnTo>
                    <a:pt x="226" y="1340"/>
                  </a:lnTo>
                  <a:lnTo>
                    <a:pt x="254" y="1276"/>
                  </a:lnTo>
                  <a:lnTo>
                    <a:pt x="282" y="1211"/>
                  </a:lnTo>
                  <a:lnTo>
                    <a:pt x="294" y="1179"/>
                  </a:lnTo>
                  <a:lnTo>
                    <a:pt x="305" y="1146"/>
                  </a:lnTo>
                  <a:lnTo>
                    <a:pt x="316" y="1114"/>
                  </a:lnTo>
                  <a:lnTo>
                    <a:pt x="327" y="1082"/>
                  </a:lnTo>
                  <a:lnTo>
                    <a:pt x="337" y="1050"/>
                  </a:lnTo>
                  <a:lnTo>
                    <a:pt x="346" y="1017"/>
                  </a:lnTo>
                  <a:lnTo>
                    <a:pt x="354" y="985"/>
                  </a:lnTo>
                  <a:lnTo>
                    <a:pt x="361" y="952"/>
                  </a:lnTo>
                  <a:lnTo>
                    <a:pt x="367" y="919"/>
                  </a:lnTo>
                  <a:lnTo>
                    <a:pt x="372" y="887"/>
                  </a:lnTo>
                  <a:lnTo>
                    <a:pt x="377" y="853"/>
                  </a:lnTo>
                  <a:lnTo>
                    <a:pt x="380" y="820"/>
                  </a:lnTo>
                  <a:lnTo>
                    <a:pt x="383" y="786"/>
                  </a:lnTo>
                  <a:lnTo>
                    <a:pt x="384" y="753"/>
                  </a:lnTo>
                  <a:lnTo>
                    <a:pt x="385" y="718"/>
                  </a:lnTo>
                  <a:lnTo>
                    <a:pt x="384" y="683"/>
                  </a:lnTo>
                  <a:lnTo>
                    <a:pt x="382" y="649"/>
                  </a:lnTo>
                  <a:lnTo>
                    <a:pt x="379" y="613"/>
                  </a:lnTo>
                  <a:lnTo>
                    <a:pt x="375" y="578"/>
                  </a:lnTo>
                  <a:lnTo>
                    <a:pt x="370" y="541"/>
                  </a:lnTo>
                  <a:lnTo>
                    <a:pt x="364" y="504"/>
                  </a:lnTo>
                  <a:lnTo>
                    <a:pt x="356" y="468"/>
                  </a:lnTo>
                  <a:lnTo>
                    <a:pt x="347" y="430"/>
                  </a:lnTo>
                  <a:lnTo>
                    <a:pt x="337" y="391"/>
                  </a:lnTo>
                  <a:lnTo>
                    <a:pt x="319" y="335"/>
                  </a:lnTo>
                  <a:lnTo>
                    <a:pt x="302" y="281"/>
                  </a:lnTo>
                  <a:lnTo>
                    <a:pt x="283" y="229"/>
                  </a:lnTo>
                  <a:lnTo>
                    <a:pt x="262" y="180"/>
                  </a:lnTo>
                  <a:lnTo>
                    <a:pt x="242" y="132"/>
                  </a:lnTo>
                  <a:lnTo>
                    <a:pt x="221" y="86"/>
                  </a:lnTo>
                  <a:lnTo>
                    <a:pt x="198" y="42"/>
                  </a:lnTo>
                  <a:lnTo>
                    <a:pt x="175" y="0"/>
                  </a:lnTo>
                  <a:lnTo>
                    <a:pt x="187" y="36"/>
                  </a:lnTo>
                  <a:lnTo>
                    <a:pt x="198" y="73"/>
                  </a:lnTo>
                  <a:lnTo>
                    <a:pt x="210" y="109"/>
                  </a:lnTo>
                  <a:lnTo>
                    <a:pt x="219" y="145"/>
                  </a:lnTo>
                  <a:lnTo>
                    <a:pt x="227" y="183"/>
                  </a:lnTo>
                  <a:lnTo>
                    <a:pt x="234" y="219"/>
                  </a:lnTo>
                  <a:lnTo>
                    <a:pt x="239" y="257"/>
                  </a:lnTo>
                  <a:lnTo>
                    <a:pt x="244" y="294"/>
                  </a:lnTo>
                  <a:lnTo>
                    <a:pt x="248" y="331"/>
                  </a:lnTo>
                  <a:lnTo>
                    <a:pt x="250" y="369"/>
                  </a:lnTo>
                  <a:lnTo>
                    <a:pt x="251" y="407"/>
                  </a:lnTo>
                  <a:lnTo>
                    <a:pt x="252" y="444"/>
                  </a:lnTo>
                  <a:lnTo>
                    <a:pt x="250" y="482"/>
                  </a:lnTo>
                  <a:lnTo>
                    <a:pt x="248" y="519"/>
                  </a:lnTo>
                  <a:lnTo>
                    <a:pt x="245" y="557"/>
                  </a:lnTo>
                  <a:lnTo>
                    <a:pt x="241" y="595"/>
                  </a:lnTo>
                  <a:lnTo>
                    <a:pt x="235" y="632"/>
                  </a:lnTo>
                  <a:lnTo>
                    <a:pt x="228" y="670"/>
                  </a:lnTo>
                  <a:lnTo>
                    <a:pt x="220" y="707"/>
                  </a:lnTo>
                  <a:lnTo>
                    <a:pt x="211" y="744"/>
                  </a:lnTo>
                  <a:lnTo>
                    <a:pt x="199" y="781"/>
                  </a:lnTo>
                  <a:lnTo>
                    <a:pt x="187" y="818"/>
                  </a:lnTo>
                  <a:lnTo>
                    <a:pt x="175" y="854"/>
                  </a:lnTo>
                  <a:lnTo>
                    <a:pt x="160" y="891"/>
                  </a:lnTo>
                  <a:lnTo>
                    <a:pt x="144" y="928"/>
                  </a:lnTo>
                  <a:lnTo>
                    <a:pt x="128" y="963"/>
                  </a:lnTo>
                  <a:lnTo>
                    <a:pt x="110" y="999"/>
                  </a:lnTo>
                  <a:lnTo>
                    <a:pt x="91" y="1033"/>
                  </a:lnTo>
                  <a:lnTo>
                    <a:pt x="69" y="1069"/>
                  </a:lnTo>
                  <a:lnTo>
                    <a:pt x="48" y="1104"/>
                  </a:lnTo>
                  <a:lnTo>
                    <a:pt x="25" y="1137"/>
                  </a:lnTo>
                  <a:lnTo>
                    <a:pt x="0" y="1171"/>
                  </a:lnTo>
                  <a:lnTo>
                    <a:pt x="109" y="1575"/>
                  </a:lnTo>
                  <a:close/>
                </a:path>
              </a:pathLst>
            </a:custGeom>
            <a:solidFill>
              <a:srgbClr val="C9C6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1" name="Freeform 81"/>
            <p:cNvSpPr>
              <a:spLocks/>
            </p:cNvSpPr>
            <p:nvPr/>
          </p:nvSpPr>
          <p:spPr bwMode="auto">
            <a:xfrm>
              <a:off x="4090" y="3217"/>
              <a:ext cx="111" cy="78"/>
            </a:xfrm>
            <a:custGeom>
              <a:avLst/>
              <a:gdLst>
                <a:gd name="T0" fmla="*/ 2051 w 2556"/>
                <a:gd name="T1" fmla="*/ 299 h 1791"/>
                <a:gd name="T2" fmla="*/ 1965 w 2556"/>
                <a:gd name="T3" fmla="*/ 264 h 1791"/>
                <a:gd name="T4" fmla="*/ 1830 w 2556"/>
                <a:gd name="T5" fmla="*/ 216 h 1791"/>
                <a:gd name="T6" fmla="*/ 1639 w 2556"/>
                <a:gd name="T7" fmla="*/ 155 h 1791"/>
                <a:gd name="T8" fmla="*/ 1438 w 2556"/>
                <a:gd name="T9" fmla="*/ 94 h 1791"/>
                <a:gd name="T10" fmla="*/ 1307 w 2556"/>
                <a:gd name="T11" fmla="*/ 52 h 1791"/>
                <a:gd name="T12" fmla="*/ 1253 w 2556"/>
                <a:gd name="T13" fmla="*/ 36 h 1791"/>
                <a:gd name="T14" fmla="*/ 1200 w 2556"/>
                <a:gd name="T15" fmla="*/ 21 h 1791"/>
                <a:gd name="T16" fmla="*/ 1147 w 2556"/>
                <a:gd name="T17" fmla="*/ 7 h 1791"/>
                <a:gd name="T18" fmla="*/ 1083 w 2556"/>
                <a:gd name="T19" fmla="*/ 8 h 1791"/>
                <a:gd name="T20" fmla="*/ 1006 w 2556"/>
                <a:gd name="T21" fmla="*/ 28 h 1791"/>
                <a:gd name="T22" fmla="*/ 928 w 2556"/>
                <a:gd name="T23" fmla="*/ 56 h 1791"/>
                <a:gd name="T24" fmla="*/ 850 w 2556"/>
                <a:gd name="T25" fmla="*/ 88 h 1791"/>
                <a:gd name="T26" fmla="*/ 771 w 2556"/>
                <a:gd name="T27" fmla="*/ 126 h 1791"/>
                <a:gd name="T28" fmla="*/ 694 w 2556"/>
                <a:gd name="T29" fmla="*/ 169 h 1791"/>
                <a:gd name="T30" fmla="*/ 617 w 2556"/>
                <a:gd name="T31" fmla="*/ 215 h 1791"/>
                <a:gd name="T32" fmla="*/ 542 w 2556"/>
                <a:gd name="T33" fmla="*/ 265 h 1791"/>
                <a:gd name="T34" fmla="*/ 468 w 2556"/>
                <a:gd name="T35" fmla="*/ 318 h 1791"/>
                <a:gd name="T36" fmla="*/ 396 w 2556"/>
                <a:gd name="T37" fmla="*/ 373 h 1791"/>
                <a:gd name="T38" fmla="*/ 326 w 2556"/>
                <a:gd name="T39" fmla="*/ 430 h 1791"/>
                <a:gd name="T40" fmla="*/ 259 w 2556"/>
                <a:gd name="T41" fmla="*/ 488 h 1791"/>
                <a:gd name="T42" fmla="*/ 165 w 2556"/>
                <a:gd name="T43" fmla="*/ 577 h 1791"/>
                <a:gd name="T44" fmla="*/ 51 w 2556"/>
                <a:gd name="T45" fmla="*/ 693 h 1791"/>
                <a:gd name="T46" fmla="*/ 90 w 2556"/>
                <a:gd name="T47" fmla="*/ 766 h 1791"/>
                <a:gd name="T48" fmla="*/ 269 w 2556"/>
                <a:gd name="T49" fmla="*/ 804 h 1791"/>
                <a:gd name="T50" fmla="*/ 447 w 2556"/>
                <a:gd name="T51" fmla="*/ 846 h 1791"/>
                <a:gd name="T52" fmla="*/ 623 w 2556"/>
                <a:gd name="T53" fmla="*/ 893 h 1791"/>
                <a:gd name="T54" fmla="*/ 796 w 2556"/>
                <a:gd name="T55" fmla="*/ 943 h 1791"/>
                <a:gd name="T56" fmla="*/ 964 w 2556"/>
                <a:gd name="T57" fmla="*/ 998 h 1791"/>
                <a:gd name="T58" fmla="*/ 1129 w 2556"/>
                <a:gd name="T59" fmla="*/ 1057 h 1791"/>
                <a:gd name="T60" fmla="*/ 1290 w 2556"/>
                <a:gd name="T61" fmla="*/ 1119 h 1791"/>
                <a:gd name="T62" fmla="*/ 1444 w 2556"/>
                <a:gd name="T63" fmla="*/ 1185 h 1791"/>
                <a:gd name="T64" fmla="*/ 1594 w 2556"/>
                <a:gd name="T65" fmla="*/ 1255 h 1791"/>
                <a:gd name="T66" fmla="*/ 1737 w 2556"/>
                <a:gd name="T67" fmla="*/ 1329 h 1791"/>
                <a:gd name="T68" fmla="*/ 1873 w 2556"/>
                <a:gd name="T69" fmla="*/ 1406 h 1791"/>
                <a:gd name="T70" fmla="*/ 2002 w 2556"/>
                <a:gd name="T71" fmla="*/ 1485 h 1791"/>
                <a:gd name="T72" fmla="*/ 2123 w 2556"/>
                <a:gd name="T73" fmla="*/ 1569 h 1791"/>
                <a:gd name="T74" fmla="*/ 2236 w 2556"/>
                <a:gd name="T75" fmla="*/ 1655 h 1791"/>
                <a:gd name="T76" fmla="*/ 2340 w 2556"/>
                <a:gd name="T77" fmla="*/ 1745 h 1791"/>
                <a:gd name="T78" fmla="*/ 2415 w 2556"/>
                <a:gd name="T79" fmla="*/ 1745 h 1791"/>
                <a:gd name="T80" fmla="*/ 2463 w 2556"/>
                <a:gd name="T81" fmla="*/ 1651 h 1791"/>
                <a:gd name="T82" fmla="*/ 2500 w 2556"/>
                <a:gd name="T83" fmla="*/ 1555 h 1791"/>
                <a:gd name="T84" fmla="*/ 2528 w 2556"/>
                <a:gd name="T85" fmla="*/ 1455 h 1791"/>
                <a:gd name="T86" fmla="*/ 2546 w 2556"/>
                <a:gd name="T87" fmla="*/ 1354 h 1791"/>
                <a:gd name="T88" fmla="*/ 2555 w 2556"/>
                <a:gd name="T89" fmla="*/ 1252 h 1791"/>
                <a:gd name="T90" fmla="*/ 2555 w 2556"/>
                <a:gd name="T91" fmla="*/ 1150 h 1791"/>
                <a:gd name="T92" fmla="*/ 2545 w 2556"/>
                <a:gd name="T93" fmla="*/ 1049 h 1791"/>
                <a:gd name="T94" fmla="*/ 2526 w 2556"/>
                <a:gd name="T95" fmla="*/ 949 h 1791"/>
                <a:gd name="T96" fmla="*/ 2498 w 2556"/>
                <a:gd name="T97" fmla="*/ 850 h 1791"/>
                <a:gd name="T98" fmla="*/ 2461 w 2556"/>
                <a:gd name="T99" fmla="*/ 756 h 1791"/>
                <a:gd name="T100" fmla="*/ 2414 w 2556"/>
                <a:gd name="T101" fmla="*/ 664 h 1791"/>
                <a:gd name="T102" fmla="*/ 2358 w 2556"/>
                <a:gd name="T103" fmla="*/ 577 h 1791"/>
                <a:gd name="T104" fmla="*/ 2294 w 2556"/>
                <a:gd name="T105" fmla="*/ 495 h 1791"/>
                <a:gd name="T106" fmla="*/ 2220 w 2556"/>
                <a:gd name="T107" fmla="*/ 419 h 1791"/>
                <a:gd name="T108" fmla="*/ 2139 w 2556"/>
                <a:gd name="T109" fmla="*/ 350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56" h="1791">
                  <a:moveTo>
                    <a:pt x="2094" y="317"/>
                  </a:moveTo>
                  <a:lnTo>
                    <a:pt x="2051" y="299"/>
                  </a:lnTo>
                  <a:lnTo>
                    <a:pt x="2008" y="281"/>
                  </a:lnTo>
                  <a:lnTo>
                    <a:pt x="1965" y="264"/>
                  </a:lnTo>
                  <a:lnTo>
                    <a:pt x="1921" y="248"/>
                  </a:lnTo>
                  <a:lnTo>
                    <a:pt x="1830" y="216"/>
                  </a:lnTo>
                  <a:lnTo>
                    <a:pt x="1736" y="186"/>
                  </a:lnTo>
                  <a:lnTo>
                    <a:pt x="1639" y="155"/>
                  </a:lnTo>
                  <a:lnTo>
                    <a:pt x="1540" y="125"/>
                  </a:lnTo>
                  <a:lnTo>
                    <a:pt x="1438" y="94"/>
                  </a:lnTo>
                  <a:lnTo>
                    <a:pt x="1335" y="62"/>
                  </a:lnTo>
                  <a:lnTo>
                    <a:pt x="1307" y="52"/>
                  </a:lnTo>
                  <a:lnTo>
                    <a:pt x="1280" y="44"/>
                  </a:lnTo>
                  <a:lnTo>
                    <a:pt x="1253" y="36"/>
                  </a:lnTo>
                  <a:lnTo>
                    <a:pt x="1227" y="29"/>
                  </a:lnTo>
                  <a:lnTo>
                    <a:pt x="1200" y="21"/>
                  </a:lnTo>
                  <a:lnTo>
                    <a:pt x="1174" y="14"/>
                  </a:lnTo>
                  <a:lnTo>
                    <a:pt x="1147" y="7"/>
                  </a:lnTo>
                  <a:lnTo>
                    <a:pt x="1122" y="0"/>
                  </a:lnTo>
                  <a:lnTo>
                    <a:pt x="1083" y="8"/>
                  </a:lnTo>
                  <a:lnTo>
                    <a:pt x="1045" y="17"/>
                  </a:lnTo>
                  <a:lnTo>
                    <a:pt x="1006" y="28"/>
                  </a:lnTo>
                  <a:lnTo>
                    <a:pt x="968" y="41"/>
                  </a:lnTo>
                  <a:lnTo>
                    <a:pt x="928" y="56"/>
                  </a:lnTo>
                  <a:lnTo>
                    <a:pt x="889" y="71"/>
                  </a:lnTo>
                  <a:lnTo>
                    <a:pt x="850" y="88"/>
                  </a:lnTo>
                  <a:lnTo>
                    <a:pt x="811" y="106"/>
                  </a:lnTo>
                  <a:lnTo>
                    <a:pt x="771" y="126"/>
                  </a:lnTo>
                  <a:lnTo>
                    <a:pt x="733" y="147"/>
                  </a:lnTo>
                  <a:lnTo>
                    <a:pt x="694" y="169"/>
                  </a:lnTo>
                  <a:lnTo>
                    <a:pt x="655" y="192"/>
                  </a:lnTo>
                  <a:lnTo>
                    <a:pt x="617" y="215"/>
                  </a:lnTo>
                  <a:lnTo>
                    <a:pt x="579" y="240"/>
                  </a:lnTo>
                  <a:lnTo>
                    <a:pt x="542" y="265"/>
                  </a:lnTo>
                  <a:lnTo>
                    <a:pt x="505" y="292"/>
                  </a:lnTo>
                  <a:lnTo>
                    <a:pt x="468" y="318"/>
                  </a:lnTo>
                  <a:lnTo>
                    <a:pt x="432" y="346"/>
                  </a:lnTo>
                  <a:lnTo>
                    <a:pt x="396" y="373"/>
                  </a:lnTo>
                  <a:lnTo>
                    <a:pt x="361" y="402"/>
                  </a:lnTo>
                  <a:lnTo>
                    <a:pt x="326" y="430"/>
                  </a:lnTo>
                  <a:lnTo>
                    <a:pt x="293" y="460"/>
                  </a:lnTo>
                  <a:lnTo>
                    <a:pt x="259" y="488"/>
                  </a:lnTo>
                  <a:lnTo>
                    <a:pt x="227" y="518"/>
                  </a:lnTo>
                  <a:lnTo>
                    <a:pt x="165" y="577"/>
                  </a:lnTo>
                  <a:lnTo>
                    <a:pt x="106" y="635"/>
                  </a:lnTo>
                  <a:lnTo>
                    <a:pt x="51" y="693"/>
                  </a:lnTo>
                  <a:lnTo>
                    <a:pt x="0" y="749"/>
                  </a:lnTo>
                  <a:lnTo>
                    <a:pt x="90" y="766"/>
                  </a:lnTo>
                  <a:lnTo>
                    <a:pt x="180" y="784"/>
                  </a:lnTo>
                  <a:lnTo>
                    <a:pt x="269" y="804"/>
                  </a:lnTo>
                  <a:lnTo>
                    <a:pt x="359" y="825"/>
                  </a:lnTo>
                  <a:lnTo>
                    <a:pt x="447" y="846"/>
                  </a:lnTo>
                  <a:lnTo>
                    <a:pt x="536" y="869"/>
                  </a:lnTo>
                  <a:lnTo>
                    <a:pt x="623" y="893"/>
                  </a:lnTo>
                  <a:lnTo>
                    <a:pt x="709" y="918"/>
                  </a:lnTo>
                  <a:lnTo>
                    <a:pt x="796" y="943"/>
                  </a:lnTo>
                  <a:lnTo>
                    <a:pt x="880" y="971"/>
                  </a:lnTo>
                  <a:lnTo>
                    <a:pt x="964" y="998"/>
                  </a:lnTo>
                  <a:lnTo>
                    <a:pt x="1047" y="1027"/>
                  </a:lnTo>
                  <a:lnTo>
                    <a:pt x="1129" y="1057"/>
                  </a:lnTo>
                  <a:lnTo>
                    <a:pt x="1209" y="1088"/>
                  </a:lnTo>
                  <a:lnTo>
                    <a:pt x="1290" y="1119"/>
                  </a:lnTo>
                  <a:lnTo>
                    <a:pt x="1368" y="1152"/>
                  </a:lnTo>
                  <a:lnTo>
                    <a:pt x="1444" y="1185"/>
                  </a:lnTo>
                  <a:lnTo>
                    <a:pt x="1520" y="1220"/>
                  </a:lnTo>
                  <a:lnTo>
                    <a:pt x="1594" y="1255"/>
                  </a:lnTo>
                  <a:lnTo>
                    <a:pt x="1666" y="1292"/>
                  </a:lnTo>
                  <a:lnTo>
                    <a:pt x="1737" y="1329"/>
                  </a:lnTo>
                  <a:lnTo>
                    <a:pt x="1806" y="1367"/>
                  </a:lnTo>
                  <a:lnTo>
                    <a:pt x="1873" y="1406"/>
                  </a:lnTo>
                  <a:lnTo>
                    <a:pt x="1938" y="1446"/>
                  </a:lnTo>
                  <a:lnTo>
                    <a:pt x="2002" y="1485"/>
                  </a:lnTo>
                  <a:lnTo>
                    <a:pt x="2063" y="1527"/>
                  </a:lnTo>
                  <a:lnTo>
                    <a:pt x="2123" y="1569"/>
                  </a:lnTo>
                  <a:lnTo>
                    <a:pt x="2181" y="1612"/>
                  </a:lnTo>
                  <a:lnTo>
                    <a:pt x="2236" y="1655"/>
                  </a:lnTo>
                  <a:lnTo>
                    <a:pt x="2289" y="1700"/>
                  </a:lnTo>
                  <a:lnTo>
                    <a:pt x="2340" y="1745"/>
                  </a:lnTo>
                  <a:lnTo>
                    <a:pt x="2388" y="1791"/>
                  </a:lnTo>
                  <a:lnTo>
                    <a:pt x="2415" y="1745"/>
                  </a:lnTo>
                  <a:lnTo>
                    <a:pt x="2440" y="1698"/>
                  </a:lnTo>
                  <a:lnTo>
                    <a:pt x="2463" y="1651"/>
                  </a:lnTo>
                  <a:lnTo>
                    <a:pt x="2482" y="1604"/>
                  </a:lnTo>
                  <a:lnTo>
                    <a:pt x="2500" y="1555"/>
                  </a:lnTo>
                  <a:lnTo>
                    <a:pt x="2516" y="1505"/>
                  </a:lnTo>
                  <a:lnTo>
                    <a:pt x="2528" y="1455"/>
                  </a:lnTo>
                  <a:lnTo>
                    <a:pt x="2539" y="1404"/>
                  </a:lnTo>
                  <a:lnTo>
                    <a:pt x="2546" y="1354"/>
                  </a:lnTo>
                  <a:lnTo>
                    <a:pt x="2552" y="1303"/>
                  </a:lnTo>
                  <a:lnTo>
                    <a:pt x="2555" y="1252"/>
                  </a:lnTo>
                  <a:lnTo>
                    <a:pt x="2556" y="1201"/>
                  </a:lnTo>
                  <a:lnTo>
                    <a:pt x="2555" y="1150"/>
                  </a:lnTo>
                  <a:lnTo>
                    <a:pt x="2551" y="1100"/>
                  </a:lnTo>
                  <a:lnTo>
                    <a:pt x="2545" y="1049"/>
                  </a:lnTo>
                  <a:lnTo>
                    <a:pt x="2537" y="998"/>
                  </a:lnTo>
                  <a:lnTo>
                    <a:pt x="2526" y="949"/>
                  </a:lnTo>
                  <a:lnTo>
                    <a:pt x="2514" y="899"/>
                  </a:lnTo>
                  <a:lnTo>
                    <a:pt x="2498" y="850"/>
                  </a:lnTo>
                  <a:lnTo>
                    <a:pt x="2480" y="803"/>
                  </a:lnTo>
                  <a:lnTo>
                    <a:pt x="2461" y="756"/>
                  </a:lnTo>
                  <a:lnTo>
                    <a:pt x="2438" y="709"/>
                  </a:lnTo>
                  <a:lnTo>
                    <a:pt x="2414" y="664"/>
                  </a:lnTo>
                  <a:lnTo>
                    <a:pt x="2388" y="620"/>
                  </a:lnTo>
                  <a:lnTo>
                    <a:pt x="2358" y="577"/>
                  </a:lnTo>
                  <a:lnTo>
                    <a:pt x="2327" y="535"/>
                  </a:lnTo>
                  <a:lnTo>
                    <a:pt x="2294" y="495"/>
                  </a:lnTo>
                  <a:lnTo>
                    <a:pt x="2259" y="457"/>
                  </a:lnTo>
                  <a:lnTo>
                    <a:pt x="2220" y="419"/>
                  </a:lnTo>
                  <a:lnTo>
                    <a:pt x="2180" y="383"/>
                  </a:lnTo>
                  <a:lnTo>
                    <a:pt x="2139" y="350"/>
                  </a:lnTo>
                  <a:lnTo>
                    <a:pt x="2094" y="3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2" name="Freeform 82"/>
            <p:cNvSpPr>
              <a:spLocks/>
            </p:cNvSpPr>
            <p:nvPr/>
          </p:nvSpPr>
          <p:spPr bwMode="auto">
            <a:xfrm>
              <a:off x="3994" y="3213"/>
              <a:ext cx="123" cy="36"/>
            </a:xfrm>
            <a:custGeom>
              <a:avLst/>
              <a:gdLst>
                <a:gd name="T0" fmla="*/ 2776 w 2838"/>
                <a:gd name="T1" fmla="*/ 11 h 836"/>
                <a:gd name="T2" fmla="*/ 2652 w 2838"/>
                <a:gd name="T3" fmla="*/ 3 h 836"/>
                <a:gd name="T4" fmla="*/ 2530 w 2838"/>
                <a:gd name="T5" fmla="*/ 0 h 836"/>
                <a:gd name="T6" fmla="*/ 2409 w 2838"/>
                <a:gd name="T7" fmla="*/ 2 h 836"/>
                <a:gd name="T8" fmla="*/ 2288 w 2838"/>
                <a:gd name="T9" fmla="*/ 9 h 836"/>
                <a:gd name="T10" fmla="*/ 2168 w 2838"/>
                <a:gd name="T11" fmla="*/ 20 h 836"/>
                <a:gd name="T12" fmla="*/ 2047 w 2838"/>
                <a:gd name="T13" fmla="*/ 35 h 836"/>
                <a:gd name="T14" fmla="*/ 1926 w 2838"/>
                <a:gd name="T15" fmla="*/ 56 h 836"/>
                <a:gd name="T16" fmla="*/ 1804 w 2838"/>
                <a:gd name="T17" fmla="*/ 80 h 836"/>
                <a:gd name="T18" fmla="*/ 1681 w 2838"/>
                <a:gd name="T19" fmla="*/ 109 h 836"/>
                <a:gd name="T20" fmla="*/ 1555 w 2838"/>
                <a:gd name="T21" fmla="*/ 141 h 836"/>
                <a:gd name="T22" fmla="*/ 1428 w 2838"/>
                <a:gd name="T23" fmla="*/ 177 h 836"/>
                <a:gd name="T24" fmla="*/ 1232 w 2838"/>
                <a:gd name="T25" fmla="*/ 238 h 836"/>
                <a:gd name="T26" fmla="*/ 960 w 2838"/>
                <a:gd name="T27" fmla="*/ 329 h 836"/>
                <a:gd name="T28" fmla="*/ 772 w 2838"/>
                <a:gd name="T29" fmla="*/ 398 h 836"/>
                <a:gd name="T30" fmla="*/ 676 w 2838"/>
                <a:gd name="T31" fmla="*/ 438 h 836"/>
                <a:gd name="T32" fmla="*/ 578 w 2838"/>
                <a:gd name="T33" fmla="*/ 485 h 836"/>
                <a:gd name="T34" fmla="*/ 478 w 2838"/>
                <a:gd name="T35" fmla="*/ 537 h 836"/>
                <a:gd name="T36" fmla="*/ 375 w 2838"/>
                <a:gd name="T37" fmla="*/ 595 h 836"/>
                <a:gd name="T38" fmla="*/ 269 w 2838"/>
                <a:gd name="T39" fmla="*/ 657 h 836"/>
                <a:gd name="T40" fmla="*/ 163 w 2838"/>
                <a:gd name="T41" fmla="*/ 725 h 836"/>
                <a:gd name="T42" fmla="*/ 54 w 2838"/>
                <a:gd name="T43" fmla="*/ 799 h 836"/>
                <a:gd name="T44" fmla="*/ 52 w 2838"/>
                <a:gd name="T45" fmla="*/ 826 h 836"/>
                <a:gd name="T46" fmla="*/ 160 w 2838"/>
                <a:gd name="T47" fmla="*/ 806 h 836"/>
                <a:gd name="T48" fmla="*/ 269 w 2838"/>
                <a:gd name="T49" fmla="*/ 788 h 836"/>
                <a:gd name="T50" fmla="*/ 381 w 2838"/>
                <a:gd name="T51" fmla="*/ 773 h 836"/>
                <a:gd name="T52" fmla="*/ 495 w 2838"/>
                <a:gd name="T53" fmla="*/ 762 h 836"/>
                <a:gd name="T54" fmla="*/ 612 w 2838"/>
                <a:gd name="T55" fmla="*/ 753 h 836"/>
                <a:gd name="T56" fmla="*/ 730 w 2838"/>
                <a:gd name="T57" fmla="*/ 746 h 836"/>
                <a:gd name="T58" fmla="*/ 850 w 2838"/>
                <a:gd name="T59" fmla="*/ 742 h 836"/>
                <a:gd name="T60" fmla="*/ 972 w 2838"/>
                <a:gd name="T61" fmla="*/ 741 h 836"/>
                <a:gd name="T62" fmla="*/ 1094 w 2838"/>
                <a:gd name="T63" fmla="*/ 742 h 836"/>
                <a:gd name="T64" fmla="*/ 1218 w 2838"/>
                <a:gd name="T65" fmla="*/ 746 h 836"/>
                <a:gd name="T66" fmla="*/ 1343 w 2838"/>
                <a:gd name="T67" fmla="*/ 752 h 836"/>
                <a:gd name="T68" fmla="*/ 1531 w 2838"/>
                <a:gd name="T69" fmla="*/ 766 h 836"/>
                <a:gd name="T70" fmla="*/ 1784 w 2838"/>
                <a:gd name="T71" fmla="*/ 792 h 836"/>
                <a:gd name="T72" fmla="*/ 1947 w 2838"/>
                <a:gd name="T73" fmla="*/ 764 h 836"/>
                <a:gd name="T74" fmla="*/ 2030 w 2838"/>
                <a:gd name="T75" fmla="*/ 666 h 836"/>
                <a:gd name="T76" fmla="*/ 2128 w 2838"/>
                <a:gd name="T77" fmla="*/ 562 h 836"/>
                <a:gd name="T78" fmla="*/ 2236 w 2838"/>
                <a:gd name="T79" fmla="*/ 456 h 836"/>
                <a:gd name="T80" fmla="*/ 2356 w 2838"/>
                <a:gd name="T81" fmla="*/ 350 h 836"/>
                <a:gd name="T82" fmla="*/ 2485 w 2838"/>
                <a:gd name="T83" fmla="*/ 245 h 836"/>
                <a:gd name="T84" fmla="*/ 2587 w 2838"/>
                <a:gd name="T85" fmla="*/ 171 h 836"/>
                <a:gd name="T86" fmla="*/ 2657 w 2838"/>
                <a:gd name="T87" fmla="*/ 124 h 836"/>
                <a:gd name="T88" fmla="*/ 2729 w 2838"/>
                <a:gd name="T89" fmla="*/ 79 h 836"/>
                <a:gd name="T90" fmla="*/ 2801 w 2838"/>
                <a:gd name="T91" fmla="*/ 37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8" h="836">
                  <a:moveTo>
                    <a:pt x="2838" y="17"/>
                  </a:moveTo>
                  <a:lnTo>
                    <a:pt x="2776" y="11"/>
                  </a:lnTo>
                  <a:lnTo>
                    <a:pt x="2714" y="7"/>
                  </a:lnTo>
                  <a:lnTo>
                    <a:pt x="2652" y="3"/>
                  </a:lnTo>
                  <a:lnTo>
                    <a:pt x="2591" y="1"/>
                  </a:lnTo>
                  <a:lnTo>
                    <a:pt x="2530" y="0"/>
                  </a:lnTo>
                  <a:lnTo>
                    <a:pt x="2469" y="0"/>
                  </a:lnTo>
                  <a:lnTo>
                    <a:pt x="2409" y="2"/>
                  </a:lnTo>
                  <a:lnTo>
                    <a:pt x="2348" y="5"/>
                  </a:lnTo>
                  <a:lnTo>
                    <a:pt x="2288" y="9"/>
                  </a:lnTo>
                  <a:lnTo>
                    <a:pt x="2228" y="14"/>
                  </a:lnTo>
                  <a:lnTo>
                    <a:pt x="2168" y="20"/>
                  </a:lnTo>
                  <a:lnTo>
                    <a:pt x="2108" y="27"/>
                  </a:lnTo>
                  <a:lnTo>
                    <a:pt x="2047" y="35"/>
                  </a:lnTo>
                  <a:lnTo>
                    <a:pt x="1987" y="45"/>
                  </a:lnTo>
                  <a:lnTo>
                    <a:pt x="1926" y="56"/>
                  </a:lnTo>
                  <a:lnTo>
                    <a:pt x="1865" y="68"/>
                  </a:lnTo>
                  <a:lnTo>
                    <a:pt x="1804" y="80"/>
                  </a:lnTo>
                  <a:lnTo>
                    <a:pt x="1742" y="94"/>
                  </a:lnTo>
                  <a:lnTo>
                    <a:pt x="1681" y="109"/>
                  </a:lnTo>
                  <a:lnTo>
                    <a:pt x="1618" y="125"/>
                  </a:lnTo>
                  <a:lnTo>
                    <a:pt x="1555" y="141"/>
                  </a:lnTo>
                  <a:lnTo>
                    <a:pt x="1492" y="158"/>
                  </a:lnTo>
                  <a:lnTo>
                    <a:pt x="1428" y="177"/>
                  </a:lnTo>
                  <a:lnTo>
                    <a:pt x="1364" y="196"/>
                  </a:lnTo>
                  <a:lnTo>
                    <a:pt x="1232" y="238"/>
                  </a:lnTo>
                  <a:lnTo>
                    <a:pt x="1098" y="282"/>
                  </a:lnTo>
                  <a:lnTo>
                    <a:pt x="960" y="329"/>
                  </a:lnTo>
                  <a:lnTo>
                    <a:pt x="817" y="379"/>
                  </a:lnTo>
                  <a:lnTo>
                    <a:pt x="772" y="398"/>
                  </a:lnTo>
                  <a:lnTo>
                    <a:pt x="724" y="418"/>
                  </a:lnTo>
                  <a:lnTo>
                    <a:pt x="676" y="438"/>
                  </a:lnTo>
                  <a:lnTo>
                    <a:pt x="627" y="461"/>
                  </a:lnTo>
                  <a:lnTo>
                    <a:pt x="578" y="485"/>
                  </a:lnTo>
                  <a:lnTo>
                    <a:pt x="529" y="511"/>
                  </a:lnTo>
                  <a:lnTo>
                    <a:pt x="478" y="537"/>
                  </a:lnTo>
                  <a:lnTo>
                    <a:pt x="427" y="566"/>
                  </a:lnTo>
                  <a:lnTo>
                    <a:pt x="375" y="595"/>
                  </a:lnTo>
                  <a:lnTo>
                    <a:pt x="322" y="626"/>
                  </a:lnTo>
                  <a:lnTo>
                    <a:pt x="269" y="657"/>
                  </a:lnTo>
                  <a:lnTo>
                    <a:pt x="216" y="691"/>
                  </a:lnTo>
                  <a:lnTo>
                    <a:pt x="163" y="725"/>
                  </a:lnTo>
                  <a:lnTo>
                    <a:pt x="109" y="761"/>
                  </a:lnTo>
                  <a:lnTo>
                    <a:pt x="54" y="799"/>
                  </a:lnTo>
                  <a:lnTo>
                    <a:pt x="0" y="836"/>
                  </a:lnTo>
                  <a:lnTo>
                    <a:pt x="52" y="826"/>
                  </a:lnTo>
                  <a:lnTo>
                    <a:pt x="106" y="815"/>
                  </a:lnTo>
                  <a:lnTo>
                    <a:pt x="160" y="806"/>
                  </a:lnTo>
                  <a:lnTo>
                    <a:pt x="213" y="797"/>
                  </a:lnTo>
                  <a:lnTo>
                    <a:pt x="269" y="788"/>
                  </a:lnTo>
                  <a:lnTo>
                    <a:pt x="324" y="780"/>
                  </a:lnTo>
                  <a:lnTo>
                    <a:pt x="381" y="773"/>
                  </a:lnTo>
                  <a:lnTo>
                    <a:pt x="438" y="767"/>
                  </a:lnTo>
                  <a:lnTo>
                    <a:pt x="495" y="762"/>
                  </a:lnTo>
                  <a:lnTo>
                    <a:pt x="554" y="757"/>
                  </a:lnTo>
                  <a:lnTo>
                    <a:pt x="612" y="753"/>
                  </a:lnTo>
                  <a:lnTo>
                    <a:pt x="671" y="749"/>
                  </a:lnTo>
                  <a:lnTo>
                    <a:pt x="730" y="746"/>
                  </a:lnTo>
                  <a:lnTo>
                    <a:pt x="790" y="744"/>
                  </a:lnTo>
                  <a:lnTo>
                    <a:pt x="850" y="742"/>
                  </a:lnTo>
                  <a:lnTo>
                    <a:pt x="911" y="741"/>
                  </a:lnTo>
                  <a:lnTo>
                    <a:pt x="972" y="741"/>
                  </a:lnTo>
                  <a:lnTo>
                    <a:pt x="1033" y="741"/>
                  </a:lnTo>
                  <a:lnTo>
                    <a:pt x="1094" y="742"/>
                  </a:lnTo>
                  <a:lnTo>
                    <a:pt x="1156" y="744"/>
                  </a:lnTo>
                  <a:lnTo>
                    <a:pt x="1218" y="746"/>
                  </a:lnTo>
                  <a:lnTo>
                    <a:pt x="1280" y="749"/>
                  </a:lnTo>
                  <a:lnTo>
                    <a:pt x="1343" y="752"/>
                  </a:lnTo>
                  <a:lnTo>
                    <a:pt x="1406" y="756"/>
                  </a:lnTo>
                  <a:lnTo>
                    <a:pt x="1531" y="766"/>
                  </a:lnTo>
                  <a:lnTo>
                    <a:pt x="1657" y="778"/>
                  </a:lnTo>
                  <a:lnTo>
                    <a:pt x="1784" y="792"/>
                  </a:lnTo>
                  <a:lnTo>
                    <a:pt x="1911" y="809"/>
                  </a:lnTo>
                  <a:lnTo>
                    <a:pt x="1947" y="764"/>
                  </a:lnTo>
                  <a:lnTo>
                    <a:pt x="1986" y="716"/>
                  </a:lnTo>
                  <a:lnTo>
                    <a:pt x="2030" y="666"/>
                  </a:lnTo>
                  <a:lnTo>
                    <a:pt x="2077" y="615"/>
                  </a:lnTo>
                  <a:lnTo>
                    <a:pt x="2128" y="562"/>
                  </a:lnTo>
                  <a:lnTo>
                    <a:pt x="2180" y="510"/>
                  </a:lnTo>
                  <a:lnTo>
                    <a:pt x="2236" y="456"/>
                  </a:lnTo>
                  <a:lnTo>
                    <a:pt x="2295" y="403"/>
                  </a:lnTo>
                  <a:lnTo>
                    <a:pt x="2356" y="350"/>
                  </a:lnTo>
                  <a:lnTo>
                    <a:pt x="2420" y="297"/>
                  </a:lnTo>
                  <a:lnTo>
                    <a:pt x="2485" y="245"/>
                  </a:lnTo>
                  <a:lnTo>
                    <a:pt x="2553" y="195"/>
                  </a:lnTo>
                  <a:lnTo>
                    <a:pt x="2587" y="171"/>
                  </a:lnTo>
                  <a:lnTo>
                    <a:pt x="2623" y="147"/>
                  </a:lnTo>
                  <a:lnTo>
                    <a:pt x="2657" y="124"/>
                  </a:lnTo>
                  <a:lnTo>
                    <a:pt x="2693" y="101"/>
                  </a:lnTo>
                  <a:lnTo>
                    <a:pt x="2729" y="79"/>
                  </a:lnTo>
                  <a:lnTo>
                    <a:pt x="2765" y="58"/>
                  </a:lnTo>
                  <a:lnTo>
                    <a:pt x="2801" y="37"/>
                  </a:lnTo>
                  <a:lnTo>
                    <a:pt x="2838" y="1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3" name="Freeform 83"/>
            <p:cNvSpPr>
              <a:spLocks/>
            </p:cNvSpPr>
            <p:nvPr/>
          </p:nvSpPr>
          <p:spPr bwMode="auto">
            <a:xfrm>
              <a:off x="3879" y="3256"/>
              <a:ext cx="307" cy="192"/>
            </a:xfrm>
            <a:custGeom>
              <a:avLst/>
              <a:gdLst>
                <a:gd name="T0" fmla="*/ 1850 w 7072"/>
                <a:gd name="T1" fmla="*/ 494 h 4426"/>
                <a:gd name="T2" fmla="*/ 1633 w 7072"/>
                <a:gd name="T3" fmla="*/ 705 h 4426"/>
                <a:gd name="T4" fmla="*/ 1418 w 7072"/>
                <a:gd name="T5" fmla="*/ 928 h 4426"/>
                <a:gd name="T6" fmla="*/ 1209 w 7072"/>
                <a:gd name="T7" fmla="*/ 1162 h 4426"/>
                <a:gd name="T8" fmla="*/ 1005 w 7072"/>
                <a:gd name="T9" fmla="*/ 1406 h 4426"/>
                <a:gd name="T10" fmla="*/ 810 w 7072"/>
                <a:gd name="T11" fmla="*/ 1657 h 4426"/>
                <a:gd name="T12" fmla="*/ 625 w 7072"/>
                <a:gd name="T13" fmla="*/ 1915 h 4426"/>
                <a:gd name="T14" fmla="*/ 452 w 7072"/>
                <a:gd name="T15" fmla="*/ 2179 h 4426"/>
                <a:gd name="T16" fmla="*/ 292 w 7072"/>
                <a:gd name="T17" fmla="*/ 2447 h 4426"/>
                <a:gd name="T18" fmla="*/ 148 w 7072"/>
                <a:gd name="T19" fmla="*/ 2718 h 4426"/>
                <a:gd name="T20" fmla="*/ 19 w 7072"/>
                <a:gd name="T21" fmla="*/ 2991 h 4426"/>
                <a:gd name="T22" fmla="*/ 40 w 7072"/>
                <a:gd name="T23" fmla="*/ 3130 h 4426"/>
                <a:gd name="T24" fmla="*/ 113 w 7072"/>
                <a:gd name="T25" fmla="*/ 3366 h 4426"/>
                <a:gd name="T26" fmla="*/ 248 w 7072"/>
                <a:gd name="T27" fmla="*/ 3580 h 4426"/>
                <a:gd name="T28" fmla="*/ 439 w 7072"/>
                <a:gd name="T29" fmla="*/ 3774 h 4426"/>
                <a:gd name="T30" fmla="*/ 677 w 7072"/>
                <a:gd name="T31" fmla="*/ 3945 h 4426"/>
                <a:gd name="T32" fmla="*/ 957 w 7072"/>
                <a:gd name="T33" fmla="*/ 4092 h 4426"/>
                <a:gd name="T34" fmla="*/ 1268 w 7072"/>
                <a:gd name="T35" fmla="*/ 4213 h 4426"/>
                <a:gd name="T36" fmla="*/ 1604 w 7072"/>
                <a:gd name="T37" fmla="*/ 4309 h 4426"/>
                <a:gd name="T38" fmla="*/ 1959 w 7072"/>
                <a:gd name="T39" fmla="*/ 4377 h 4426"/>
                <a:gd name="T40" fmla="*/ 2323 w 7072"/>
                <a:gd name="T41" fmla="*/ 4416 h 4426"/>
                <a:gd name="T42" fmla="*/ 2689 w 7072"/>
                <a:gd name="T43" fmla="*/ 4425 h 4426"/>
                <a:gd name="T44" fmla="*/ 3015 w 7072"/>
                <a:gd name="T45" fmla="*/ 4406 h 4426"/>
                <a:gd name="T46" fmla="*/ 3301 w 7072"/>
                <a:gd name="T47" fmla="*/ 4361 h 4426"/>
                <a:gd name="T48" fmla="*/ 3566 w 7072"/>
                <a:gd name="T49" fmla="*/ 4292 h 4426"/>
                <a:gd name="T50" fmla="*/ 3813 w 7072"/>
                <a:gd name="T51" fmla="*/ 4198 h 4426"/>
                <a:gd name="T52" fmla="*/ 4046 w 7072"/>
                <a:gd name="T53" fmla="*/ 4081 h 4426"/>
                <a:gd name="T54" fmla="*/ 4268 w 7072"/>
                <a:gd name="T55" fmla="*/ 3943 h 4426"/>
                <a:gd name="T56" fmla="*/ 4483 w 7072"/>
                <a:gd name="T57" fmla="*/ 3784 h 4426"/>
                <a:gd name="T58" fmla="*/ 4694 w 7072"/>
                <a:gd name="T59" fmla="*/ 3605 h 4426"/>
                <a:gd name="T60" fmla="*/ 4905 w 7072"/>
                <a:gd name="T61" fmla="*/ 3406 h 4426"/>
                <a:gd name="T62" fmla="*/ 5119 w 7072"/>
                <a:gd name="T63" fmla="*/ 3190 h 4426"/>
                <a:gd name="T64" fmla="*/ 5341 w 7072"/>
                <a:gd name="T65" fmla="*/ 2957 h 4426"/>
                <a:gd name="T66" fmla="*/ 6882 w 7072"/>
                <a:gd name="T67" fmla="*/ 941 h 4426"/>
                <a:gd name="T68" fmla="*/ 6518 w 7072"/>
                <a:gd name="T69" fmla="*/ 706 h 4426"/>
                <a:gd name="T70" fmla="*/ 6075 w 7072"/>
                <a:gd name="T71" fmla="*/ 496 h 4426"/>
                <a:gd name="T72" fmla="*/ 5572 w 7072"/>
                <a:gd name="T73" fmla="*/ 314 h 4426"/>
                <a:gd name="T74" fmla="*/ 5030 w 7072"/>
                <a:gd name="T75" fmla="*/ 169 h 4426"/>
                <a:gd name="T76" fmla="*/ 4467 w 7072"/>
                <a:gd name="T77" fmla="*/ 65 h 4426"/>
                <a:gd name="T78" fmla="*/ 3900 w 7072"/>
                <a:gd name="T79" fmla="*/ 8 h 4426"/>
                <a:gd name="T80" fmla="*/ 3353 w 7072"/>
                <a:gd name="T81" fmla="*/ 5 h 4426"/>
                <a:gd name="T82" fmla="*/ 2841 w 7072"/>
                <a:gd name="T83" fmla="*/ 60 h 4426"/>
                <a:gd name="T84" fmla="*/ 2386 w 7072"/>
                <a:gd name="T85" fmla="*/ 180 h 4426"/>
                <a:gd name="T86" fmla="*/ 2005 w 7072"/>
                <a:gd name="T87" fmla="*/ 370 h 4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72" h="4426">
                  <a:moveTo>
                    <a:pt x="1997" y="359"/>
                  </a:moveTo>
                  <a:lnTo>
                    <a:pt x="1923" y="425"/>
                  </a:lnTo>
                  <a:lnTo>
                    <a:pt x="1850" y="494"/>
                  </a:lnTo>
                  <a:lnTo>
                    <a:pt x="1778" y="563"/>
                  </a:lnTo>
                  <a:lnTo>
                    <a:pt x="1705" y="633"/>
                  </a:lnTo>
                  <a:lnTo>
                    <a:pt x="1633" y="705"/>
                  </a:lnTo>
                  <a:lnTo>
                    <a:pt x="1560" y="779"/>
                  </a:lnTo>
                  <a:lnTo>
                    <a:pt x="1489" y="853"/>
                  </a:lnTo>
                  <a:lnTo>
                    <a:pt x="1418" y="928"/>
                  </a:lnTo>
                  <a:lnTo>
                    <a:pt x="1348" y="1006"/>
                  </a:lnTo>
                  <a:lnTo>
                    <a:pt x="1278" y="1084"/>
                  </a:lnTo>
                  <a:lnTo>
                    <a:pt x="1209" y="1162"/>
                  </a:lnTo>
                  <a:lnTo>
                    <a:pt x="1140" y="1243"/>
                  </a:lnTo>
                  <a:lnTo>
                    <a:pt x="1073" y="1324"/>
                  </a:lnTo>
                  <a:lnTo>
                    <a:pt x="1005" y="1406"/>
                  </a:lnTo>
                  <a:lnTo>
                    <a:pt x="939" y="1489"/>
                  </a:lnTo>
                  <a:lnTo>
                    <a:pt x="874" y="1572"/>
                  </a:lnTo>
                  <a:lnTo>
                    <a:pt x="810" y="1657"/>
                  </a:lnTo>
                  <a:lnTo>
                    <a:pt x="747" y="1742"/>
                  </a:lnTo>
                  <a:lnTo>
                    <a:pt x="686" y="1829"/>
                  </a:lnTo>
                  <a:lnTo>
                    <a:pt x="625" y="1915"/>
                  </a:lnTo>
                  <a:lnTo>
                    <a:pt x="566" y="2003"/>
                  </a:lnTo>
                  <a:lnTo>
                    <a:pt x="508" y="2090"/>
                  </a:lnTo>
                  <a:lnTo>
                    <a:pt x="452" y="2179"/>
                  </a:lnTo>
                  <a:lnTo>
                    <a:pt x="398" y="2268"/>
                  </a:lnTo>
                  <a:lnTo>
                    <a:pt x="344" y="2357"/>
                  </a:lnTo>
                  <a:lnTo>
                    <a:pt x="292" y="2447"/>
                  </a:lnTo>
                  <a:lnTo>
                    <a:pt x="242" y="2537"/>
                  </a:lnTo>
                  <a:lnTo>
                    <a:pt x="194" y="2628"/>
                  </a:lnTo>
                  <a:lnTo>
                    <a:pt x="148" y="2718"/>
                  </a:lnTo>
                  <a:lnTo>
                    <a:pt x="103" y="2809"/>
                  </a:lnTo>
                  <a:lnTo>
                    <a:pt x="60" y="2901"/>
                  </a:lnTo>
                  <a:lnTo>
                    <a:pt x="19" y="2991"/>
                  </a:lnTo>
                  <a:lnTo>
                    <a:pt x="0" y="3049"/>
                  </a:lnTo>
                  <a:lnTo>
                    <a:pt x="32" y="3047"/>
                  </a:lnTo>
                  <a:lnTo>
                    <a:pt x="40" y="3130"/>
                  </a:lnTo>
                  <a:lnTo>
                    <a:pt x="57" y="3211"/>
                  </a:lnTo>
                  <a:lnTo>
                    <a:pt x="81" y="3289"/>
                  </a:lnTo>
                  <a:lnTo>
                    <a:pt x="113" y="3366"/>
                  </a:lnTo>
                  <a:lnTo>
                    <a:pt x="152" y="3439"/>
                  </a:lnTo>
                  <a:lnTo>
                    <a:pt x="196" y="3511"/>
                  </a:lnTo>
                  <a:lnTo>
                    <a:pt x="248" y="3580"/>
                  </a:lnTo>
                  <a:lnTo>
                    <a:pt x="306" y="3648"/>
                  </a:lnTo>
                  <a:lnTo>
                    <a:pt x="370" y="3712"/>
                  </a:lnTo>
                  <a:lnTo>
                    <a:pt x="439" y="3774"/>
                  </a:lnTo>
                  <a:lnTo>
                    <a:pt x="513" y="3834"/>
                  </a:lnTo>
                  <a:lnTo>
                    <a:pt x="593" y="3891"/>
                  </a:lnTo>
                  <a:lnTo>
                    <a:pt x="677" y="3945"/>
                  </a:lnTo>
                  <a:lnTo>
                    <a:pt x="767" y="3997"/>
                  </a:lnTo>
                  <a:lnTo>
                    <a:pt x="859" y="4046"/>
                  </a:lnTo>
                  <a:lnTo>
                    <a:pt x="957" y="4092"/>
                  </a:lnTo>
                  <a:lnTo>
                    <a:pt x="1057" y="4135"/>
                  </a:lnTo>
                  <a:lnTo>
                    <a:pt x="1161" y="4176"/>
                  </a:lnTo>
                  <a:lnTo>
                    <a:pt x="1268" y="4213"/>
                  </a:lnTo>
                  <a:lnTo>
                    <a:pt x="1377" y="4249"/>
                  </a:lnTo>
                  <a:lnTo>
                    <a:pt x="1489" y="4281"/>
                  </a:lnTo>
                  <a:lnTo>
                    <a:pt x="1604" y="4309"/>
                  </a:lnTo>
                  <a:lnTo>
                    <a:pt x="1721" y="4336"/>
                  </a:lnTo>
                  <a:lnTo>
                    <a:pt x="1839" y="4358"/>
                  </a:lnTo>
                  <a:lnTo>
                    <a:pt x="1959" y="4377"/>
                  </a:lnTo>
                  <a:lnTo>
                    <a:pt x="2079" y="4394"/>
                  </a:lnTo>
                  <a:lnTo>
                    <a:pt x="2201" y="4407"/>
                  </a:lnTo>
                  <a:lnTo>
                    <a:pt x="2323" y="4416"/>
                  </a:lnTo>
                  <a:lnTo>
                    <a:pt x="2445" y="4423"/>
                  </a:lnTo>
                  <a:lnTo>
                    <a:pt x="2567" y="4426"/>
                  </a:lnTo>
                  <a:lnTo>
                    <a:pt x="2689" y="4425"/>
                  </a:lnTo>
                  <a:lnTo>
                    <a:pt x="2811" y="4422"/>
                  </a:lnTo>
                  <a:lnTo>
                    <a:pt x="2914" y="4415"/>
                  </a:lnTo>
                  <a:lnTo>
                    <a:pt x="3015" y="4406"/>
                  </a:lnTo>
                  <a:lnTo>
                    <a:pt x="3113" y="4395"/>
                  </a:lnTo>
                  <a:lnTo>
                    <a:pt x="3208" y="4379"/>
                  </a:lnTo>
                  <a:lnTo>
                    <a:pt x="3301" y="4361"/>
                  </a:lnTo>
                  <a:lnTo>
                    <a:pt x="3391" y="4341"/>
                  </a:lnTo>
                  <a:lnTo>
                    <a:pt x="3480" y="4318"/>
                  </a:lnTo>
                  <a:lnTo>
                    <a:pt x="3566" y="4292"/>
                  </a:lnTo>
                  <a:lnTo>
                    <a:pt x="3650" y="4263"/>
                  </a:lnTo>
                  <a:lnTo>
                    <a:pt x="3733" y="4232"/>
                  </a:lnTo>
                  <a:lnTo>
                    <a:pt x="3813" y="4198"/>
                  </a:lnTo>
                  <a:lnTo>
                    <a:pt x="3892" y="4162"/>
                  </a:lnTo>
                  <a:lnTo>
                    <a:pt x="3970" y="4123"/>
                  </a:lnTo>
                  <a:lnTo>
                    <a:pt x="4046" y="4081"/>
                  </a:lnTo>
                  <a:lnTo>
                    <a:pt x="4121" y="4038"/>
                  </a:lnTo>
                  <a:lnTo>
                    <a:pt x="4195" y="3992"/>
                  </a:lnTo>
                  <a:lnTo>
                    <a:pt x="4268" y="3943"/>
                  </a:lnTo>
                  <a:lnTo>
                    <a:pt x="4341" y="3892"/>
                  </a:lnTo>
                  <a:lnTo>
                    <a:pt x="4412" y="3839"/>
                  </a:lnTo>
                  <a:lnTo>
                    <a:pt x="4483" y="3784"/>
                  </a:lnTo>
                  <a:lnTo>
                    <a:pt x="4553" y="3726"/>
                  </a:lnTo>
                  <a:lnTo>
                    <a:pt x="4624" y="3666"/>
                  </a:lnTo>
                  <a:lnTo>
                    <a:pt x="4694" y="3605"/>
                  </a:lnTo>
                  <a:lnTo>
                    <a:pt x="4764" y="3541"/>
                  </a:lnTo>
                  <a:lnTo>
                    <a:pt x="4835" y="3475"/>
                  </a:lnTo>
                  <a:lnTo>
                    <a:pt x="4905" y="3406"/>
                  </a:lnTo>
                  <a:lnTo>
                    <a:pt x="4976" y="3336"/>
                  </a:lnTo>
                  <a:lnTo>
                    <a:pt x="5047" y="3264"/>
                  </a:lnTo>
                  <a:lnTo>
                    <a:pt x="5119" y="3190"/>
                  </a:lnTo>
                  <a:lnTo>
                    <a:pt x="5192" y="3114"/>
                  </a:lnTo>
                  <a:lnTo>
                    <a:pt x="5267" y="3036"/>
                  </a:lnTo>
                  <a:lnTo>
                    <a:pt x="5341" y="2957"/>
                  </a:lnTo>
                  <a:lnTo>
                    <a:pt x="7072" y="1108"/>
                  </a:lnTo>
                  <a:lnTo>
                    <a:pt x="6982" y="1024"/>
                  </a:lnTo>
                  <a:lnTo>
                    <a:pt x="6882" y="941"/>
                  </a:lnTo>
                  <a:lnTo>
                    <a:pt x="6770" y="861"/>
                  </a:lnTo>
                  <a:lnTo>
                    <a:pt x="6649" y="783"/>
                  </a:lnTo>
                  <a:lnTo>
                    <a:pt x="6518" y="706"/>
                  </a:lnTo>
                  <a:lnTo>
                    <a:pt x="6378" y="633"/>
                  </a:lnTo>
                  <a:lnTo>
                    <a:pt x="6229" y="563"/>
                  </a:lnTo>
                  <a:lnTo>
                    <a:pt x="6075" y="496"/>
                  </a:lnTo>
                  <a:lnTo>
                    <a:pt x="5913" y="432"/>
                  </a:lnTo>
                  <a:lnTo>
                    <a:pt x="5745" y="371"/>
                  </a:lnTo>
                  <a:lnTo>
                    <a:pt x="5572" y="314"/>
                  </a:lnTo>
                  <a:lnTo>
                    <a:pt x="5395" y="262"/>
                  </a:lnTo>
                  <a:lnTo>
                    <a:pt x="5214" y="214"/>
                  </a:lnTo>
                  <a:lnTo>
                    <a:pt x="5030" y="169"/>
                  </a:lnTo>
                  <a:lnTo>
                    <a:pt x="4843" y="129"/>
                  </a:lnTo>
                  <a:lnTo>
                    <a:pt x="4656" y="95"/>
                  </a:lnTo>
                  <a:lnTo>
                    <a:pt x="4467" y="65"/>
                  </a:lnTo>
                  <a:lnTo>
                    <a:pt x="4277" y="41"/>
                  </a:lnTo>
                  <a:lnTo>
                    <a:pt x="4088" y="22"/>
                  </a:lnTo>
                  <a:lnTo>
                    <a:pt x="3900" y="8"/>
                  </a:lnTo>
                  <a:lnTo>
                    <a:pt x="3715" y="1"/>
                  </a:lnTo>
                  <a:lnTo>
                    <a:pt x="3532" y="0"/>
                  </a:lnTo>
                  <a:lnTo>
                    <a:pt x="3353" y="5"/>
                  </a:lnTo>
                  <a:lnTo>
                    <a:pt x="3178" y="16"/>
                  </a:lnTo>
                  <a:lnTo>
                    <a:pt x="3007" y="35"/>
                  </a:lnTo>
                  <a:lnTo>
                    <a:pt x="2841" y="60"/>
                  </a:lnTo>
                  <a:lnTo>
                    <a:pt x="2683" y="93"/>
                  </a:lnTo>
                  <a:lnTo>
                    <a:pt x="2530" y="132"/>
                  </a:lnTo>
                  <a:lnTo>
                    <a:pt x="2386" y="180"/>
                  </a:lnTo>
                  <a:lnTo>
                    <a:pt x="2250" y="236"/>
                  </a:lnTo>
                  <a:lnTo>
                    <a:pt x="2122" y="299"/>
                  </a:lnTo>
                  <a:lnTo>
                    <a:pt x="2005" y="370"/>
                  </a:lnTo>
                  <a:lnTo>
                    <a:pt x="1997" y="359"/>
                  </a:lnTo>
                  <a:close/>
                </a:path>
              </a:pathLst>
            </a:custGeom>
            <a:solidFill>
              <a:srgbClr val="FF0000"/>
            </a:solidFill>
            <a:ln>
              <a:noFill/>
            </a:ln>
            <a:extLst>
              <a:ext uri="{91240B29-F687-4F45-9708-019B960494DF}">
                <a14:hiddenLine xmlns:a14="http://schemas.microsoft.com/office/drawing/2010/main" w="9525">
                  <a:solidFill>
                    <a:schemeClr val="tx1"/>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4" name="Freeform 84"/>
            <p:cNvSpPr>
              <a:spLocks/>
            </p:cNvSpPr>
            <p:nvPr/>
          </p:nvSpPr>
          <p:spPr bwMode="auto">
            <a:xfrm>
              <a:off x="3859" y="3391"/>
              <a:ext cx="67" cy="137"/>
            </a:xfrm>
            <a:custGeom>
              <a:avLst/>
              <a:gdLst>
                <a:gd name="T0" fmla="*/ 324 w 1543"/>
                <a:gd name="T1" fmla="*/ 92 h 3145"/>
                <a:gd name="T2" fmla="*/ 352 w 1543"/>
                <a:gd name="T3" fmla="*/ 233 h 3145"/>
                <a:gd name="T4" fmla="*/ 409 w 1543"/>
                <a:gd name="T5" fmla="*/ 393 h 3145"/>
                <a:gd name="T6" fmla="*/ 493 w 1543"/>
                <a:gd name="T7" fmla="*/ 568 h 3145"/>
                <a:gd name="T8" fmla="*/ 603 w 1543"/>
                <a:gd name="T9" fmla="*/ 753 h 3145"/>
                <a:gd name="T10" fmla="*/ 741 w 1543"/>
                <a:gd name="T11" fmla="*/ 947 h 3145"/>
                <a:gd name="T12" fmla="*/ 905 w 1543"/>
                <a:gd name="T13" fmla="*/ 1145 h 3145"/>
                <a:gd name="T14" fmla="*/ 1097 w 1543"/>
                <a:gd name="T15" fmla="*/ 1343 h 3145"/>
                <a:gd name="T16" fmla="*/ 836 w 1543"/>
                <a:gd name="T17" fmla="*/ 1223 h 3145"/>
                <a:gd name="T18" fmla="*/ 607 w 1543"/>
                <a:gd name="T19" fmla="*/ 1083 h 3145"/>
                <a:gd name="T20" fmla="*/ 462 w 1543"/>
                <a:gd name="T21" fmla="*/ 978 h 3145"/>
                <a:gd name="T22" fmla="*/ 548 w 1543"/>
                <a:gd name="T23" fmla="*/ 1117 h 3145"/>
                <a:gd name="T24" fmla="*/ 742 w 1543"/>
                <a:gd name="T25" fmla="*/ 1344 h 3145"/>
                <a:gd name="T26" fmla="*/ 961 w 1543"/>
                <a:gd name="T27" fmla="*/ 1571 h 3145"/>
                <a:gd name="T28" fmla="*/ 1191 w 1543"/>
                <a:gd name="T29" fmla="*/ 1781 h 3145"/>
                <a:gd name="T30" fmla="*/ 1069 w 1543"/>
                <a:gd name="T31" fmla="*/ 1748 h 3145"/>
                <a:gd name="T32" fmla="*/ 844 w 1543"/>
                <a:gd name="T33" fmla="*/ 1627 h 3145"/>
                <a:gd name="T34" fmla="*/ 645 w 1543"/>
                <a:gd name="T35" fmla="*/ 1505 h 3145"/>
                <a:gd name="T36" fmla="*/ 481 w 1543"/>
                <a:gd name="T37" fmla="*/ 1389 h 3145"/>
                <a:gd name="T38" fmla="*/ 589 w 1543"/>
                <a:gd name="T39" fmla="*/ 1539 h 3145"/>
                <a:gd name="T40" fmla="*/ 812 w 1543"/>
                <a:gd name="T41" fmla="*/ 1784 h 3145"/>
                <a:gd name="T42" fmla="*/ 1052 w 1543"/>
                <a:gd name="T43" fmla="*/ 2020 h 3145"/>
                <a:gd name="T44" fmla="*/ 1290 w 1543"/>
                <a:gd name="T45" fmla="*/ 2224 h 3145"/>
                <a:gd name="T46" fmla="*/ 1148 w 1543"/>
                <a:gd name="T47" fmla="*/ 2193 h 3145"/>
                <a:gd name="T48" fmla="*/ 899 w 1543"/>
                <a:gd name="T49" fmla="*/ 2077 h 3145"/>
                <a:gd name="T50" fmla="*/ 677 w 1543"/>
                <a:gd name="T51" fmla="*/ 1953 h 3145"/>
                <a:gd name="T52" fmla="*/ 494 w 1543"/>
                <a:gd name="T53" fmla="*/ 1835 h 3145"/>
                <a:gd name="T54" fmla="*/ 625 w 1543"/>
                <a:gd name="T55" fmla="*/ 1997 h 3145"/>
                <a:gd name="T56" fmla="*/ 879 w 1543"/>
                <a:gd name="T57" fmla="*/ 2249 h 3145"/>
                <a:gd name="T58" fmla="*/ 1142 w 1543"/>
                <a:gd name="T59" fmla="*/ 2480 h 3145"/>
                <a:gd name="T60" fmla="*/ 1388 w 1543"/>
                <a:gd name="T61" fmla="*/ 2669 h 3145"/>
                <a:gd name="T62" fmla="*/ 1234 w 1543"/>
                <a:gd name="T63" fmla="*/ 2641 h 3145"/>
                <a:gd name="T64" fmla="*/ 976 w 1543"/>
                <a:gd name="T65" fmla="*/ 2542 h 3145"/>
                <a:gd name="T66" fmla="*/ 750 w 1543"/>
                <a:gd name="T67" fmla="*/ 2432 h 3145"/>
                <a:gd name="T68" fmla="*/ 558 w 1543"/>
                <a:gd name="T69" fmla="*/ 2319 h 3145"/>
                <a:gd name="T70" fmla="*/ 708 w 1543"/>
                <a:gd name="T71" fmla="*/ 2490 h 3145"/>
                <a:gd name="T72" fmla="*/ 979 w 1543"/>
                <a:gd name="T73" fmla="*/ 2736 h 3145"/>
                <a:gd name="T74" fmla="*/ 1246 w 1543"/>
                <a:gd name="T75" fmla="*/ 2949 h 3145"/>
                <a:gd name="T76" fmla="*/ 1489 w 1543"/>
                <a:gd name="T77" fmla="*/ 3114 h 3145"/>
                <a:gd name="T78" fmla="*/ 1357 w 1543"/>
                <a:gd name="T79" fmla="*/ 3101 h 3145"/>
                <a:gd name="T80" fmla="*/ 1130 w 1543"/>
                <a:gd name="T81" fmla="*/ 3033 h 3145"/>
                <a:gd name="T82" fmla="*/ 928 w 1543"/>
                <a:gd name="T83" fmla="*/ 2955 h 3145"/>
                <a:gd name="T84" fmla="*/ 747 w 1543"/>
                <a:gd name="T85" fmla="*/ 2870 h 3145"/>
                <a:gd name="T86" fmla="*/ 587 w 1543"/>
                <a:gd name="T87" fmla="*/ 2781 h 3145"/>
                <a:gd name="T88" fmla="*/ 446 w 1543"/>
                <a:gd name="T89" fmla="*/ 2689 h 3145"/>
                <a:gd name="T90" fmla="*/ 240 w 1543"/>
                <a:gd name="T91" fmla="*/ 2531 h 3145"/>
                <a:gd name="T92" fmla="*/ 112 w 1543"/>
                <a:gd name="T93" fmla="*/ 2261 h 3145"/>
                <a:gd name="T94" fmla="*/ 40 w 1543"/>
                <a:gd name="T95" fmla="*/ 1949 h 3145"/>
                <a:gd name="T96" fmla="*/ 5 w 1543"/>
                <a:gd name="T97" fmla="*/ 1631 h 3145"/>
                <a:gd name="T98" fmla="*/ 3 w 1543"/>
                <a:gd name="T99" fmla="*/ 1309 h 3145"/>
                <a:gd name="T100" fmla="*/ 32 w 1543"/>
                <a:gd name="T101" fmla="*/ 989 h 3145"/>
                <a:gd name="T102" fmla="*/ 90 w 1543"/>
                <a:gd name="T103" fmla="*/ 673 h 3145"/>
                <a:gd name="T104" fmla="*/ 176 w 1543"/>
                <a:gd name="T105" fmla="*/ 366 h 3145"/>
                <a:gd name="T106" fmla="*/ 287 w 1543"/>
                <a:gd name="T107" fmla="*/ 72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3" h="3145">
                  <a:moveTo>
                    <a:pt x="319" y="0"/>
                  </a:moveTo>
                  <a:lnTo>
                    <a:pt x="319" y="29"/>
                  </a:lnTo>
                  <a:lnTo>
                    <a:pt x="321" y="59"/>
                  </a:lnTo>
                  <a:lnTo>
                    <a:pt x="324" y="92"/>
                  </a:lnTo>
                  <a:lnTo>
                    <a:pt x="328" y="126"/>
                  </a:lnTo>
                  <a:lnTo>
                    <a:pt x="335" y="160"/>
                  </a:lnTo>
                  <a:lnTo>
                    <a:pt x="343" y="196"/>
                  </a:lnTo>
                  <a:lnTo>
                    <a:pt x="352" y="233"/>
                  </a:lnTo>
                  <a:lnTo>
                    <a:pt x="365" y="272"/>
                  </a:lnTo>
                  <a:lnTo>
                    <a:pt x="378" y="311"/>
                  </a:lnTo>
                  <a:lnTo>
                    <a:pt x="393" y="351"/>
                  </a:lnTo>
                  <a:lnTo>
                    <a:pt x="409" y="393"/>
                  </a:lnTo>
                  <a:lnTo>
                    <a:pt x="428" y="436"/>
                  </a:lnTo>
                  <a:lnTo>
                    <a:pt x="448" y="479"/>
                  </a:lnTo>
                  <a:lnTo>
                    <a:pt x="469" y="523"/>
                  </a:lnTo>
                  <a:lnTo>
                    <a:pt x="493" y="568"/>
                  </a:lnTo>
                  <a:lnTo>
                    <a:pt x="518" y="613"/>
                  </a:lnTo>
                  <a:lnTo>
                    <a:pt x="544" y="660"/>
                  </a:lnTo>
                  <a:lnTo>
                    <a:pt x="573" y="707"/>
                  </a:lnTo>
                  <a:lnTo>
                    <a:pt x="603" y="753"/>
                  </a:lnTo>
                  <a:lnTo>
                    <a:pt x="635" y="801"/>
                  </a:lnTo>
                  <a:lnTo>
                    <a:pt x="668" y="850"/>
                  </a:lnTo>
                  <a:lnTo>
                    <a:pt x="704" y="898"/>
                  </a:lnTo>
                  <a:lnTo>
                    <a:pt x="741" y="947"/>
                  </a:lnTo>
                  <a:lnTo>
                    <a:pt x="779" y="997"/>
                  </a:lnTo>
                  <a:lnTo>
                    <a:pt x="820" y="1046"/>
                  </a:lnTo>
                  <a:lnTo>
                    <a:pt x="862" y="1095"/>
                  </a:lnTo>
                  <a:lnTo>
                    <a:pt x="905" y="1145"/>
                  </a:lnTo>
                  <a:lnTo>
                    <a:pt x="951" y="1194"/>
                  </a:lnTo>
                  <a:lnTo>
                    <a:pt x="998" y="1244"/>
                  </a:lnTo>
                  <a:lnTo>
                    <a:pt x="1047" y="1293"/>
                  </a:lnTo>
                  <a:lnTo>
                    <a:pt x="1097" y="1343"/>
                  </a:lnTo>
                  <a:lnTo>
                    <a:pt x="1150" y="1392"/>
                  </a:lnTo>
                  <a:lnTo>
                    <a:pt x="1043" y="1336"/>
                  </a:lnTo>
                  <a:lnTo>
                    <a:pt x="937" y="1279"/>
                  </a:lnTo>
                  <a:lnTo>
                    <a:pt x="836" y="1223"/>
                  </a:lnTo>
                  <a:lnTo>
                    <a:pt x="740" y="1166"/>
                  </a:lnTo>
                  <a:lnTo>
                    <a:pt x="694" y="1138"/>
                  </a:lnTo>
                  <a:lnTo>
                    <a:pt x="650" y="1111"/>
                  </a:lnTo>
                  <a:lnTo>
                    <a:pt x="607" y="1083"/>
                  </a:lnTo>
                  <a:lnTo>
                    <a:pt x="568" y="1057"/>
                  </a:lnTo>
                  <a:lnTo>
                    <a:pt x="530" y="1029"/>
                  </a:lnTo>
                  <a:lnTo>
                    <a:pt x="495" y="1004"/>
                  </a:lnTo>
                  <a:lnTo>
                    <a:pt x="462" y="978"/>
                  </a:lnTo>
                  <a:lnTo>
                    <a:pt x="433" y="953"/>
                  </a:lnTo>
                  <a:lnTo>
                    <a:pt x="468" y="1006"/>
                  </a:lnTo>
                  <a:lnTo>
                    <a:pt x="507" y="1061"/>
                  </a:lnTo>
                  <a:lnTo>
                    <a:pt x="548" y="1117"/>
                  </a:lnTo>
                  <a:lnTo>
                    <a:pt x="593" y="1173"/>
                  </a:lnTo>
                  <a:lnTo>
                    <a:pt x="641" y="1230"/>
                  </a:lnTo>
                  <a:lnTo>
                    <a:pt x="690" y="1287"/>
                  </a:lnTo>
                  <a:lnTo>
                    <a:pt x="742" y="1344"/>
                  </a:lnTo>
                  <a:lnTo>
                    <a:pt x="794" y="1401"/>
                  </a:lnTo>
                  <a:lnTo>
                    <a:pt x="849" y="1458"/>
                  </a:lnTo>
                  <a:lnTo>
                    <a:pt x="905" y="1515"/>
                  </a:lnTo>
                  <a:lnTo>
                    <a:pt x="961" y="1571"/>
                  </a:lnTo>
                  <a:lnTo>
                    <a:pt x="1019" y="1625"/>
                  </a:lnTo>
                  <a:lnTo>
                    <a:pt x="1076" y="1679"/>
                  </a:lnTo>
                  <a:lnTo>
                    <a:pt x="1134" y="1731"/>
                  </a:lnTo>
                  <a:lnTo>
                    <a:pt x="1191" y="1781"/>
                  </a:lnTo>
                  <a:lnTo>
                    <a:pt x="1248" y="1830"/>
                  </a:lnTo>
                  <a:lnTo>
                    <a:pt x="1188" y="1804"/>
                  </a:lnTo>
                  <a:lnTo>
                    <a:pt x="1128" y="1776"/>
                  </a:lnTo>
                  <a:lnTo>
                    <a:pt x="1069" y="1748"/>
                  </a:lnTo>
                  <a:lnTo>
                    <a:pt x="1011" y="1718"/>
                  </a:lnTo>
                  <a:lnTo>
                    <a:pt x="954" y="1688"/>
                  </a:lnTo>
                  <a:lnTo>
                    <a:pt x="898" y="1658"/>
                  </a:lnTo>
                  <a:lnTo>
                    <a:pt x="844" y="1627"/>
                  </a:lnTo>
                  <a:lnTo>
                    <a:pt x="791" y="1596"/>
                  </a:lnTo>
                  <a:lnTo>
                    <a:pt x="741" y="1566"/>
                  </a:lnTo>
                  <a:lnTo>
                    <a:pt x="692" y="1535"/>
                  </a:lnTo>
                  <a:lnTo>
                    <a:pt x="645" y="1505"/>
                  </a:lnTo>
                  <a:lnTo>
                    <a:pt x="600" y="1474"/>
                  </a:lnTo>
                  <a:lnTo>
                    <a:pt x="558" y="1445"/>
                  </a:lnTo>
                  <a:lnTo>
                    <a:pt x="518" y="1416"/>
                  </a:lnTo>
                  <a:lnTo>
                    <a:pt x="481" y="1389"/>
                  </a:lnTo>
                  <a:lnTo>
                    <a:pt x="448" y="1361"/>
                  </a:lnTo>
                  <a:lnTo>
                    <a:pt x="492" y="1419"/>
                  </a:lnTo>
                  <a:lnTo>
                    <a:pt x="539" y="1479"/>
                  </a:lnTo>
                  <a:lnTo>
                    <a:pt x="589" y="1539"/>
                  </a:lnTo>
                  <a:lnTo>
                    <a:pt x="642" y="1600"/>
                  </a:lnTo>
                  <a:lnTo>
                    <a:pt x="697" y="1662"/>
                  </a:lnTo>
                  <a:lnTo>
                    <a:pt x="754" y="1723"/>
                  </a:lnTo>
                  <a:lnTo>
                    <a:pt x="812" y="1784"/>
                  </a:lnTo>
                  <a:lnTo>
                    <a:pt x="871" y="1844"/>
                  </a:lnTo>
                  <a:lnTo>
                    <a:pt x="931" y="1905"/>
                  </a:lnTo>
                  <a:lnTo>
                    <a:pt x="991" y="1963"/>
                  </a:lnTo>
                  <a:lnTo>
                    <a:pt x="1052" y="2020"/>
                  </a:lnTo>
                  <a:lnTo>
                    <a:pt x="1113" y="2075"/>
                  </a:lnTo>
                  <a:lnTo>
                    <a:pt x="1173" y="2127"/>
                  </a:lnTo>
                  <a:lnTo>
                    <a:pt x="1232" y="2177"/>
                  </a:lnTo>
                  <a:lnTo>
                    <a:pt x="1290" y="2224"/>
                  </a:lnTo>
                  <a:lnTo>
                    <a:pt x="1346" y="2269"/>
                  </a:lnTo>
                  <a:lnTo>
                    <a:pt x="1279" y="2244"/>
                  </a:lnTo>
                  <a:lnTo>
                    <a:pt x="1213" y="2219"/>
                  </a:lnTo>
                  <a:lnTo>
                    <a:pt x="1148" y="2193"/>
                  </a:lnTo>
                  <a:lnTo>
                    <a:pt x="1084" y="2164"/>
                  </a:lnTo>
                  <a:lnTo>
                    <a:pt x="1021" y="2136"/>
                  </a:lnTo>
                  <a:lnTo>
                    <a:pt x="959" y="2106"/>
                  </a:lnTo>
                  <a:lnTo>
                    <a:pt x="899" y="2077"/>
                  </a:lnTo>
                  <a:lnTo>
                    <a:pt x="840" y="2046"/>
                  </a:lnTo>
                  <a:lnTo>
                    <a:pt x="783" y="2015"/>
                  </a:lnTo>
                  <a:lnTo>
                    <a:pt x="728" y="1985"/>
                  </a:lnTo>
                  <a:lnTo>
                    <a:pt x="677" y="1953"/>
                  </a:lnTo>
                  <a:lnTo>
                    <a:pt x="627" y="1923"/>
                  </a:lnTo>
                  <a:lnTo>
                    <a:pt x="579" y="1893"/>
                  </a:lnTo>
                  <a:lnTo>
                    <a:pt x="534" y="1864"/>
                  </a:lnTo>
                  <a:lnTo>
                    <a:pt x="494" y="1835"/>
                  </a:lnTo>
                  <a:lnTo>
                    <a:pt x="455" y="1807"/>
                  </a:lnTo>
                  <a:lnTo>
                    <a:pt x="509" y="1870"/>
                  </a:lnTo>
                  <a:lnTo>
                    <a:pt x="566" y="1934"/>
                  </a:lnTo>
                  <a:lnTo>
                    <a:pt x="625" y="1997"/>
                  </a:lnTo>
                  <a:lnTo>
                    <a:pt x="686" y="2061"/>
                  </a:lnTo>
                  <a:lnTo>
                    <a:pt x="749" y="2124"/>
                  </a:lnTo>
                  <a:lnTo>
                    <a:pt x="814" y="2187"/>
                  </a:lnTo>
                  <a:lnTo>
                    <a:pt x="879" y="2249"/>
                  </a:lnTo>
                  <a:lnTo>
                    <a:pt x="945" y="2309"/>
                  </a:lnTo>
                  <a:lnTo>
                    <a:pt x="1011" y="2368"/>
                  </a:lnTo>
                  <a:lnTo>
                    <a:pt x="1077" y="2425"/>
                  </a:lnTo>
                  <a:lnTo>
                    <a:pt x="1142" y="2480"/>
                  </a:lnTo>
                  <a:lnTo>
                    <a:pt x="1206" y="2531"/>
                  </a:lnTo>
                  <a:lnTo>
                    <a:pt x="1269" y="2580"/>
                  </a:lnTo>
                  <a:lnTo>
                    <a:pt x="1330" y="2626"/>
                  </a:lnTo>
                  <a:lnTo>
                    <a:pt x="1388" y="2669"/>
                  </a:lnTo>
                  <a:lnTo>
                    <a:pt x="1444" y="2708"/>
                  </a:lnTo>
                  <a:lnTo>
                    <a:pt x="1373" y="2686"/>
                  </a:lnTo>
                  <a:lnTo>
                    <a:pt x="1303" y="2665"/>
                  </a:lnTo>
                  <a:lnTo>
                    <a:pt x="1234" y="2641"/>
                  </a:lnTo>
                  <a:lnTo>
                    <a:pt x="1167" y="2618"/>
                  </a:lnTo>
                  <a:lnTo>
                    <a:pt x="1101" y="2594"/>
                  </a:lnTo>
                  <a:lnTo>
                    <a:pt x="1038" y="2567"/>
                  </a:lnTo>
                  <a:lnTo>
                    <a:pt x="976" y="2542"/>
                  </a:lnTo>
                  <a:lnTo>
                    <a:pt x="916" y="2514"/>
                  </a:lnTo>
                  <a:lnTo>
                    <a:pt x="859" y="2487"/>
                  </a:lnTo>
                  <a:lnTo>
                    <a:pt x="803" y="2459"/>
                  </a:lnTo>
                  <a:lnTo>
                    <a:pt x="750" y="2432"/>
                  </a:lnTo>
                  <a:lnTo>
                    <a:pt x="698" y="2403"/>
                  </a:lnTo>
                  <a:lnTo>
                    <a:pt x="649" y="2376"/>
                  </a:lnTo>
                  <a:lnTo>
                    <a:pt x="602" y="2347"/>
                  </a:lnTo>
                  <a:lnTo>
                    <a:pt x="558" y="2319"/>
                  </a:lnTo>
                  <a:lnTo>
                    <a:pt x="516" y="2291"/>
                  </a:lnTo>
                  <a:lnTo>
                    <a:pt x="578" y="2358"/>
                  </a:lnTo>
                  <a:lnTo>
                    <a:pt x="642" y="2425"/>
                  </a:lnTo>
                  <a:lnTo>
                    <a:pt x="708" y="2490"/>
                  </a:lnTo>
                  <a:lnTo>
                    <a:pt x="775" y="2554"/>
                  </a:lnTo>
                  <a:lnTo>
                    <a:pt x="843" y="2616"/>
                  </a:lnTo>
                  <a:lnTo>
                    <a:pt x="910" y="2677"/>
                  </a:lnTo>
                  <a:lnTo>
                    <a:pt x="979" y="2736"/>
                  </a:lnTo>
                  <a:lnTo>
                    <a:pt x="1047" y="2793"/>
                  </a:lnTo>
                  <a:lnTo>
                    <a:pt x="1115" y="2847"/>
                  </a:lnTo>
                  <a:lnTo>
                    <a:pt x="1181" y="2899"/>
                  </a:lnTo>
                  <a:lnTo>
                    <a:pt x="1246" y="2949"/>
                  </a:lnTo>
                  <a:lnTo>
                    <a:pt x="1310" y="2995"/>
                  </a:lnTo>
                  <a:lnTo>
                    <a:pt x="1372" y="3038"/>
                  </a:lnTo>
                  <a:lnTo>
                    <a:pt x="1431" y="3078"/>
                  </a:lnTo>
                  <a:lnTo>
                    <a:pt x="1489" y="3114"/>
                  </a:lnTo>
                  <a:lnTo>
                    <a:pt x="1543" y="3145"/>
                  </a:lnTo>
                  <a:lnTo>
                    <a:pt x="1479" y="3132"/>
                  </a:lnTo>
                  <a:lnTo>
                    <a:pt x="1417" y="3117"/>
                  </a:lnTo>
                  <a:lnTo>
                    <a:pt x="1357" y="3101"/>
                  </a:lnTo>
                  <a:lnTo>
                    <a:pt x="1298" y="3085"/>
                  </a:lnTo>
                  <a:lnTo>
                    <a:pt x="1241" y="3069"/>
                  </a:lnTo>
                  <a:lnTo>
                    <a:pt x="1185" y="3052"/>
                  </a:lnTo>
                  <a:lnTo>
                    <a:pt x="1130" y="3033"/>
                  </a:lnTo>
                  <a:lnTo>
                    <a:pt x="1077" y="3014"/>
                  </a:lnTo>
                  <a:lnTo>
                    <a:pt x="1026" y="2995"/>
                  </a:lnTo>
                  <a:lnTo>
                    <a:pt x="976" y="2975"/>
                  </a:lnTo>
                  <a:lnTo>
                    <a:pt x="928" y="2955"/>
                  </a:lnTo>
                  <a:lnTo>
                    <a:pt x="881" y="2934"/>
                  </a:lnTo>
                  <a:lnTo>
                    <a:pt x="835" y="2913"/>
                  </a:lnTo>
                  <a:lnTo>
                    <a:pt x="790" y="2892"/>
                  </a:lnTo>
                  <a:lnTo>
                    <a:pt x="747" y="2870"/>
                  </a:lnTo>
                  <a:lnTo>
                    <a:pt x="705" y="2848"/>
                  </a:lnTo>
                  <a:lnTo>
                    <a:pt x="664" y="2826"/>
                  </a:lnTo>
                  <a:lnTo>
                    <a:pt x="625" y="2803"/>
                  </a:lnTo>
                  <a:lnTo>
                    <a:pt x="587" y="2781"/>
                  </a:lnTo>
                  <a:lnTo>
                    <a:pt x="551" y="2757"/>
                  </a:lnTo>
                  <a:lnTo>
                    <a:pt x="514" y="2735"/>
                  </a:lnTo>
                  <a:lnTo>
                    <a:pt x="479" y="2712"/>
                  </a:lnTo>
                  <a:lnTo>
                    <a:pt x="446" y="2689"/>
                  </a:lnTo>
                  <a:lnTo>
                    <a:pt x="413" y="2666"/>
                  </a:lnTo>
                  <a:lnTo>
                    <a:pt x="352" y="2620"/>
                  </a:lnTo>
                  <a:lnTo>
                    <a:pt x="294" y="2575"/>
                  </a:lnTo>
                  <a:lnTo>
                    <a:pt x="240" y="2531"/>
                  </a:lnTo>
                  <a:lnTo>
                    <a:pt x="191" y="2488"/>
                  </a:lnTo>
                  <a:lnTo>
                    <a:pt x="162" y="2413"/>
                  </a:lnTo>
                  <a:lnTo>
                    <a:pt x="136" y="2337"/>
                  </a:lnTo>
                  <a:lnTo>
                    <a:pt x="112" y="2261"/>
                  </a:lnTo>
                  <a:lnTo>
                    <a:pt x="91" y="2183"/>
                  </a:lnTo>
                  <a:lnTo>
                    <a:pt x="72" y="2106"/>
                  </a:lnTo>
                  <a:lnTo>
                    <a:pt x="55" y="2028"/>
                  </a:lnTo>
                  <a:lnTo>
                    <a:pt x="40" y="1949"/>
                  </a:lnTo>
                  <a:lnTo>
                    <a:pt x="28" y="1870"/>
                  </a:lnTo>
                  <a:lnTo>
                    <a:pt x="18" y="1791"/>
                  </a:lnTo>
                  <a:lnTo>
                    <a:pt x="11" y="1710"/>
                  </a:lnTo>
                  <a:lnTo>
                    <a:pt x="5" y="1631"/>
                  </a:lnTo>
                  <a:lnTo>
                    <a:pt x="2" y="1550"/>
                  </a:lnTo>
                  <a:lnTo>
                    <a:pt x="0" y="1470"/>
                  </a:lnTo>
                  <a:lnTo>
                    <a:pt x="1" y="1390"/>
                  </a:lnTo>
                  <a:lnTo>
                    <a:pt x="3" y="1309"/>
                  </a:lnTo>
                  <a:lnTo>
                    <a:pt x="7" y="1229"/>
                  </a:lnTo>
                  <a:lnTo>
                    <a:pt x="14" y="1148"/>
                  </a:lnTo>
                  <a:lnTo>
                    <a:pt x="22" y="1068"/>
                  </a:lnTo>
                  <a:lnTo>
                    <a:pt x="32" y="989"/>
                  </a:lnTo>
                  <a:lnTo>
                    <a:pt x="44" y="909"/>
                  </a:lnTo>
                  <a:lnTo>
                    <a:pt x="58" y="830"/>
                  </a:lnTo>
                  <a:lnTo>
                    <a:pt x="73" y="751"/>
                  </a:lnTo>
                  <a:lnTo>
                    <a:pt x="90" y="673"/>
                  </a:lnTo>
                  <a:lnTo>
                    <a:pt x="109" y="595"/>
                  </a:lnTo>
                  <a:lnTo>
                    <a:pt x="131" y="518"/>
                  </a:lnTo>
                  <a:lnTo>
                    <a:pt x="153" y="442"/>
                  </a:lnTo>
                  <a:lnTo>
                    <a:pt x="176" y="366"/>
                  </a:lnTo>
                  <a:lnTo>
                    <a:pt x="202" y="291"/>
                  </a:lnTo>
                  <a:lnTo>
                    <a:pt x="229" y="217"/>
                  </a:lnTo>
                  <a:lnTo>
                    <a:pt x="258" y="144"/>
                  </a:lnTo>
                  <a:lnTo>
                    <a:pt x="287" y="72"/>
                  </a:lnTo>
                  <a:lnTo>
                    <a:pt x="319"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5" name="Freeform 85"/>
            <p:cNvSpPr>
              <a:spLocks/>
            </p:cNvSpPr>
            <p:nvPr/>
          </p:nvSpPr>
          <p:spPr bwMode="auto">
            <a:xfrm>
              <a:off x="4098" y="3307"/>
              <a:ext cx="104" cy="196"/>
            </a:xfrm>
            <a:custGeom>
              <a:avLst/>
              <a:gdLst>
                <a:gd name="T0" fmla="*/ 234 w 2402"/>
                <a:gd name="T1" fmla="*/ 3083 h 4518"/>
                <a:gd name="T2" fmla="*/ 375 w 2402"/>
                <a:gd name="T3" fmla="*/ 2880 h 4518"/>
                <a:gd name="T4" fmla="*/ 701 w 2402"/>
                <a:gd name="T5" fmla="*/ 2426 h 4518"/>
                <a:gd name="T6" fmla="*/ 1251 w 2402"/>
                <a:gd name="T7" fmla="*/ 1660 h 4518"/>
                <a:gd name="T8" fmla="*/ 1674 w 2402"/>
                <a:gd name="T9" fmla="*/ 1065 h 4518"/>
                <a:gd name="T10" fmla="*/ 1927 w 2402"/>
                <a:gd name="T11" fmla="*/ 701 h 4518"/>
                <a:gd name="T12" fmla="*/ 287 w 2402"/>
                <a:gd name="T13" fmla="*/ 2461 h 4518"/>
                <a:gd name="T14" fmla="*/ 2402 w 2402"/>
                <a:gd name="T15" fmla="*/ 768 h 4518"/>
                <a:gd name="T16" fmla="*/ 2040 w 2402"/>
                <a:gd name="T17" fmla="*/ 1378 h 4518"/>
                <a:gd name="T18" fmla="*/ 1711 w 2402"/>
                <a:gd name="T19" fmla="*/ 1941 h 4518"/>
                <a:gd name="T20" fmla="*/ 1407 w 2402"/>
                <a:gd name="T21" fmla="*/ 2460 h 4518"/>
                <a:gd name="T22" fmla="*/ 1121 w 2402"/>
                <a:gd name="T23" fmla="*/ 2938 h 4518"/>
                <a:gd name="T24" fmla="*/ 982 w 2402"/>
                <a:gd name="T25" fmla="*/ 3164 h 4518"/>
                <a:gd name="T26" fmla="*/ 845 w 2402"/>
                <a:gd name="T27" fmla="*/ 3379 h 4518"/>
                <a:gd name="T28" fmla="*/ 707 w 2402"/>
                <a:gd name="T29" fmla="*/ 3588 h 4518"/>
                <a:gd name="T30" fmla="*/ 570 w 2402"/>
                <a:gd name="T31" fmla="*/ 3787 h 4518"/>
                <a:gd name="T32" fmla="*/ 432 w 2402"/>
                <a:gd name="T33" fmla="*/ 3980 h 4518"/>
                <a:gd name="T34" fmla="*/ 292 w 2402"/>
                <a:gd name="T35" fmla="*/ 4166 h 4518"/>
                <a:gd name="T36" fmla="*/ 147 w 2402"/>
                <a:gd name="T37" fmla="*/ 4345 h 4518"/>
                <a:gd name="T38" fmla="*/ 0 w 2402"/>
                <a:gd name="T39" fmla="*/ 4518 h 4518"/>
                <a:gd name="T40" fmla="*/ 179 w 2402"/>
                <a:gd name="T41" fmla="*/ 4231 h 4518"/>
                <a:gd name="T42" fmla="*/ 368 w 2402"/>
                <a:gd name="T43" fmla="*/ 3923 h 4518"/>
                <a:gd name="T44" fmla="*/ 778 w 2402"/>
                <a:gd name="T45" fmla="*/ 3241 h 4518"/>
                <a:gd name="T46" fmla="*/ 1228 w 2402"/>
                <a:gd name="T47" fmla="*/ 2471 h 4518"/>
                <a:gd name="T48" fmla="*/ 1721 w 2402"/>
                <a:gd name="T49" fmla="*/ 1616 h 4518"/>
                <a:gd name="T50" fmla="*/ 1497 w 2402"/>
                <a:gd name="T51" fmla="*/ 1948 h 4518"/>
                <a:gd name="T52" fmla="*/ 1273 w 2402"/>
                <a:gd name="T53" fmla="*/ 2276 h 4518"/>
                <a:gd name="T54" fmla="*/ 1049 w 2402"/>
                <a:gd name="T55" fmla="*/ 2593 h 4518"/>
                <a:gd name="T56" fmla="*/ 831 w 2402"/>
                <a:gd name="T57" fmla="*/ 2895 h 4518"/>
                <a:gd name="T58" fmla="*/ 623 w 2402"/>
                <a:gd name="T59" fmla="*/ 3175 h 4518"/>
                <a:gd name="T60" fmla="*/ 428 w 2402"/>
                <a:gd name="T61" fmla="*/ 3428 h 4518"/>
                <a:gd name="T62" fmla="*/ 251 w 2402"/>
                <a:gd name="T63" fmla="*/ 3649 h 4518"/>
                <a:gd name="T64" fmla="*/ 95 w 2402"/>
                <a:gd name="T65" fmla="*/ 3832 h 4518"/>
                <a:gd name="T66" fmla="*/ 239 w 2402"/>
                <a:gd name="T67" fmla="*/ 3609 h 4518"/>
                <a:gd name="T68" fmla="*/ 421 w 2402"/>
                <a:gd name="T69" fmla="*/ 3330 h 4518"/>
                <a:gd name="T70" fmla="*/ 871 w 2402"/>
                <a:gd name="T71" fmla="*/ 2644 h 4518"/>
                <a:gd name="T72" fmla="*/ 1382 w 2402"/>
                <a:gd name="T73" fmla="*/ 1856 h 4518"/>
                <a:gd name="T74" fmla="*/ 1642 w 2402"/>
                <a:gd name="T75" fmla="*/ 1448 h 4518"/>
                <a:gd name="T76" fmla="*/ 1893 w 2402"/>
                <a:gd name="T77" fmla="*/ 1045 h 4518"/>
                <a:gd name="T78" fmla="*/ 1660 w 2402"/>
                <a:gd name="T79" fmla="*/ 1348 h 4518"/>
                <a:gd name="T80" fmla="*/ 1408 w 2402"/>
                <a:gd name="T81" fmla="*/ 1667 h 4518"/>
                <a:gd name="T82" fmla="*/ 1150 w 2402"/>
                <a:gd name="T83" fmla="*/ 1990 h 4518"/>
                <a:gd name="T84" fmla="*/ 897 w 2402"/>
                <a:gd name="T85" fmla="*/ 2300 h 4518"/>
                <a:gd name="T86" fmla="*/ 459 w 2402"/>
                <a:gd name="T87" fmla="*/ 2832 h 4518"/>
                <a:gd name="T88" fmla="*/ 191 w 2402"/>
                <a:gd name="T89" fmla="*/ 314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2" h="4518">
                  <a:moveTo>
                    <a:pt x="191" y="3147"/>
                  </a:moveTo>
                  <a:lnTo>
                    <a:pt x="234" y="3083"/>
                  </a:lnTo>
                  <a:lnTo>
                    <a:pt x="296" y="2993"/>
                  </a:lnTo>
                  <a:lnTo>
                    <a:pt x="375" y="2880"/>
                  </a:lnTo>
                  <a:lnTo>
                    <a:pt x="472" y="2745"/>
                  </a:lnTo>
                  <a:lnTo>
                    <a:pt x="701" y="2426"/>
                  </a:lnTo>
                  <a:lnTo>
                    <a:pt x="967" y="2056"/>
                  </a:lnTo>
                  <a:lnTo>
                    <a:pt x="1251" y="1660"/>
                  </a:lnTo>
                  <a:lnTo>
                    <a:pt x="1536" y="1260"/>
                  </a:lnTo>
                  <a:lnTo>
                    <a:pt x="1674" y="1065"/>
                  </a:lnTo>
                  <a:lnTo>
                    <a:pt x="1804" y="878"/>
                  </a:lnTo>
                  <a:lnTo>
                    <a:pt x="1927" y="701"/>
                  </a:lnTo>
                  <a:lnTo>
                    <a:pt x="2039" y="536"/>
                  </a:lnTo>
                  <a:lnTo>
                    <a:pt x="287" y="2461"/>
                  </a:lnTo>
                  <a:lnTo>
                    <a:pt x="2206" y="0"/>
                  </a:lnTo>
                  <a:lnTo>
                    <a:pt x="2402" y="768"/>
                  </a:lnTo>
                  <a:lnTo>
                    <a:pt x="2216" y="1079"/>
                  </a:lnTo>
                  <a:lnTo>
                    <a:pt x="2040" y="1378"/>
                  </a:lnTo>
                  <a:lnTo>
                    <a:pt x="1872" y="1665"/>
                  </a:lnTo>
                  <a:lnTo>
                    <a:pt x="1711" y="1941"/>
                  </a:lnTo>
                  <a:lnTo>
                    <a:pt x="1556" y="2206"/>
                  </a:lnTo>
                  <a:lnTo>
                    <a:pt x="1407" y="2460"/>
                  </a:lnTo>
                  <a:lnTo>
                    <a:pt x="1262" y="2704"/>
                  </a:lnTo>
                  <a:lnTo>
                    <a:pt x="1121" y="2938"/>
                  </a:lnTo>
                  <a:lnTo>
                    <a:pt x="1051" y="3052"/>
                  </a:lnTo>
                  <a:lnTo>
                    <a:pt x="982" y="3164"/>
                  </a:lnTo>
                  <a:lnTo>
                    <a:pt x="913" y="3272"/>
                  </a:lnTo>
                  <a:lnTo>
                    <a:pt x="845" y="3379"/>
                  </a:lnTo>
                  <a:lnTo>
                    <a:pt x="775" y="3484"/>
                  </a:lnTo>
                  <a:lnTo>
                    <a:pt x="707" y="3588"/>
                  </a:lnTo>
                  <a:lnTo>
                    <a:pt x="639" y="3689"/>
                  </a:lnTo>
                  <a:lnTo>
                    <a:pt x="570" y="3787"/>
                  </a:lnTo>
                  <a:lnTo>
                    <a:pt x="501" y="3885"/>
                  </a:lnTo>
                  <a:lnTo>
                    <a:pt x="432" y="3980"/>
                  </a:lnTo>
                  <a:lnTo>
                    <a:pt x="362" y="4074"/>
                  </a:lnTo>
                  <a:lnTo>
                    <a:pt x="292" y="4166"/>
                  </a:lnTo>
                  <a:lnTo>
                    <a:pt x="219" y="4257"/>
                  </a:lnTo>
                  <a:lnTo>
                    <a:pt x="147" y="4345"/>
                  </a:lnTo>
                  <a:lnTo>
                    <a:pt x="74" y="4433"/>
                  </a:lnTo>
                  <a:lnTo>
                    <a:pt x="0" y="4518"/>
                  </a:lnTo>
                  <a:lnTo>
                    <a:pt x="88" y="4378"/>
                  </a:lnTo>
                  <a:lnTo>
                    <a:pt x="179" y="4231"/>
                  </a:lnTo>
                  <a:lnTo>
                    <a:pt x="272" y="4080"/>
                  </a:lnTo>
                  <a:lnTo>
                    <a:pt x="368" y="3923"/>
                  </a:lnTo>
                  <a:lnTo>
                    <a:pt x="567" y="3593"/>
                  </a:lnTo>
                  <a:lnTo>
                    <a:pt x="778" y="3241"/>
                  </a:lnTo>
                  <a:lnTo>
                    <a:pt x="997" y="2867"/>
                  </a:lnTo>
                  <a:lnTo>
                    <a:pt x="1228" y="2471"/>
                  </a:lnTo>
                  <a:lnTo>
                    <a:pt x="1470" y="2054"/>
                  </a:lnTo>
                  <a:lnTo>
                    <a:pt x="1721" y="1616"/>
                  </a:lnTo>
                  <a:lnTo>
                    <a:pt x="1610" y="1782"/>
                  </a:lnTo>
                  <a:lnTo>
                    <a:pt x="1497" y="1948"/>
                  </a:lnTo>
                  <a:lnTo>
                    <a:pt x="1385" y="2113"/>
                  </a:lnTo>
                  <a:lnTo>
                    <a:pt x="1273" y="2276"/>
                  </a:lnTo>
                  <a:lnTo>
                    <a:pt x="1160" y="2436"/>
                  </a:lnTo>
                  <a:lnTo>
                    <a:pt x="1049" y="2593"/>
                  </a:lnTo>
                  <a:lnTo>
                    <a:pt x="939" y="2746"/>
                  </a:lnTo>
                  <a:lnTo>
                    <a:pt x="831" y="2895"/>
                  </a:lnTo>
                  <a:lnTo>
                    <a:pt x="726" y="3037"/>
                  </a:lnTo>
                  <a:lnTo>
                    <a:pt x="623" y="3175"/>
                  </a:lnTo>
                  <a:lnTo>
                    <a:pt x="523" y="3305"/>
                  </a:lnTo>
                  <a:lnTo>
                    <a:pt x="428" y="3428"/>
                  </a:lnTo>
                  <a:lnTo>
                    <a:pt x="337" y="3543"/>
                  </a:lnTo>
                  <a:lnTo>
                    <a:pt x="251" y="3649"/>
                  </a:lnTo>
                  <a:lnTo>
                    <a:pt x="171" y="3746"/>
                  </a:lnTo>
                  <a:lnTo>
                    <a:pt x="95" y="3832"/>
                  </a:lnTo>
                  <a:lnTo>
                    <a:pt x="162" y="3728"/>
                  </a:lnTo>
                  <a:lnTo>
                    <a:pt x="239" y="3609"/>
                  </a:lnTo>
                  <a:lnTo>
                    <a:pt x="325" y="3476"/>
                  </a:lnTo>
                  <a:lnTo>
                    <a:pt x="421" y="3330"/>
                  </a:lnTo>
                  <a:lnTo>
                    <a:pt x="634" y="3006"/>
                  </a:lnTo>
                  <a:lnTo>
                    <a:pt x="871" y="2644"/>
                  </a:lnTo>
                  <a:lnTo>
                    <a:pt x="1123" y="2258"/>
                  </a:lnTo>
                  <a:lnTo>
                    <a:pt x="1382" y="1856"/>
                  </a:lnTo>
                  <a:lnTo>
                    <a:pt x="1512" y="1652"/>
                  </a:lnTo>
                  <a:lnTo>
                    <a:pt x="1642" y="1448"/>
                  </a:lnTo>
                  <a:lnTo>
                    <a:pt x="1769" y="1245"/>
                  </a:lnTo>
                  <a:lnTo>
                    <a:pt x="1893" y="1045"/>
                  </a:lnTo>
                  <a:lnTo>
                    <a:pt x="1779" y="1193"/>
                  </a:lnTo>
                  <a:lnTo>
                    <a:pt x="1660" y="1348"/>
                  </a:lnTo>
                  <a:lnTo>
                    <a:pt x="1535" y="1507"/>
                  </a:lnTo>
                  <a:lnTo>
                    <a:pt x="1408" y="1667"/>
                  </a:lnTo>
                  <a:lnTo>
                    <a:pt x="1279" y="1829"/>
                  </a:lnTo>
                  <a:lnTo>
                    <a:pt x="1150" y="1990"/>
                  </a:lnTo>
                  <a:lnTo>
                    <a:pt x="1021" y="2148"/>
                  </a:lnTo>
                  <a:lnTo>
                    <a:pt x="897" y="2300"/>
                  </a:lnTo>
                  <a:lnTo>
                    <a:pt x="663" y="2586"/>
                  </a:lnTo>
                  <a:lnTo>
                    <a:pt x="459" y="2832"/>
                  </a:lnTo>
                  <a:lnTo>
                    <a:pt x="298" y="3023"/>
                  </a:lnTo>
                  <a:lnTo>
                    <a:pt x="191" y="314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sp>
        <p:nvSpPr>
          <p:cNvPr id="406" name="テキスト ボックス 405"/>
          <p:cNvSpPr txBox="1"/>
          <p:nvPr/>
        </p:nvSpPr>
        <p:spPr>
          <a:xfrm>
            <a:off x="4801686" y="2680682"/>
            <a:ext cx="1812933" cy="400110"/>
          </a:xfrm>
          <a:prstGeom prst="rect">
            <a:avLst/>
          </a:prstGeom>
          <a:noFill/>
        </p:spPr>
        <p:txBody>
          <a:bodyPr wrap="square" rtlCol="0">
            <a:spAutoFit/>
          </a:bodyPr>
          <a:lstStyle/>
          <a:p>
            <a:pPr fontAlgn="auto">
              <a:spcBef>
                <a:spcPts val="0"/>
              </a:spcBef>
              <a:spcAft>
                <a:spcPts val="0"/>
              </a:spcAft>
            </a:pPr>
            <a:r>
              <a:rPr lang="ja-JP" altLang="en-US" sz="1000" dirty="0">
                <a:solidFill>
                  <a:srgbClr val="FF0000"/>
                </a:solidFill>
                <a:latin typeface="Calibri" panose="020F0502020204030204"/>
                <a:ea typeface="ＭＳ Ｐゴシック"/>
              </a:rPr>
              <a:t>抗菌剤</a:t>
            </a:r>
            <a:r>
              <a:rPr lang="ja-JP" altLang="en-US" sz="1000" dirty="0" smtClean="0">
                <a:solidFill>
                  <a:srgbClr val="FF0000"/>
                </a:solidFill>
                <a:latin typeface="Calibri" panose="020F0502020204030204"/>
                <a:ea typeface="ＭＳ Ｐゴシック"/>
              </a:rPr>
              <a:t>が</a:t>
            </a:r>
            <a:r>
              <a:rPr lang="ja-JP" altLang="en-US" sz="1000" dirty="0">
                <a:solidFill>
                  <a:srgbClr val="FF0000"/>
                </a:solidFill>
                <a:latin typeface="Calibri" panose="020F0502020204030204"/>
                <a:ea typeface="ＭＳ Ｐゴシック"/>
              </a:rPr>
              <a:t>あって</a:t>
            </a:r>
            <a:r>
              <a:rPr lang="ja-JP" altLang="en-US" sz="1000" dirty="0" smtClean="0">
                <a:solidFill>
                  <a:srgbClr val="FF0000"/>
                </a:solidFill>
                <a:latin typeface="Calibri" panose="020F0502020204030204"/>
                <a:ea typeface="ＭＳ Ｐゴシック"/>
              </a:rPr>
              <a:t>も生存</a:t>
            </a:r>
            <a:r>
              <a:rPr lang="ja-JP" altLang="en-US" sz="1000" dirty="0">
                <a:solidFill>
                  <a:srgbClr val="FF0000"/>
                </a:solidFill>
                <a:latin typeface="Calibri" panose="020F0502020204030204"/>
                <a:ea typeface="ＭＳ Ｐゴシック"/>
              </a:rPr>
              <a:t>・</a:t>
            </a:r>
            <a:r>
              <a:rPr lang="ja-JP" altLang="en-US" sz="1000" dirty="0" smtClean="0">
                <a:solidFill>
                  <a:srgbClr val="FF0000"/>
                </a:solidFill>
                <a:latin typeface="Calibri" panose="020F0502020204030204"/>
                <a:ea typeface="ＭＳ Ｐゴシック"/>
              </a:rPr>
              <a:t>増殖</a:t>
            </a:r>
            <a:endParaRPr lang="en-US" altLang="ja-JP" sz="1000" dirty="0" smtClean="0">
              <a:solidFill>
                <a:srgbClr val="FF0000"/>
              </a:solidFill>
              <a:latin typeface="Calibri" panose="020F0502020204030204"/>
              <a:ea typeface="ＭＳ Ｐゴシック"/>
            </a:endParaRPr>
          </a:p>
          <a:p>
            <a:pPr fontAlgn="auto">
              <a:spcBef>
                <a:spcPts val="0"/>
              </a:spcBef>
              <a:spcAft>
                <a:spcPts val="0"/>
              </a:spcAft>
            </a:pPr>
            <a:r>
              <a:rPr lang="ja-JP" altLang="en-US" sz="1000" dirty="0" smtClean="0">
                <a:solidFill>
                  <a:srgbClr val="FF0000"/>
                </a:solidFill>
                <a:latin typeface="Calibri" panose="020F0502020204030204"/>
                <a:ea typeface="ＭＳ Ｐゴシック"/>
              </a:rPr>
              <a:t>（</a:t>
            </a:r>
            <a:r>
              <a:rPr lang="ja-JP" altLang="en-US" sz="1000" dirty="0">
                <a:solidFill>
                  <a:srgbClr val="FF0000"/>
                </a:solidFill>
                <a:latin typeface="Calibri" panose="020F0502020204030204"/>
                <a:ea typeface="ＭＳ Ｐゴシック"/>
              </a:rPr>
              <a:t>薬剤耐性菌）</a:t>
            </a:r>
          </a:p>
        </p:txBody>
      </p:sp>
      <p:grpSp>
        <p:nvGrpSpPr>
          <p:cNvPr id="407" name="Group 357"/>
          <p:cNvGrpSpPr>
            <a:grpSpLocks/>
          </p:cNvGrpSpPr>
          <p:nvPr/>
        </p:nvGrpSpPr>
        <p:grpSpPr bwMode="auto">
          <a:xfrm>
            <a:off x="4610517" y="2855677"/>
            <a:ext cx="75982" cy="70710"/>
            <a:chOff x="204" y="1117"/>
            <a:chExt cx="181" cy="181"/>
          </a:xfrm>
        </p:grpSpPr>
        <p:sp>
          <p:nvSpPr>
            <p:cNvPr id="408" name="Oval 358"/>
            <p:cNvSpPr>
              <a:spLocks noChangeArrowheads="1"/>
            </p:cNvSpPr>
            <p:nvPr/>
          </p:nvSpPr>
          <p:spPr bwMode="auto">
            <a:xfrm>
              <a:off x="204" y="1117"/>
              <a:ext cx="91" cy="90"/>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09" name="Oval 359"/>
            <p:cNvSpPr>
              <a:spLocks noChangeArrowheads="1"/>
            </p:cNvSpPr>
            <p:nvPr/>
          </p:nvSpPr>
          <p:spPr bwMode="auto">
            <a:xfrm>
              <a:off x="295" y="1162"/>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sp>
          <p:nvSpPr>
            <p:cNvPr id="410" name="Oval 360"/>
            <p:cNvSpPr>
              <a:spLocks noChangeArrowheads="1"/>
            </p:cNvSpPr>
            <p:nvPr/>
          </p:nvSpPr>
          <p:spPr bwMode="auto">
            <a:xfrm>
              <a:off x="204" y="1207"/>
              <a:ext cx="90" cy="91"/>
            </a:xfrm>
            <a:prstGeom prst="ellipse">
              <a:avLst/>
            </a:prstGeom>
            <a:solidFill>
              <a:srgbClr val="993366"/>
            </a:solidFill>
            <a:ln>
              <a:noFill/>
            </a:ln>
            <a:effectLst/>
            <a:extLst>
              <a:ext uri="{91240B29-F687-4F45-9708-019B960494DF}">
                <a14:hiddenLine xmlns:a14="http://schemas.microsoft.com/office/drawing/2010/main" w="12700" cap="sq"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ja-JP" altLang="en-US" sz="1800" b="0">
                <a:solidFill>
                  <a:prstClr val="black"/>
                </a:solidFill>
                <a:latin typeface="Calibri" panose="020F0502020204030204"/>
                <a:ea typeface="ＭＳ Ｐゴシック"/>
              </a:endParaRPr>
            </a:p>
          </p:txBody>
        </p:sp>
      </p:grpSp>
    </p:spTree>
    <p:extLst>
      <p:ext uri="{BB962C8B-B14F-4D97-AF65-F5344CB8AC3E}">
        <p14:creationId xmlns:p14="http://schemas.microsoft.com/office/powerpoint/2010/main" val="2021381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43552</TotalTime>
  <Words>472</Words>
  <Application>Microsoft Office PowerPoint</Application>
  <PresentationFormat>A4 210 x 297 mm</PresentationFormat>
  <Paragraphs>35</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vt:i4>
      </vt:variant>
    </vt:vector>
  </HeadingPairs>
  <TitlesOfParts>
    <vt:vector size="10" baseType="lpstr">
      <vt:lpstr>HG丸ｺﾞｼｯｸM-PRO</vt:lpstr>
      <vt:lpstr>ＭＳ Ｐゴシック</vt:lpstr>
      <vt:lpstr>ＭＳ Ｐ明朝</vt:lpstr>
      <vt:lpstr>メイリオ</vt:lpstr>
      <vt:lpstr>Arial</vt:lpstr>
      <vt:lpstr>Calibri</vt:lpstr>
      <vt:lpstr>Times New Roman</vt:lpstr>
      <vt:lpstr>Office ​​テーマ</vt:lpstr>
      <vt:lpstr>デザインの設定</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農薬の安全性確保はどのように行われているのか</dc:title>
  <dc:creator>農林水産省</dc:creator>
  <cp:lastModifiedBy>下村　義雄</cp:lastModifiedBy>
  <cp:revision>770</cp:revision>
  <cp:lastPrinted>2016-10-03T05:25:07Z</cp:lastPrinted>
  <dcterms:created xsi:type="dcterms:W3CDTF">2003-07-25T12:06:35Z</dcterms:created>
  <dcterms:modified xsi:type="dcterms:W3CDTF">2017-09-04T08:12:35Z</dcterms:modified>
</cp:coreProperties>
</file>