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70EDCF-A90B-472D-9F73-ABCC7A192582}" v="2" dt="2026-03-24T08:55:21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4" autoAdjust="0"/>
    <p:restoredTop sz="94660"/>
  </p:normalViewPr>
  <p:slideViewPr>
    <p:cSldViewPr snapToGrid="0">
      <p:cViewPr varScale="1">
        <p:scale>
          <a:sx n="29" d="100"/>
          <a:sy n="29" d="100"/>
        </p:scale>
        <p:origin x="23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8651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40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60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62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93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36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395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11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26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25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72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90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0" userDrawn="1">
          <p15:clr>
            <a:srgbClr val="F26B43"/>
          </p15:clr>
        </p15:guide>
        <p15:guide id="2" pos="158" userDrawn="1">
          <p15:clr>
            <a:srgbClr val="F26B43"/>
          </p15:clr>
        </p15:guide>
        <p15:guide id="3" orient="horz" pos="6565" userDrawn="1">
          <p15:clr>
            <a:srgbClr val="F26B43"/>
          </p15:clr>
        </p15:guide>
        <p15:guide id="4" pos="4604" userDrawn="1">
          <p15:clr>
            <a:srgbClr val="F26B43"/>
          </p15:clr>
        </p15:guide>
        <p15:guide id="5" pos="272" userDrawn="1">
          <p15:clr>
            <a:srgbClr val="A4A3A4"/>
          </p15:clr>
        </p15:guide>
        <p15:guide id="6" pos="4490" userDrawn="1">
          <p15:clr>
            <a:srgbClr val="A4A3A4"/>
          </p15:clr>
        </p15:guide>
        <p15:guide id="7" orient="horz" pos="283" userDrawn="1">
          <p15:clr>
            <a:srgbClr val="A4A3A4"/>
          </p15:clr>
        </p15:guide>
        <p15:guide id="8" orient="horz" pos="6452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25DC80B5-78F0-9AFC-27FD-082035400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0"/>
            <a:ext cx="7551214" cy="106918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19F6115-0609-CE63-2E89-90F3FA9FDC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82727" y="10027553"/>
            <a:ext cx="4616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○○</a:t>
            </a:r>
            <a:r>
              <a:rPr lang="ja-JP" altLang="ja-JP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県</a:t>
            </a:r>
            <a:r>
              <a:rPr lang="ja-JP" altLang="en-US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○○○○</a:t>
            </a:r>
            <a:r>
              <a:rPr lang="ja-JP" altLang="ja-JP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家畜保健衛生所</a:t>
            </a:r>
            <a:endParaRPr kumimoji="1" lang="ja-JP" altLang="en-US" sz="1600" spc="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8936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2026-03-24T08:55:21Z</dcterms:created>
  <dcterms:modified xsi:type="dcterms:W3CDTF">2026-03-24T08:55:31Z</dcterms:modified>
</cp:coreProperties>
</file>