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3"/>
  </p:notesMasterIdLst>
  <p:sldIdLst>
    <p:sldId id="260" r:id="rId2"/>
  </p:sldIdLst>
  <p:sldSz cx="9144000" cy="6858000" type="screen4x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3364AF-72F2-489B-927E-ABC4F229DBF2}" v="47" dt="2026-03-23T09:03:48.224"/>
    <p1510:client id="{B98F690C-48B6-414A-A31B-A139D18995DF}" v="1" dt="2026-03-24T08:55:45.1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58" autoAdjust="0"/>
    <p:restoredTop sz="94660"/>
  </p:normalViewPr>
  <p:slideViewPr>
    <p:cSldViewPr snapToGrid="0">
      <p:cViewPr varScale="1">
        <p:scale>
          <a:sx n="44" d="100"/>
          <a:sy n="44" d="100"/>
        </p:scale>
        <p:origin x="178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5E99CB-4365-45B9-985F-F3363027AC7D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3013"/>
            <a:ext cx="4473575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C06DCD-93BF-4B94-A741-41EADA30C7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20503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BF869-A55B-4B85-81C9-A5C55D566C57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B594-39E8-4866-9907-F8FF526DC8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8035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BF869-A55B-4B85-81C9-A5C55D566C57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B594-39E8-4866-9907-F8FF526DC8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4163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BF869-A55B-4B85-81C9-A5C55D566C57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B594-39E8-4866-9907-F8FF526DC8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8339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BF869-A55B-4B85-81C9-A5C55D566C57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B594-39E8-4866-9907-F8FF526DC8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8636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BF869-A55B-4B85-81C9-A5C55D566C57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B594-39E8-4866-9907-F8FF526DC8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803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BF869-A55B-4B85-81C9-A5C55D566C57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B594-39E8-4866-9907-F8FF526DC8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1745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BF869-A55B-4B85-81C9-A5C55D566C57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B594-39E8-4866-9907-F8FF526DC8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47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BF869-A55B-4B85-81C9-A5C55D566C57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B594-39E8-4866-9907-F8FF526DC8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4997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BF869-A55B-4B85-81C9-A5C55D566C57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B594-39E8-4866-9907-F8FF526DC8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3347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BF869-A55B-4B85-81C9-A5C55D566C57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B594-39E8-4866-9907-F8FF526DC8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5831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BF869-A55B-4B85-81C9-A5C55D566C57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B594-39E8-4866-9907-F8FF526DC8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1937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7BF869-A55B-4B85-81C9-A5C55D566C57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6DB594-39E8-4866-9907-F8FF526DC8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0352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64EA8-B58D-1A54-6BD6-6CA686EFD2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BADA9F2E-E78D-6591-BF2D-B5A06D1B5279}"/>
              </a:ext>
            </a:extLst>
          </p:cNvPr>
          <p:cNvGrpSpPr/>
          <p:nvPr/>
        </p:nvGrpSpPr>
        <p:grpSpPr>
          <a:xfrm>
            <a:off x="2039829" y="1892912"/>
            <a:ext cx="4999947" cy="4649837"/>
            <a:chOff x="350049" y="2386835"/>
            <a:chExt cx="3604793" cy="3471428"/>
          </a:xfrm>
        </p:grpSpPr>
        <p:grpSp>
          <p:nvGrpSpPr>
            <p:cNvPr id="4" name="グループ化 3">
              <a:extLst>
                <a:ext uri="{FF2B5EF4-FFF2-40B4-BE49-F238E27FC236}">
                  <a16:creationId xmlns:a16="http://schemas.microsoft.com/office/drawing/2014/main" id="{48A21388-8E47-BEED-01DC-337B787A4ADB}"/>
                </a:ext>
              </a:extLst>
            </p:cNvPr>
            <p:cNvGrpSpPr/>
            <p:nvPr/>
          </p:nvGrpSpPr>
          <p:grpSpPr>
            <a:xfrm>
              <a:off x="472778" y="2465263"/>
              <a:ext cx="3331029" cy="3217985"/>
              <a:chOff x="1578847" y="1957545"/>
              <a:chExt cx="4441372" cy="4290646"/>
            </a:xfrm>
          </p:grpSpPr>
          <p:pic>
            <p:nvPicPr>
              <p:cNvPr id="5" name="グラフィックス 4" descr="歩く 単色塗りつぶし">
                <a:extLst>
                  <a:ext uri="{FF2B5EF4-FFF2-40B4-BE49-F238E27FC236}">
                    <a16:creationId xmlns:a16="http://schemas.microsoft.com/office/drawing/2014/main" id="{E13C53CA-D625-1275-3265-FB31B0C6A5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881449" y="2216812"/>
                <a:ext cx="3647551" cy="3647551"/>
              </a:xfrm>
              <a:prstGeom prst="rect">
                <a:avLst/>
              </a:prstGeom>
            </p:spPr>
          </p:pic>
          <p:sp>
            <p:nvSpPr>
              <p:cNvPr id="6" name="&quot;禁止&quot;マーク 5">
                <a:extLst>
                  <a:ext uri="{FF2B5EF4-FFF2-40B4-BE49-F238E27FC236}">
                    <a16:creationId xmlns:a16="http://schemas.microsoft.com/office/drawing/2014/main" id="{3998843E-74DB-1060-2410-44933BAD6A01}"/>
                  </a:ext>
                </a:extLst>
              </p:cNvPr>
              <p:cNvSpPr/>
              <p:nvPr/>
            </p:nvSpPr>
            <p:spPr>
              <a:xfrm>
                <a:off x="1578847" y="1957545"/>
                <a:ext cx="4441372" cy="4290646"/>
              </a:xfrm>
              <a:prstGeom prst="noSmoking">
                <a:avLst>
                  <a:gd name="adj" fmla="val 6555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5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425601A5-1625-94E3-CB32-741181EAE6C9}"/>
                </a:ext>
              </a:extLst>
            </p:cNvPr>
            <p:cNvSpPr txBox="1"/>
            <p:nvPr/>
          </p:nvSpPr>
          <p:spPr>
            <a:xfrm rot="1529833">
              <a:off x="350049" y="2386835"/>
              <a:ext cx="3604793" cy="3471428"/>
            </a:xfrm>
            <a:prstGeom prst="rect">
              <a:avLst/>
            </a:prstGeom>
            <a:noFill/>
          </p:spPr>
          <p:txBody>
            <a:bodyPr wrap="square" rtlCol="0">
              <a:prstTxWarp prst="textCircle">
                <a:avLst/>
              </a:prstTxWarp>
              <a:spAutoFit/>
            </a:bodyPr>
            <a:lstStyle/>
            <a:p>
              <a:r>
                <a:rPr lang="ja-JP" altLang="en-US" sz="2800" b="1" dirty="0">
                  <a:solidFill>
                    <a:srgbClr val="FF0000"/>
                  </a:solidFill>
                </a:rPr>
                <a:t>立入禁止！！　　　</a:t>
              </a:r>
              <a:r>
                <a:rPr lang="en-US" altLang="ja-JP" sz="2800" b="1" dirty="0">
                  <a:solidFill>
                    <a:srgbClr val="FF0000"/>
                  </a:solidFill>
                </a:rPr>
                <a:t>NO ENTRY</a:t>
              </a:r>
              <a:r>
                <a:rPr lang="ja-JP" altLang="en-US" sz="2800" b="1" dirty="0">
                  <a:solidFill>
                    <a:srgbClr val="FF0000"/>
                  </a:solidFill>
                </a:rPr>
                <a:t>！</a:t>
              </a:r>
              <a:r>
                <a:rPr lang="en-US" altLang="ja-JP" sz="2800" b="1" dirty="0">
                  <a:solidFill>
                    <a:srgbClr val="FF0000"/>
                  </a:solidFill>
                </a:rPr>
                <a:t>!</a:t>
              </a:r>
              <a:r>
                <a:rPr lang="ja-JP" altLang="en-US" sz="2800" b="1" dirty="0">
                  <a:solidFill>
                    <a:srgbClr val="FF0000"/>
                  </a:solidFill>
                </a:rPr>
                <a:t>　　　不许进入！！　　　　　　　　　　</a:t>
              </a:r>
              <a:r>
                <a:rPr lang="en-US" altLang="ja-JP" sz="2800" b="1" dirty="0" err="1">
                  <a:solidFill>
                    <a:srgbClr val="FF0000"/>
                  </a:solidFill>
                </a:rPr>
                <a:t>Cấm</a:t>
              </a:r>
              <a:r>
                <a:rPr lang="en-US" altLang="ja-JP" sz="2800" b="1" dirty="0">
                  <a:solidFill>
                    <a:srgbClr val="FF0000"/>
                  </a:solidFill>
                </a:rPr>
                <a:t> </a:t>
              </a:r>
              <a:r>
                <a:rPr lang="en-US" altLang="ja-JP" sz="2800" b="1" dirty="0" err="1">
                  <a:solidFill>
                    <a:srgbClr val="FF0000"/>
                  </a:solidFill>
                </a:rPr>
                <a:t>vào</a:t>
              </a:r>
              <a:r>
                <a:rPr lang="en-US" altLang="ja-JP" sz="2800" b="1" dirty="0">
                  <a:solidFill>
                    <a:srgbClr val="FF0000"/>
                  </a:solidFill>
                </a:rPr>
                <a:t>!</a:t>
              </a:r>
              <a:r>
                <a:rPr lang="ja-JP" altLang="en-US" sz="2800" b="1" dirty="0">
                  <a:solidFill>
                    <a:srgbClr val="FF0000"/>
                  </a:solidFill>
                </a:rPr>
                <a:t>！　</a:t>
              </a:r>
              <a:endParaRPr lang="en-US" altLang="ja-JP" sz="28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BD19D19-DBAC-BCEB-84F1-AA8755B850CC}"/>
              </a:ext>
            </a:extLst>
          </p:cNvPr>
          <p:cNvSpPr txBox="1"/>
          <p:nvPr/>
        </p:nvSpPr>
        <p:spPr>
          <a:xfrm>
            <a:off x="-392530" y="36470"/>
            <a:ext cx="9929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病気予防</a:t>
            </a:r>
            <a:r>
              <a:rPr lang="ja-JP" altLang="en-US" sz="3600" dirty="0">
                <a:latin typeface="Meiryo UI" panose="020B0604030504040204" pitchFamily="50" charset="-128"/>
                <a:ea typeface="Meiryo UI" panose="020B0604030504040204" pitchFamily="50" charset="-128"/>
              </a:rPr>
              <a:t>のため、これより先</a:t>
            </a:r>
            <a:r>
              <a:rPr lang="ja-JP" altLang="en-US" sz="3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立ち入らないで！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0269C42-65F3-E6D6-4E9A-C62BFD080373}"/>
              </a:ext>
            </a:extLst>
          </p:cNvPr>
          <p:cNvSpPr txBox="1"/>
          <p:nvPr/>
        </p:nvSpPr>
        <p:spPr>
          <a:xfrm>
            <a:off x="-206197" y="717650"/>
            <a:ext cx="958215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500" b="1" dirty="0">
                <a:solidFill>
                  <a:srgbClr val="3C40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For </a:t>
            </a:r>
            <a:r>
              <a:rPr lang="en-US" altLang="ja-JP" sz="15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the prevention of infectious diseases </a:t>
            </a:r>
            <a:r>
              <a:rPr lang="en-US" altLang="ja-JP" sz="1500" b="1" dirty="0">
                <a:solidFill>
                  <a:srgbClr val="3C40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in livestock, </a:t>
            </a:r>
            <a:r>
              <a:rPr lang="en-US" altLang="ja-JP" sz="15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do not enter </a:t>
            </a:r>
            <a:r>
              <a:rPr lang="en-US" altLang="ja-JP" sz="15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beyond this point!</a:t>
            </a:r>
            <a:endParaRPr lang="en-US" altLang="ja-JP" sz="1500" b="1" dirty="0">
              <a:solidFill>
                <a:srgbClr val="3C40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zh-CN" altLang="en-US" sz="15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为</a:t>
            </a:r>
            <a:r>
              <a:rPr lang="zh-CN" altLang="en-US" sz="15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防止</a:t>
            </a:r>
            <a:r>
              <a:rPr lang="zh-CN" altLang="en-US" sz="15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牲畜</a:t>
            </a:r>
            <a:r>
              <a:rPr lang="zh-CN" altLang="en-US" sz="15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患病</a:t>
            </a:r>
            <a:r>
              <a:rPr lang="zh-CN" altLang="en-US" sz="15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，请</a:t>
            </a:r>
            <a:r>
              <a:rPr lang="zh-CN" altLang="en-US" sz="15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勿越</a:t>
            </a:r>
            <a:r>
              <a:rPr lang="zh-CN" altLang="en-US" sz="15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过此线</a:t>
            </a:r>
            <a:r>
              <a:rPr lang="zh-CN" altLang="en-US" sz="15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进入</a:t>
            </a:r>
            <a:r>
              <a:rPr lang="zh-CN" altLang="en-US" sz="15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！</a:t>
            </a:r>
            <a:endParaRPr lang="en-US" altLang="zh-CN" sz="15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ko-KR" altLang="en-US" sz="1500" b="1" i="0" dirty="0">
                <a:solidFill>
                  <a:srgbClr val="FF0000"/>
                </a:solidFill>
                <a:effectLst/>
                <a:latin typeface="Meiryo UI" panose="020B0604030504040204" pitchFamily="50" charset="-128"/>
              </a:rPr>
              <a:t>가축</a:t>
            </a:r>
            <a:r>
              <a:rPr lang="ko-KR" altLang="en-US" sz="1500" b="1" i="0" dirty="0">
                <a:solidFill>
                  <a:srgbClr val="3C4043"/>
                </a:solidFill>
                <a:effectLst/>
                <a:latin typeface="Meiryo UI" panose="020B0604030504040204" pitchFamily="50" charset="-128"/>
              </a:rPr>
              <a:t>의 </a:t>
            </a:r>
            <a:r>
              <a:rPr lang="ko-KR" altLang="en-US" sz="1500" b="1" i="0" dirty="0">
                <a:solidFill>
                  <a:srgbClr val="FF0000"/>
                </a:solidFill>
                <a:effectLst/>
                <a:latin typeface="Meiryo UI" panose="020B0604030504040204" pitchFamily="50" charset="-128"/>
              </a:rPr>
              <a:t>질병</a:t>
            </a:r>
            <a:r>
              <a:rPr lang="ko-KR" altLang="en-US" sz="1500" b="1" i="0" dirty="0">
                <a:solidFill>
                  <a:srgbClr val="3C4043"/>
                </a:solidFill>
                <a:effectLst/>
                <a:latin typeface="Meiryo UI" panose="020B0604030504040204" pitchFamily="50" charset="-128"/>
              </a:rPr>
              <a:t> </a:t>
            </a:r>
            <a:r>
              <a:rPr lang="ko-KR" altLang="en-US" sz="1500" b="1" i="0" dirty="0">
                <a:solidFill>
                  <a:srgbClr val="FF0000"/>
                </a:solidFill>
                <a:effectLst/>
                <a:latin typeface="Meiryo UI" panose="020B0604030504040204" pitchFamily="50" charset="-128"/>
              </a:rPr>
              <a:t>예방</a:t>
            </a:r>
            <a:r>
              <a:rPr lang="ko-KR" altLang="en-US" sz="1500" b="1" i="0" dirty="0">
                <a:solidFill>
                  <a:srgbClr val="3C4043"/>
                </a:solidFill>
                <a:effectLst/>
                <a:latin typeface="Meiryo UI" panose="020B0604030504040204" pitchFamily="50" charset="-128"/>
              </a:rPr>
              <a:t> 때문에</a:t>
            </a:r>
            <a:r>
              <a:rPr lang="en-US" altLang="ko-KR" sz="1500" b="1" i="0" dirty="0">
                <a:solidFill>
                  <a:srgbClr val="3C4043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, </a:t>
            </a:r>
            <a:r>
              <a:rPr lang="ko-KR" altLang="en-US" sz="1500" b="1" i="0" dirty="0">
                <a:solidFill>
                  <a:srgbClr val="3C4043"/>
                </a:solidFill>
                <a:effectLst/>
                <a:latin typeface="Meiryo UI" panose="020B0604030504040204" pitchFamily="50" charset="-128"/>
              </a:rPr>
              <a:t>이것보다 먼저 </a:t>
            </a:r>
            <a:r>
              <a:rPr lang="ko-KR" altLang="en-US" sz="1500" b="1" i="0" dirty="0">
                <a:solidFill>
                  <a:srgbClr val="FF0000"/>
                </a:solidFill>
                <a:effectLst/>
                <a:latin typeface="Meiryo UI" panose="020B0604030504040204" pitchFamily="50" charset="-128"/>
              </a:rPr>
              <a:t>들어가지 마</a:t>
            </a:r>
            <a:r>
              <a:rPr lang="en-US" altLang="ko-KR" sz="1500" b="1" i="0" dirty="0">
                <a:solidFill>
                  <a:srgbClr val="3C4043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!</a:t>
            </a:r>
          </a:p>
          <a:p>
            <a:pPr algn="ctr"/>
            <a:r>
              <a:rPr lang="vi-VN" altLang="ja-JP" sz="1500" b="1" i="0" dirty="0">
                <a:solidFill>
                  <a:srgbClr val="3C4043"/>
                </a:solidFill>
                <a:effectLst/>
                <a:latin typeface="Google Sans"/>
                <a:ea typeface="Meiryo UI" panose="020B0604030504040204" pitchFamily="50" charset="-128"/>
              </a:rPr>
              <a:t>Để </a:t>
            </a:r>
            <a:r>
              <a:rPr lang="vi-VN" altLang="ja-JP" sz="1500" b="1" i="0" dirty="0">
                <a:solidFill>
                  <a:srgbClr val="FF0000"/>
                </a:solidFill>
                <a:effectLst/>
                <a:latin typeface="Google Sans"/>
                <a:ea typeface="Meiryo UI" panose="020B0604030504040204" pitchFamily="50" charset="-128"/>
              </a:rPr>
              <a:t>ngăn ngừa dịch bệnh</a:t>
            </a:r>
            <a:r>
              <a:rPr lang="vi-VN" altLang="ja-JP" sz="1500" b="1" i="0" dirty="0">
                <a:solidFill>
                  <a:srgbClr val="3C4043"/>
                </a:solidFill>
                <a:effectLst/>
                <a:latin typeface="Google Sans"/>
                <a:ea typeface="Meiryo UI" panose="020B0604030504040204" pitchFamily="50" charset="-128"/>
              </a:rPr>
              <a:t> lây lan trong gia súc, </a:t>
            </a:r>
            <a:r>
              <a:rPr lang="vi-VN" altLang="ja-JP" sz="1500" b="1" i="0" dirty="0">
                <a:solidFill>
                  <a:srgbClr val="FF0000"/>
                </a:solidFill>
                <a:effectLst/>
                <a:latin typeface="Google Sans"/>
                <a:ea typeface="Meiryo UI" panose="020B0604030504040204" pitchFamily="50" charset="-128"/>
              </a:rPr>
              <a:t>không được đi vào </a:t>
            </a:r>
            <a:r>
              <a:rPr lang="vi-VN" altLang="ja-JP" sz="1500" b="1" i="0" dirty="0">
                <a:solidFill>
                  <a:srgbClr val="3C4043"/>
                </a:solidFill>
                <a:effectLst/>
                <a:latin typeface="Google Sans"/>
                <a:ea typeface="Meiryo UI" panose="020B0604030504040204" pitchFamily="50" charset="-128"/>
              </a:rPr>
              <a:t>sâu hơn điểm này!</a:t>
            </a:r>
            <a:endParaRPr lang="ja-JP" altLang="en-US" sz="15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6ECFF46-3D6F-170A-7D6D-4D57B7DBC5D0}"/>
              </a:ext>
            </a:extLst>
          </p:cNvPr>
          <p:cNvSpPr txBox="1"/>
          <p:nvPr/>
        </p:nvSpPr>
        <p:spPr>
          <a:xfrm rot="17538309">
            <a:off x="2390929" y="2318932"/>
            <a:ext cx="4024376" cy="4612638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맑은 고딕" panose="020B0503020000020004" pitchFamily="34" charset="-127"/>
                <a:cs typeface="+mn-cs"/>
              </a:rPr>
              <a:t>출입금지</a:t>
            </a:r>
            <a:r>
              <a:rPr kumimoji="0" lang="ja-JP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！！　　</a:t>
            </a:r>
            <a:endParaRPr lang="ja-JP" altLang="en-US" sz="800" dirty="0"/>
          </a:p>
        </p:txBody>
      </p:sp>
    </p:spTree>
    <p:extLst>
      <p:ext uri="{BB962C8B-B14F-4D97-AF65-F5344CB8AC3E}">
        <p14:creationId xmlns:p14="http://schemas.microsoft.com/office/powerpoint/2010/main" val="30627640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77</Words>
  <Application>Microsoft Office PowerPoint</Application>
  <PresentationFormat>画面に合わせる (4:3)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Google Sans</vt:lpstr>
      <vt:lpstr>Meiryo UI</vt:lpstr>
      <vt:lpstr>游ゴシック</vt:lpstr>
      <vt:lpstr>Aptos</vt:lpstr>
      <vt:lpstr>Aptos Display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2026-03-24T08:55:45Z</dcterms:created>
  <dcterms:modified xsi:type="dcterms:W3CDTF">2026-03-24T08:55:49Z</dcterms:modified>
</cp:coreProperties>
</file>