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sldIdLst>
    <p:sldId id="256" r:id="rId2"/>
  </p:sldIdLst>
  <p:sldSz cx="12192000" cy="16256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35B92F-67DC-4983-845E-67709D7A2EBE}" v="22" dt="2026-03-23T09:06:08.207"/>
    <p1510:client id="{92DBBF77-95AF-48D8-80EF-4454D78E2145}" v="1" dt="2026-03-24T08:56:00.5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9" d="100"/>
          <a:sy n="19" d="100"/>
        </p:scale>
        <p:origin x="243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89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4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69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057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67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96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882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48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88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68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64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549C6-9A05-48C9-85A0-1B90AF4A245F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12D0C7-7BCB-4B95-B672-CCC18334E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49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9D10E54-019F-0542-2515-63DEC550AB42}"/>
              </a:ext>
            </a:extLst>
          </p:cNvPr>
          <p:cNvGrpSpPr/>
          <p:nvPr/>
        </p:nvGrpSpPr>
        <p:grpSpPr>
          <a:xfrm>
            <a:off x="996809" y="5664820"/>
            <a:ext cx="10198379" cy="9746166"/>
            <a:chOff x="1326935" y="1748868"/>
            <a:chExt cx="4945195" cy="4707999"/>
          </a:xfrm>
        </p:grpSpPr>
        <p:pic>
          <p:nvPicPr>
            <p:cNvPr id="4" name="グラフィックス 3" descr="歩く 単色塗りつぶし">
              <a:extLst>
                <a:ext uri="{FF2B5EF4-FFF2-40B4-BE49-F238E27FC236}">
                  <a16:creationId xmlns:a16="http://schemas.microsoft.com/office/drawing/2014/main" id="{6A66E564-281E-AA58-D18A-EAC9CDABC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81449" y="2216812"/>
              <a:ext cx="3647551" cy="3647551"/>
            </a:xfrm>
            <a:prstGeom prst="rect">
              <a:avLst/>
            </a:prstGeom>
          </p:spPr>
        </p:pic>
        <p:sp>
          <p:nvSpPr>
            <p:cNvPr id="5" name="&quot;禁止&quot;マーク 4">
              <a:extLst>
                <a:ext uri="{FF2B5EF4-FFF2-40B4-BE49-F238E27FC236}">
                  <a16:creationId xmlns:a16="http://schemas.microsoft.com/office/drawing/2014/main" id="{0941BC75-15F5-A5A0-6022-D9DF7EAF4029}"/>
                </a:ext>
              </a:extLst>
            </p:cNvPr>
            <p:cNvSpPr/>
            <p:nvPr/>
          </p:nvSpPr>
          <p:spPr>
            <a:xfrm>
              <a:off x="1578847" y="1957545"/>
              <a:ext cx="4441372" cy="4290646"/>
            </a:xfrm>
            <a:prstGeom prst="noSmoking">
              <a:avLst>
                <a:gd name="adj" fmla="val 655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B33570E-D83C-C97A-6B3A-91BA7EA54E37}"/>
                </a:ext>
              </a:extLst>
            </p:cNvPr>
            <p:cNvSpPr txBox="1"/>
            <p:nvPr/>
          </p:nvSpPr>
          <p:spPr>
            <a:xfrm rot="1529833">
              <a:off x="1326935" y="1748868"/>
              <a:ext cx="4945195" cy="4707999"/>
            </a:xfrm>
            <a:prstGeom prst="rect">
              <a:avLst/>
            </a:prstGeom>
            <a:noFill/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kumimoji="1" lang="ja-JP" altLang="en-US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立入禁止！！　　</a:t>
              </a:r>
              <a:r>
                <a:rPr kumimoji="1" lang="en-US" altLang="ja-JP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NO ENTRY</a:t>
              </a:r>
              <a:r>
                <a:rPr kumimoji="1" lang="ja-JP" altLang="en-US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！</a:t>
              </a:r>
              <a:r>
                <a:rPr kumimoji="1" lang="en-US" altLang="ja-JP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!</a:t>
              </a:r>
              <a:r>
                <a:rPr kumimoji="1" lang="ja-JP" altLang="en-US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</a:t>
              </a:r>
              <a:r>
                <a:rPr lang="ja-JP" altLang="en-US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不许进入！！　　                   　  </a:t>
              </a:r>
              <a:r>
                <a:rPr lang="en-US" altLang="ja-JP" sz="6600" b="1" dirty="0" err="1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Cấm</a:t>
              </a:r>
              <a:r>
                <a:rPr lang="en-US" altLang="ja-JP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en-US" altLang="ja-JP" sz="6600" b="1" dirty="0" err="1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vào</a:t>
              </a:r>
              <a:r>
                <a:rPr lang="en-US" altLang="ja-JP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!</a:t>
              </a:r>
              <a:r>
                <a:rPr lang="ja-JP" altLang="en-US" sz="66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！　</a:t>
              </a:r>
              <a:endParaRPr lang="en-US" altLang="ja-JP" sz="66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3EC3F2-2B50-73EE-E53F-6A915B64C9D8}"/>
              </a:ext>
            </a:extLst>
          </p:cNvPr>
          <p:cNvSpPr txBox="1"/>
          <p:nvPr/>
        </p:nvSpPr>
        <p:spPr>
          <a:xfrm>
            <a:off x="489330" y="561249"/>
            <a:ext cx="11213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病気予防</a:t>
            </a:r>
            <a:r>
              <a:rPr kumimoji="1" lang="ja-JP" altLang="en-US" sz="7200" dirty="0">
                <a:latin typeface="Meiryo UI" panose="020B0604030504040204" pitchFamily="50" charset="-128"/>
                <a:ea typeface="Meiryo UI" panose="020B0604030504040204" pitchFamily="50" charset="-128"/>
              </a:rPr>
              <a:t>のため</a:t>
            </a:r>
            <a:endParaRPr kumimoji="1" lang="en-US" altLang="ja-JP" sz="7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7200" dirty="0">
                <a:latin typeface="Meiryo UI" panose="020B0604030504040204" pitchFamily="50" charset="-128"/>
                <a:ea typeface="Meiryo UI" panose="020B0604030504040204" pitchFamily="50" charset="-128"/>
              </a:rPr>
              <a:t>これより先</a:t>
            </a:r>
            <a:r>
              <a:rPr kumimoji="1" lang="ja-JP" altLang="en-US" sz="7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立ち入らないで！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2FCDDF-CB7C-CC2E-EF32-B7DFFCF2EA99}"/>
              </a:ext>
            </a:extLst>
          </p:cNvPr>
          <p:cNvSpPr txBox="1"/>
          <p:nvPr/>
        </p:nvSpPr>
        <p:spPr>
          <a:xfrm>
            <a:off x="170839" y="3116182"/>
            <a:ext cx="118503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3C40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For </a:t>
            </a:r>
            <a:r>
              <a:rPr lang="en-US" altLang="ja-JP" sz="2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the prevention of infectious diseases </a:t>
            </a:r>
            <a:r>
              <a:rPr lang="en-US" altLang="ja-JP" sz="2000" b="1" dirty="0">
                <a:solidFill>
                  <a:srgbClr val="3C40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 livestock, </a:t>
            </a:r>
            <a:r>
              <a:rPr lang="en-US" altLang="ja-JP" sz="2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do not enter 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beyond this point!</a:t>
            </a:r>
            <a:endParaRPr lang="en-US" altLang="ja-JP" sz="2000" b="1" dirty="0">
              <a:solidFill>
                <a:srgbClr val="3C40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zh-CN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为</a:t>
            </a:r>
            <a:r>
              <a:rPr lang="zh-CN" altLang="en-US" sz="2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防止</a:t>
            </a:r>
            <a:r>
              <a:rPr lang="zh-CN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牲畜</a:t>
            </a:r>
            <a:r>
              <a:rPr lang="zh-CN" altLang="en-US" sz="2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患病</a:t>
            </a:r>
            <a:r>
              <a:rPr lang="zh-CN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，请</a:t>
            </a:r>
            <a:r>
              <a:rPr lang="zh-CN" altLang="en-US" sz="2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勿越</a:t>
            </a:r>
            <a:r>
              <a:rPr lang="zh-CN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过此线</a:t>
            </a:r>
            <a:r>
              <a:rPr lang="zh-CN" altLang="en-US" sz="2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进入</a:t>
            </a:r>
            <a:r>
              <a:rPr lang="zh-CN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！</a:t>
            </a:r>
            <a:endParaRPr lang="en-US" altLang="zh-CN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ko-KR" altLang="en-US" sz="2000" b="1" i="0" dirty="0">
                <a:solidFill>
                  <a:srgbClr val="FF0000"/>
                </a:solidFill>
                <a:effectLst/>
                <a:latin typeface="Meiryo UI" panose="020B0604030504040204" pitchFamily="50" charset="-128"/>
              </a:rPr>
              <a:t>가축</a:t>
            </a:r>
            <a:r>
              <a:rPr lang="ko-KR" altLang="en-US" sz="20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</a:rPr>
              <a:t>의 </a:t>
            </a:r>
            <a:r>
              <a:rPr lang="ko-KR" altLang="en-US" sz="2000" b="1" i="0" dirty="0">
                <a:solidFill>
                  <a:srgbClr val="FF0000"/>
                </a:solidFill>
                <a:effectLst/>
                <a:latin typeface="Meiryo UI" panose="020B0604030504040204" pitchFamily="50" charset="-128"/>
              </a:rPr>
              <a:t>질병 예방 </a:t>
            </a:r>
            <a:r>
              <a:rPr lang="ko-KR" altLang="en-US" sz="20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</a:rPr>
              <a:t>때문에</a:t>
            </a:r>
            <a:r>
              <a:rPr lang="en-US" altLang="ko-KR" sz="20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, </a:t>
            </a:r>
            <a:r>
              <a:rPr lang="ko-KR" altLang="en-US" sz="20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</a:rPr>
              <a:t>이것보다 먼저 </a:t>
            </a:r>
            <a:r>
              <a:rPr lang="ko-KR" altLang="en-US" sz="2000" b="1" i="0" dirty="0">
                <a:solidFill>
                  <a:srgbClr val="FF0000"/>
                </a:solidFill>
                <a:effectLst/>
                <a:latin typeface="Meiryo UI" panose="020B0604030504040204" pitchFamily="50" charset="-128"/>
              </a:rPr>
              <a:t>들어가지 마</a:t>
            </a:r>
            <a:r>
              <a:rPr lang="en-US" altLang="ko-KR" sz="2000" b="1" i="0" dirty="0">
                <a:solidFill>
                  <a:srgbClr val="3C4043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!</a:t>
            </a:r>
          </a:p>
          <a:p>
            <a:pPr algn="ctr"/>
            <a:r>
              <a:rPr lang="vi-VN" altLang="ja-JP" sz="2000" b="1" i="0" dirty="0">
                <a:solidFill>
                  <a:srgbClr val="3C4043"/>
                </a:solidFill>
                <a:effectLst/>
                <a:latin typeface="Google Sans"/>
                <a:ea typeface="Meiryo UI" panose="020B0604030504040204" pitchFamily="50" charset="-128"/>
              </a:rPr>
              <a:t>Để </a:t>
            </a:r>
            <a:r>
              <a:rPr lang="vi-VN" altLang="ja-JP" sz="2000" b="1" i="0" dirty="0">
                <a:solidFill>
                  <a:srgbClr val="FF0000"/>
                </a:solidFill>
                <a:effectLst/>
                <a:latin typeface="Google Sans"/>
                <a:ea typeface="Meiryo UI" panose="020B0604030504040204" pitchFamily="50" charset="-128"/>
              </a:rPr>
              <a:t>ngăn ngừa dịch bệnh </a:t>
            </a:r>
            <a:r>
              <a:rPr lang="vi-VN" altLang="ja-JP" sz="2000" b="1" i="0" dirty="0">
                <a:solidFill>
                  <a:srgbClr val="3C4043"/>
                </a:solidFill>
                <a:effectLst/>
                <a:latin typeface="Google Sans"/>
                <a:ea typeface="Meiryo UI" panose="020B0604030504040204" pitchFamily="50" charset="-128"/>
              </a:rPr>
              <a:t>lây lan trong gia súc</a:t>
            </a:r>
            <a:r>
              <a:rPr lang="vi-VN" altLang="ja-JP" sz="2000" b="1" i="0" dirty="0">
                <a:solidFill>
                  <a:srgbClr val="FF0000"/>
                </a:solidFill>
                <a:effectLst/>
                <a:latin typeface="Google Sans"/>
                <a:ea typeface="Meiryo UI" panose="020B0604030504040204" pitchFamily="50" charset="-128"/>
              </a:rPr>
              <a:t>, không được đi vào </a:t>
            </a:r>
            <a:r>
              <a:rPr lang="vi-VN" altLang="ja-JP" sz="2000" b="1" i="0" dirty="0">
                <a:solidFill>
                  <a:srgbClr val="3C4043"/>
                </a:solidFill>
                <a:effectLst/>
                <a:latin typeface="Google Sans"/>
                <a:ea typeface="Meiryo UI" panose="020B0604030504040204" pitchFamily="50" charset="-128"/>
              </a:rPr>
              <a:t>sâu hơn điểm này!</a:t>
            </a:r>
            <a:endParaRPr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E68ABA0-9412-DBCC-FC70-3A679165D952}"/>
              </a:ext>
            </a:extLst>
          </p:cNvPr>
          <p:cNvSpPr txBox="1"/>
          <p:nvPr/>
        </p:nvSpPr>
        <p:spPr>
          <a:xfrm rot="17703234">
            <a:off x="1247992" y="5952580"/>
            <a:ext cx="9342046" cy="10286298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kumimoji="0" lang="ko-KR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맑은 고딕" panose="020B0503020000020004" pitchFamily="34" charset="-127"/>
                <a:cs typeface="+mn-cs"/>
              </a:rPr>
              <a:t>출입금지</a:t>
            </a:r>
            <a:r>
              <a:rPr kumimoji="0" lang="ja-JP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！！　　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1247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76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Google Sans</vt:lpstr>
      <vt:lpstr>Meiryo UI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2026-03-24T08:56:00Z</dcterms:created>
  <dcterms:modified xsi:type="dcterms:W3CDTF">2026-03-24T08:56:06Z</dcterms:modified>
</cp:coreProperties>
</file>