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6" r:id="rId2"/>
  </p:sldIdLst>
  <p:sldSz cx="10691813" cy="7559675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248DE6-A608-4348-A998-A095B66EA5BE}" v="2" dt="2026-03-24T08:56:16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4" autoAdjust="0"/>
    <p:restoredTop sz="94660"/>
  </p:normalViewPr>
  <p:slideViewPr>
    <p:cSldViewPr snapToGrid="0">
      <p:cViewPr varScale="1">
        <p:scale>
          <a:sx n="40" d="100"/>
          <a:sy n="40" d="100"/>
        </p:scale>
        <p:origin x="16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6917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16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584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46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58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69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10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62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34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0717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63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DEBCA-E7F6-44DF-9A66-32E2EBB1B79C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57D2-970B-4351-8E4C-C504225F49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78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0" userDrawn="1">
          <p15:clr>
            <a:srgbClr val="F26B43"/>
          </p15:clr>
        </p15:guide>
        <p15:guide id="2" pos="124" userDrawn="1">
          <p15:clr>
            <a:srgbClr val="F26B43"/>
          </p15:clr>
        </p15:guide>
        <p15:guide id="3" orient="horz" pos="4642" userDrawn="1">
          <p15:clr>
            <a:srgbClr val="F26B43"/>
          </p15:clr>
        </p15:guide>
        <p15:guide id="4" pos="6611" userDrawn="1">
          <p15:clr>
            <a:srgbClr val="F26B43"/>
          </p15:clr>
        </p15:guide>
        <p15:guide id="5" pos="238" userDrawn="1">
          <p15:clr>
            <a:srgbClr val="A4A3A4"/>
          </p15:clr>
        </p15:guide>
        <p15:guide id="6" pos="6497" userDrawn="1">
          <p15:clr>
            <a:srgbClr val="A4A3A4"/>
          </p15:clr>
        </p15:guide>
        <p15:guide id="7" orient="horz" pos="226" userDrawn="1">
          <p15:clr>
            <a:srgbClr val="A4A3A4"/>
          </p15:clr>
        </p15:guide>
        <p15:guide id="8" orient="horz" pos="4536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テキスト&#10;&#10;自動的に生成された説明">
            <a:extLst>
              <a:ext uri="{FF2B5EF4-FFF2-40B4-BE49-F238E27FC236}">
                <a16:creationId xmlns:a16="http://schemas.microsoft.com/office/drawing/2014/main" id="{D9C5A50D-5C83-B4AF-D4C2-6CE762F1EE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1214"/>
          </a:xfrm>
          <a:prstGeom prst="rect">
            <a:avLst/>
          </a:prstGeom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336" y="0"/>
            <a:ext cx="10689140" cy="7559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86E4D0F-727E-2021-11F7-7F93F896882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43702" y="6878220"/>
            <a:ext cx="5174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○○</a:t>
            </a:r>
            <a:r>
              <a:rPr lang="ja-JP" altLang="ja-JP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県</a:t>
            </a:r>
            <a:r>
              <a:rPr lang="ja-JP" altLang="en-US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○○○○</a:t>
            </a:r>
            <a:r>
              <a:rPr lang="ja-JP" altLang="ja-JP" sz="1600" spc="5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ＭＳ Ｐゴシック" panose="020B0600070205080204" pitchFamily="50" charset="-128"/>
              </a:rPr>
              <a:t>家畜保健衛生所</a:t>
            </a:r>
            <a:endParaRPr kumimoji="1" lang="ja-JP" altLang="en-US" sz="1600" spc="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8936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8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2026-03-24T08:56:16Z</dcterms:created>
  <dcterms:modified xsi:type="dcterms:W3CDTF">2026-03-24T08:56:22Z</dcterms:modified>
</cp:coreProperties>
</file>