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3" r:id="rId2"/>
    <p:sldId id="260" r:id="rId3"/>
    <p:sldId id="256" r:id="rId4"/>
    <p:sldId id="259" r:id="rId5"/>
    <p:sldId id="257" r:id="rId6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02212C-F326-4B53-A690-9EAC8553412A}" v="5" dt="2023-06-22T08:55:59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68D65B9-DFFC-4130-8CAA-E16B7AC16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34AAAD-EFB2-447B-8291-9D0C08B9CC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77BEB0BC-6A59-44A2-9875-7E422F9C9B48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B059CB-6118-497C-A40F-4EDEFE4127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FF64D4-AD07-473F-834A-81038DE2B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CBA401C4-926D-4C3F-8C00-5ECAF652FD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2838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508" y="6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/>
          <a:lstStyle>
            <a:lvl1pPr algn="r">
              <a:defRPr sz="1200"/>
            </a:lvl1pPr>
          </a:lstStyle>
          <a:p>
            <a:fld id="{835AF91A-66F0-4BF9-864D-600A87FC3A57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4" tIns="47378" rIns="94754" bIns="473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600" y="4924994"/>
            <a:ext cx="5680103" cy="4029684"/>
          </a:xfrm>
          <a:prstGeom prst="rect">
            <a:avLst/>
          </a:prstGeom>
        </p:spPr>
        <p:txBody>
          <a:bodyPr vert="horz" lIns="94754" tIns="47378" rIns="94754" bIns="4737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508" y="9722314"/>
            <a:ext cx="3077137" cy="512305"/>
          </a:xfrm>
          <a:prstGeom prst="rect">
            <a:avLst/>
          </a:prstGeom>
        </p:spPr>
        <p:txBody>
          <a:bodyPr vert="horz" lIns="94754" tIns="47378" rIns="94754" bIns="47378" rtlCol="0" anchor="b"/>
          <a:lstStyle>
            <a:lvl1pPr algn="r">
              <a:defRPr sz="1200"/>
            </a:lvl1pPr>
          </a:lstStyle>
          <a:p>
            <a:fld id="{87DEFE60-13C8-4EE5-BE82-B6F44264C2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6679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6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3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09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78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4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17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48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56" algn="l" defTabSz="91413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CBDAF-EBA6-4734-85B3-81B6F3ED5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1F3B33-682D-431D-8924-879319174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7687F8-82FB-4CF7-A9C8-9D3C651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EF361-9BF7-43CA-8D9D-A8BB64BC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1F4B9-D197-4A3A-802B-DA424A33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3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C3CA1E-4307-431B-8C50-0D6F88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684EBF-F752-4879-A750-6FF04B3F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F0B7FB-4ED2-4686-A0B1-95335812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F84FE-A1E9-44ED-BF5D-678E815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AC7986-CA6C-45C2-8236-BD3D3974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13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05D33-45E5-45FF-8EB4-B5D41659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B224DD-A772-4834-B480-DEF342BC2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12570-2402-4171-82B9-38B0D668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2A7E23-C812-465F-8ABD-1E5518F8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6E5DB-5D72-4FC1-814A-F4FE53C9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6B5298-1F76-48DE-AC51-EB2036C6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3DB5E-52EB-4DAB-92CB-E7295CE38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8F0A39-C299-49A4-A8B4-F0C3C4B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52772-0F24-48E9-B941-B06DA3BA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999D7-B2CC-4C33-A0C6-AE1D9D53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DD6E9F-CF3D-4F2D-A964-81463947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1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1C720F-B746-41A3-BEAF-6E355660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741A87-2E43-4141-BE83-97B54E9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DF93E3-CC25-4BFE-98E8-BC79CB1C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CD1927-4FFB-4C3E-882A-1A34B0EFD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EFBCBCB-B396-4853-8114-A633EFA37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A3CC96-8C3C-4D52-925D-1D0213CE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649B1C-2989-4CD3-9E68-144F3AE8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A695DB0-8496-4C8C-8A68-B14ACCCF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C290-5FA0-452C-AABF-4775360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E82412-0EDA-48B9-B373-AD4F5B48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31B587-BE77-42A4-B16B-A103E9A0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AFA03-A50F-4F78-8E85-10D561BC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01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C59E061-C5C0-4151-B47F-3741EA93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A0638-0670-488A-B6D4-C91349CC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BA3814-0BCE-4B94-9886-76131E30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2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830CA-1400-4425-91F1-EC2E30D2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EBC2B-4970-42AF-BBA1-B132A839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508448-09D5-498B-9A15-E11DA9FF7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26999F-154F-4AD8-BF1A-5CCB155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9176C5-DB82-4526-B81C-7CBC03C2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8833D2-70F3-4A54-8E29-2A9108C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38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F9836-69F0-47B3-8F05-C907ED08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7FAA8BF-6551-453F-B2DE-F72B28953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405A4F-D98D-4ED8-9BCC-2E5B5847E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DA15B2-E840-4FB4-A1E2-8F2321A1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DE7C8E-4E46-445E-ADAF-7A002F9F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CC8390-71D9-4D4A-95A2-84E44B9E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0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789AB9-CD17-46EE-B09D-68651598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0CEBBD3-6A46-452C-96CB-6C8251A16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0CC917-ABC7-4048-95BF-38B908E5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CBD66B-2E8E-4454-9630-6EDB6572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A2E4A-5212-4933-825A-E7C48A46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37ABD-1A51-4A2C-BA22-3066808E7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BA9C8A-18AC-40AD-A613-C3FA0ED1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2D1E9-97AA-4165-B126-248840A2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5A553F-C51E-4160-8BB7-D96A9BF0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E62F62-2028-4CBA-83EA-7A51A137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BBD09C-F0FB-4485-8D43-431AD867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9E9E6A-6B7D-4ECA-BD17-ECC54440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F18BE7-9911-4D11-AA8E-93BE6893E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0997-C535-42D2-9671-220C570B4D86}" type="datetimeFigureOut">
              <a:rPr kumimoji="1" lang="ja-JP" altLang="en-US" smtClean="0"/>
              <a:t>2023/6/22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A48633-06F5-4D0A-A36F-C65FAF995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8183E-18F3-4516-907B-D44A0DFD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CF8B9-DD47-4FC5-9D1D-342FAFC93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2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77322B2C-2910-4A38-AD72-7F9C6BD13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917230"/>
              </p:ext>
            </p:extLst>
          </p:nvPr>
        </p:nvGraphicFramePr>
        <p:xfrm>
          <a:off x="2644047" y="4535347"/>
          <a:ext cx="6604000" cy="151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184">
                  <a:extLst>
                    <a:ext uri="{9D8B030D-6E8A-4147-A177-3AD203B41FA5}">
                      <a16:colId xmlns:a16="http://schemas.microsoft.com/office/drawing/2014/main" val="3412332595"/>
                    </a:ext>
                  </a:extLst>
                </a:gridCol>
                <a:gridCol w="4185816">
                  <a:extLst>
                    <a:ext uri="{9D8B030D-6E8A-4147-A177-3AD203B41FA5}">
                      <a16:colId xmlns:a16="http://schemas.microsoft.com/office/drawing/2014/main" val="4098999437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51637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589258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98776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電話番号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04154"/>
                  </a:ext>
                </a:extLst>
              </a:tr>
              <a:tr h="301308">
                <a:tc>
                  <a:txBody>
                    <a:bodyPr/>
                    <a:lstStyle/>
                    <a:p>
                      <a:r>
                        <a:rPr kumimoji="1" lang="ja-JP" altLang="en-US" sz="1500" dirty="0"/>
                        <a:t>電子メールアドレス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5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35419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415F1E-C4EF-4377-98E0-1104CB30392D}"/>
              </a:ext>
            </a:extLst>
          </p:cNvPr>
          <p:cNvSpPr txBox="1"/>
          <p:nvPr/>
        </p:nvSpPr>
        <p:spPr>
          <a:xfrm>
            <a:off x="0" y="680810"/>
            <a:ext cx="12192000" cy="17581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令和５年度農山漁村振興交付金事業実施提案書</a:t>
            </a:r>
            <a:endParaRPr kumimoji="1" lang="en-US" altLang="ja-JP" sz="2800" dirty="0"/>
          </a:p>
          <a:p>
            <a:pPr algn="ctr"/>
            <a:endParaRPr kumimoji="1" lang="en-US" altLang="ja-JP" sz="2400" dirty="0"/>
          </a:p>
          <a:p>
            <a:pPr algn="ctr"/>
            <a:r>
              <a:rPr kumimoji="1" lang="ja-JP" altLang="en-US" sz="2000" dirty="0"/>
              <a:t>（農山漁村発イノベーション対策）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農山漁村発イノベーション推進事業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（農</a:t>
            </a:r>
            <a:r>
              <a:rPr kumimoji="1" lang="ja-JP" altLang="en-US" sz="2000"/>
              <a:t>泊推進型）の</a:t>
            </a:r>
            <a:r>
              <a:rPr kumimoji="1" lang="ja-JP" altLang="en-US" sz="2000" dirty="0"/>
              <a:t>うち</a:t>
            </a:r>
            <a:r>
              <a:rPr lang="ja-JP" altLang="en-US" sz="2000" dirty="0"/>
              <a:t>農泊地域高度化促進事業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pPr algn="ctr"/>
            <a:endParaRPr lang="en-US" altLang="ja-JP" sz="1625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3F56632-A120-467B-AA20-4223340635CF}"/>
              </a:ext>
            </a:extLst>
          </p:cNvPr>
          <p:cNvGrpSpPr/>
          <p:nvPr/>
        </p:nvGrpSpPr>
        <p:grpSpPr>
          <a:xfrm>
            <a:off x="2644047" y="4546752"/>
            <a:ext cx="2586485" cy="918062"/>
            <a:chOff x="1847443" y="4804699"/>
            <a:chExt cx="3183366" cy="112992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F6C3E6-E6B6-4882-8797-EA55C5E78B23}"/>
                </a:ext>
              </a:extLst>
            </p:cNvPr>
            <p:cNvSpPr txBox="1"/>
            <p:nvPr/>
          </p:nvSpPr>
          <p:spPr>
            <a:xfrm>
              <a:off x="1847443" y="4804699"/>
              <a:ext cx="1843109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事業実施主体名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A7E2D4-3C15-49B1-A825-FDA8AFE0FA2F}"/>
                </a:ext>
              </a:extLst>
            </p:cNvPr>
            <p:cNvSpPr txBox="1"/>
            <p:nvPr/>
          </p:nvSpPr>
          <p:spPr>
            <a:xfrm>
              <a:off x="1847443" y="5174031"/>
              <a:ext cx="1612276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代表者の氏名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4DC0F3E-DC07-4E33-B289-AF90187C1D98}"/>
                </a:ext>
              </a:extLst>
            </p:cNvPr>
            <p:cNvSpPr txBox="1"/>
            <p:nvPr/>
          </p:nvSpPr>
          <p:spPr>
            <a:xfrm>
              <a:off x="1847443" y="5543903"/>
              <a:ext cx="1150610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463" dirty="0"/>
                <a:t>住　　所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ABC60C6-9061-464A-9EFE-E7CBA56DED89}"/>
                </a:ext>
              </a:extLst>
            </p:cNvPr>
            <p:cNvSpPr txBox="1"/>
            <p:nvPr/>
          </p:nvSpPr>
          <p:spPr>
            <a:xfrm>
              <a:off x="4803448" y="5174031"/>
              <a:ext cx="227361" cy="390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ja-JP" altLang="en-US" sz="1463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DA8D8B-0C32-45A2-A7C6-662945C4EF53}"/>
              </a:ext>
            </a:extLst>
          </p:cNvPr>
          <p:cNvSpPr txBox="1"/>
          <p:nvPr/>
        </p:nvSpPr>
        <p:spPr>
          <a:xfrm>
            <a:off x="302003" y="127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別添</a:t>
            </a:r>
          </a:p>
        </p:txBody>
      </p:sp>
    </p:spTree>
    <p:extLst>
      <p:ext uri="{BB962C8B-B14F-4D97-AF65-F5344CB8AC3E}">
        <p14:creationId xmlns:p14="http://schemas.microsoft.com/office/powerpoint/2010/main" val="317887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60">
            <a:extLst>
              <a:ext uri="{FF2B5EF4-FFF2-40B4-BE49-F238E27FC236}">
                <a16:creationId xmlns:a16="http://schemas.microsoft.com/office/drawing/2014/main" id="{121E2D49-B71A-4786-8F1E-6EBA3E2FE9EB}"/>
              </a:ext>
            </a:extLst>
          </p:cNvPr>
          <p:cNvSpPr/>
          <p:nvPr/>
        </p:nvSpPr>
        <p:spPr>
          <a:xfrm>
            <a:off x="5100484" y="954349"/>
            <a:ext cx="6992053" cy="5854875"/>
          </a:xfrm>
          <a:prstGeom prst="roundRect">
            <a:avLst>
              <a:gd name="adj" fmla="val 4101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宿泊・食事・体験メニューの提供といった機能をどこの誰が担っているのか、又は担うことが見込まれるのか、図等を用いてわかりやすく記載すること。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泊地域高度化促進事業を選択する場合は、上記整理に加えて、インバウンドの受入、食・景観の活用及びわーケション対応を誰が担う（又は担うことが見込まれる）のか、図表を用いてわかりやすく記載すること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E18CA4E-5F30-49F8-A3D7-E0AD9836A8B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角丸四角形 60">
            <a:extLst>
              <a:ext uri="{FF2B5EF4-FFF2-40B4-BE49-F238E27FC236}">
                <a16:creationId xmlns:a16="http://schemas.microsoft.com/office/drawing/2014/main" id="{4BE67297-57DB-4AA1-A4F4-C415856BEBFA}"/>
              </a:ext>
            </a:extLst>
          </p:cNvPr>
          <p:cNvSpPr/>
          <p:nvPr/>
        </p:nvSpPr>
        <p:spPr>
          <a:xfrm>
            <a:off x="92583" y="712535"/>
            <a:ext cx="4904420" cy="6055926"/>
          </a:xfrm>
          <a:prstGeom prst="roundRect">
            <a:avLst>
              <a:gd name="adj" fmla="val 425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16000" rIns="0" bIns="36000"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１．組織形態（事業実施主体）：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２．取組地域の所在する都道府県・市町村：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80018" indent="-180018"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３．事務局（団体名）：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４．事務局の所在地及び連絡先：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５．市町村の参画（有り・無し）：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６．上記有りの場合、参画市町村の部署名及び連絡先：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63" indent="-171463">
              <a:spcAft>
                <a:spcPts val="300"/>
              </a:spcAft>
              <a:buFont typeface="Wingdings" panose="05000000000000000000" pitchFamily="2" charset="2"/>
              <a:buChar char="l"/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spcAft>
                <a:spcPts val="300"/>
              </a:spcAft>
              <a:defRPr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角丸四角形 160">
            <a:extLst>
              <a:ext uri="{FF2B5EF4-FFF2-40B4-BE49-F238E27FC236}">
                <a16:creationId xmlns:a16="http://schemas.microsoft.com/office/drawing/2014/main" id="{0307008F-5FEA-4293-ABD0-1F6ED9A06B4F}"/>
              </a:ext>
            </a:extLst>
          </p:cNvPr>
          <p:cNvSpPr/>
          <p:nvPr/>
        </p:nvSpPr>
        <p:spPr>
          <a:xfrm>
            <a:off x="5096476" y="713349"/>
            <a:ext cx="6992053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事業実施体制図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角丸四角形 160">
            <a:extLst>
              <a:ext uri="{FF2B5EF4-FFF2-40B4-BE49-F238E27FC236}">
                <a16:creationId xmlns:a16="http://schemas.microsoft.com/office/drawing/2014/main" id="{3B40F649-3A36-46F6-9A7D-879F0EDE7BEF}"/>
              </a:ext>
            </a:extLst>
          </p:cNvPr>
          <p:cNvSpPr/>
          <p:nvPr/>
        </p:nvSpPr>
        <p:spPr>
          <a:xfrm>
            <a:off x="92583" y="712535"/>
            <a:ext cx="4908428" cy="445748"/>
          </a:xfrm>
          <a:prstGeom prst="roundRect">
            <a:avLst>
              <a:gd name="adj" fmla="val 487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4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基本情報</a:t>
            </a:r>
            <a:endParaRPr lang="en-US" altLang="ja-JP" sz="14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06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BA4098-64CA-43D2-AF69-90715593E715}"/>
              </a:ext>
            </a:extLst>
          </p:cNvPr>
          <p:cNvSpPr/>
          <p:nvPr/>
        </p:nvSpPr>
        <p:spPr>
          <a:xfrm>
            <a:off x="3568" y="89539"/>
            <a:ext cx="12746518" cy="398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102" rIns="36000" bIns="45102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28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00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7213" indent="1588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キャッチフレーズ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【</a:t>
            </a:r>
            <a:r>
              <a:rPr lang="ja-JP" altLang="en-US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　　　　　　　　　　　　　　　　　　　　　　　　　　　　　　　　　　　　　　　　　　　　　　　　　　</a:t>
            </a:r>
            <a:r>
              <a:rPr lang="en-US" altLang="ja-JP" sz="1601" b="1" dirty="0">
                <a:solidFill>
                  <a:prstClr val="black"/>
                </a:solidFill>
                <a:latin typeface="Segoe UI Light" panose="020B0502040204020203" pitchFamily="34" charset="0"/>
                <a:ea typeface="メイリオ" panose="020B0604030504040204" pitchFamily="50" charset="-128"/>
              </a:rPr>
              <a:t>】</a:t>
            </a:r>
            <a:endParaRPr lang="ja-JP" altLang="en-US" sz="1601" b="1" dirty="0">
              <a:solidFill>
                <a:prstClr val="black"/>
              </a:solidFill>
              <a:latin typeface="Segoe UI Light" panose="020B0502040204020203" pitchFamily="34" charset="0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7512D8A-C9B1-4168-A6F6-A2A6CAFD91CE}"/>
              </a:ext>
            </a:extLst>
          </p:cNvPr>
          <p:cNvCxnSpPr>
            <a:cxnSpLocks/>
          </p:cNvCxnSpPr>
          <p:nvPr/>
        </p:nvCxnSpPr>
        <p:spPr>
          <a:xfrm>
            <a:off x="11" y="518616"/>
            <a:ext cx="12192001" cy="0"/>
          </a:xfrm>
          <a:prstGeom prst="line">
            <a:avLst/>
          </a:prstGeom>
          <a:ln w="88900" cmpd="thickThin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CC5665-EF88-4619-837A-9FB26FD763A2}"/>
              </a:ext>
            </a:extLst>
          </p:cNvPr>
          <p:cNvSpPr txBox="1"/>
          <p:nvPr/>
        </p:nvSpPr>
        <p:spPr>
          <a:xfrm>
            <a:off x="11" y="603315"/>
            <a:ext cx="12121353" cy="63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 anchorCtr="0">
            <a:noAutofit/>
          </a:bodyPr>
          <a:lstStyle/>
          <a:p>
            <a:pPr marL="180989" indent="-180989">
              <a:lnSpc>
                <a:spcPts val="1701"/>
              </a:lnSpc>
              <a:spcBef>
                <a:spcPts val="201"/>
              </a:spcBef>
              <a:spcAft>
                <a:spcPts val="201"/>
              </a:spcAft>
            </a:pPr>
            <a:endParaRPr lang="ja-JP" altLang="en-US" sz="140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4AEBB0-DA0A-4D5E-874C-3E80C61C5B2E}"/>
              </a:ext>
            </a:extLst>
          </p:cNvPr>
          <p:cNvSpPr/>
          <p:nvPr/>
        </p:nvSpPr>
        <p:spPr>
          <a:xfrm>
            <a:off x="16406" y="620148"/>
            <a:ext cx="8450137" cy="31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defRPr/>
            </a:pPr>
            <a:r>
              <a:rPr lang="ja-JP" altLang="en-US" sz="1401" dirty="0">
                <a:solidFill>
                  <a:prstClr val="black">
                    <a:lumMod val="75000"/>
                    <a:lumOff val="2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○取組のポイント　　</a:t>
            </a:r>
            <a:endParaRPr lang="en-US" altLang="ja-JP" sz="1401" dirty="0">
              <a:solidFill>
                <a:prstClr val="black">
                  <a:lumMod val="75000"/>
                  <a:lumOff val="2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角丸四角形 160">
            <a:extLst>
              <a:ext uri="{FF2B5EF4-FFF2-40B4-BE49-F238E27FC236}">
                <a16:creationId xmlns:a16="http://schemas.microsoft.com/office/drawing/2014/main" id="{4A24E4ED-3D0A-4445-89CD-6D0596A384E7}"/>
              </a:ext>
            </a:extLst>
          </p:cNvPr>
          <p:cNvSpPr/>
          <p:nvPr/>
        </p:nvSpPr>
        <p:spPr>
          <a:xfrm>
            <a:off x="82993" y="1322328"/>
            <a:ext cx="2513061" cy="278235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ja-JP" altLang="en-US" sz="1200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取組の概要</a:t>
            </a:r>
            <a:endParaRPr lang="en-US" altLang="ja-JP" sz="1200" dirty="0">
              <a:solidFill>
                <a:sysClr val="windowText" lastClr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角丸四角形 160">
            <a:extLst>
              <a:ext uri="{FF2B5EF4-FFF2-40B4-BE49-F238E27FC236}">
                <a16:creationId xmlns:a16="http://schemas.microsoft.com/office/drawing/2014/main" id="{8E834DB6-87D7-48CA-A382-6E5201F1C935}"/>
              </a:ext>
            </a:extLst>
          </p:cNvPr>
          <p:cNvSpPr/>
          <p:nvPr/>
        </p:nvSpPr>
        <p:spPr>
          <a:xfrm>
            <a:off x="2106374" y="1747397"/>
            <a:ext cx="1203001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取組内容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角丸四角形 160">
            <a:extLst>
              <a:ext uri="{FF2B5EF4-FFF2-40B4-BE49-F238E27FC236}">
                <a16:creationId xmlns:a16="http://schemas.microsoft.com/office/drawing/2014/main" id="{D89E52C6-4135-4BFD-9315-8EC94BFFD12A}"/>
              </a:ext>
            </a:extLst>
          </p:cNvPr>
          <p:cNvSpPr/>
          <p:nvPr/>
        </p:nvSpPr>
        <p:spPr>
          <a:xfrm>
            <a:off x="8031923" y="1806185"/>
            <a:ext cx="2241630" cy="223514"/>
          </a:xfrm>
          <a:prstGeom prst="roundRect">
            <a:avLst>
              <a:gd name="adj" fmla="val 4878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/>
          <a:p>
            <a:pPr algn="ctr">
              <a:defRPr/>
            </a:pPr>
            <a:r>
              <a:rPr lang="ja-JP" altLang="en-US" sz="11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解決される地域課題</a:t>
            </a:r>
            <a:endParaRPr lang="en-US" altLang="ja-JP" sz="11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角丸四角形 160">
            <a:extLst>
              <a:ext uri="{FF2B5EF4-FFF2-40B4-BE49-F238E27FC236}">
                <a16:creationId xmlns:a16="http://schemas.microsoft.com/office/drawing/2014/main" id="{3EF4EFB5-C595-4829-8927-420CA58DA22F}"/>
              </a:ext>
            </a:extLst>
          </p:cNvPr>
          <p:cNvSpPr/>
          <p:nvPr/>
        </p:nvSpPr>
        <p:spPr>
          <a:xfrm>
            <a:off x="131221" y="2000241"/>
            <a:ext cx="5546216" cy="4683895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角丸四角形 160">
            <a:extLst>
              <a:ext uri="{FF2B5EF4-FFF2-40B4-BE49-F238E27FC236}">
                <a16:creationId xmlns:a16="http://schemas.microsoft.com/office/drawing/2014/main" id="{6F64DFC3-C7EA-482C-99BB-7E229E9C35F8}"/>
              </a:ext>
            </a:extLst>
          </p:cNvPr>
          <p:cNvSpPr/>
          <p:nvPr/>
        </p:nvSpPr>
        <p:spPr>
          <a:xfrm>
            <a:off x="6198724" y="2062207"/>
            <a:ext cx="5893813" cy="4644509"/>
          </a:xfrm>
          <a:prstGeom prst="roundRect">
            <a:avLst>
              <a:gd name="adj" fmla="val 4878"/>
            </a:avLst>
          </a:prstGeom>
          <a:solidFill>
            <a:srgbClr val="CC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anchor="ctr"/>
          <a:lstStyle/>
          <a:p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2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002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8B8EB20E-94F5-45E2-81CD-7C1D201012E8}"/>
              </a:ext>
            </a:extLst>
          </p:cNvPr>
          <p:cNvSpPr/>
          <p:nvPr/>
        </p:nvSpPr>
        <p:spPr>
          <a:xfrm rot="5400000">
            <a:off x="3791019" y="4034404"/>
            <a:ext cx="4294123" cy="315837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0046A-CE44-4BAF-8499-20BF9CCA5D08}"/>
              </a:ext>
            </a:extLst>
          </p:cNvPr>
          <p:cNvSpPr txBox="1"/>
          <p:nvPr/>
        </p:nvSpPr>
        <p:spPr>
          <a:xfrm>
            <a:off x="6096018" y="257589"/>
            <a:ext cx="184731" cy="369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sz="1802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0DD3B4-5636-4A1A-A635-F999BF1D1368}"/>
              </a:ext>
            </a:extLst>
          </p:cNvPr>
          <p:cNvSpPr txBox="1"/>
          <p:nvPr/>
        </p:nvSpPr>
        <p:spPr>
          <a:xfrm flipH="1">
            <a:off x="264965" y="2259347"/>
            <a:ext cx="52471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538512-7081-491F-A353-2594288F3013}"/>
              </a:ext>
            </a:extLst>
          </p:cNvPr>
          <p:cNvSpPr txBox="1"/>
          <p:nvPr/>
        </p:nvSpPr>
        <p:spPr>
          <a:xfrm flipH="1">
            <a:off x="6295725" y="2252604"/>
            <a:ext cx="52471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①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②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③</a:t>
            </a:r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④</a:t>
            </a:r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A11DCD2-761A-4FCC-BE1A-7B11902957AE}"/>
              </a:ext>
            </a:extLst>
          </p:cNvPr>
          <p:cNvSpPr/>
          <p:nvPr/>
        </p:nvSpPr>
        <p:spPr>
          <a:xfrm>
            <a:off x="54241" y="1287251"/>
            <a:ext cx="12083518" cy="548120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08B71-CF71-4630-B727-07A3B396B7D8}"/>
              </a:ext>
            </a:extLst>
          </p:cNvPr>
          <p:cNvSpPr txBox="1"/>
          <p:nvPr/>
        </p:nvSpPr>
        <p:spPr>
          <a:xfrm>
            <a:off x="2688333" y="1343312"/>
            <a:ext cx="7848240" cy="2308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900" dirty="0"/>
              <a:t>農泊高度化促進事業　□１　インバウンド対応　　□２　高付加価値化対応（食）　□３　高付加価値化対応（景観）　□４　ワーケーション対応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424628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B12FC51-B89E-42B4-802A-0DD97E389777}"/>
              </a:ext>
            </a:extLst>
          </p:cNvPr>
          <p:cNvSpPr/>
          <p:nvPr/>
        </p:nvSpPr>
        <p:spPr>
          <a:xfrm>
            <a:off x="38636" y="6067143"/>
            <a:ext cx="12131899" cy="7650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33F72A-865D-4C55-9993-247ECA427BED}"/>
              </a:ext>
            </a:extLst>
          </p:cNvPr>
          <p:cNvSpPr/>
          <p:nvPr/>
        </p:nvSpPr>
        <p:spPr>
          <a:xfrm>
            <a:off x="0" y="53788"/>
            <a:ext cx="12192000" cy="13756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B13D00-8AA3-4A0B-9F2B-A42A15421DB6}"/>
              </a:ext>
            </a:extLst>
          </p:cNvPr>
          <p:cNvSpPr txBox="1"/>
          <p:nvPr/>
        </p:nvSpPr>
        <p:spPr>
          <a:xfrm>
            <a:off x="38636" y="25757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活用する主な地域資源（地域のキラーコンテンツ）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853F2-4792-452D-828F-679E48B60554}"/>
              </a:ext>
            </a:extLst>
          </p:cNvPr>
          <p:cNvGrpSpPr/>
          <p:nvPr/>
        </p:nvGrpSpPr>
        <p:grpSpPr>
          <a:xfrm>
            <a:off x="38636" y="1490051"/>
            <a:ext cx="12113528" cy="3274940"/>
            <a:chOff x="38636" y="884936"/>
            <a:chExt cx="12113528" cy="327494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B03EF51-3809-4335-9BC5-CE5547A0FB0C}"/>
                </a:ext>
              </a:extLst>
            </p:cNvPr>
            <p:cNvSpPr/>
            <p:nvPr/>
          </p:nvSpPr>
          <p:spPr>
            <a:xfrm>
              <a:off x="38636" y="1000848"/>
              <a:ext cx="4041563" cy="3159028"/>
            </a:xfrm>
            <a:prstGeom prst="round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755FB2DD-24D5-441B-8CEF-56A0EF9FD042}"/>
                </a:ext>
              </a:extLst>
            </p:cNvPr>
            <p:cNvSpPr/>
            <p:nvPr/>
          </p:nvSpPr>
          <p:spPr>
            <a:xfrm>
              <a:off x="4142103" y="1000847"/>
              <a:ext cx="3974078" cy="3159028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71E66305-F452-4ADB-8DA7-CAAB689AD6B3}"/>
                </a:ext>
              </a:extLst>
            </p:cNvPr>
            <p:cNvSpPr/>
            <p:nvPr/>
          </p:nvSpPr>
          <p:spPr>
            <a:xfrm>
              <a:off x="8178085" y="1000848"/>
              <a:ext cx="3974079" cy="3159027"/>
            </a:xfrm>
            <a:prstGeom prst="roundRect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8682F5-21DB-40AC-AFAB-A3B61008FF1C}"/>
                </a:ext>
              </a:extLst>
            </p:cNvPr>
            <p:cNvSpPr txBox="1"/>
            <p:nvPr/>
          </p:nvSpPr>
          <p:spPr>
            <a:xfrm>
              <a:off x="9961449" y="884936"/>
              <a:ext cx="595035" cy="338554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体験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F32906A-8CAF-47D0-A013-2AEC9D61972B}"/>
                </a:ext>
              </a:extLst>
            </p:cNvPr>
            <p:cNvSpPr txBox="1"/>
            <p:nvPr/>
          </p:nvSpPr>
          <p:spPr>
            <a:xfrm>
              <a:off x="5806468" y="897815"/>
              <a:ext cx="595035" cy="33855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食事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F61CE7-AE0B-4326-BF71-E3BA26D26CB8}"/>
                </a:ext>
              </a:extLst>
            </p:cNvPr>
            <p:cNvSpPr txBox="1"/>
            <p:nvPr/>
          </p:nvSpPr>
          <p:spPr>
            <a:xfrm>
              <a:off x="1621436" y="919646"/>
              <a:ext cx="595035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/>
                <a:t>宿泊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0BBA63-DCF3-4AC0-B8CF-277536CEAE8B}"/>
              </a:ext>
            </a:extLst>
          </p:cNvPr>
          <p:cNvSpPr txBox="1"/>
          <p:nvPr/>
        </p:nvSpPr>
        <p:spPr>
          <a:xfrm>
            <a:off x="128788" y="4838523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当該農泊地域の将来像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08A98D5-FB70-479C-9688-ADAC34E120F4}"/>
              </a:ext>
            </a:extLst>
          </p:cNvPr>
          <p:cNvSpPr/>
          <p:nvPr/>
        </p:nvSpPr>
        <p:spPr>
          <a:xfrm>
            <a:off x="38636" y="4838522"/>
            <a:ext cx="12113528" cy="1140853"/>
          </a:xfrm>
          <a:prstGeom prst="rect">
            <a:avLst/>
          </a:prstGeom>
          <a:noFill/>
          <a:ln w="381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9BF614-B287-4F82-B131-E87CED7FF64C}"/>
              </a:ext>
            </a:extLst>
          </p:cNvPr>
          <p:cNvSpPr txBox="1"/>
          <p:nvPr/>
        </p:nvSpPr>
        <p:spPr>
          <a:xfrm>
            <a:off x="80965" y="6067144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市町村（地方公共団体）の関わり・支援</a:t>
            </a:r>
          </a:p>
        </p:txBody>
      </p:sp>
    </p:spTree>
    <p:extLst>
      <p:ext uri="{BB962C8B-B14F-4D97-AF65-F5344CB8AC3E}">
        <p14:creationId xmlns:p14="http://schemas.microsoft.com/office/powerpoint/2010/main" val="108444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マップ&#10;&#10;自動的に生成された説明">
            <a:extLst>
              <a:ext uri="{FF2B5EF4-FFF2-40B4-BE49-F238E27FC236}">
                <a16:creationId xmlns:a16="http://schemas.microsoft.com/office/drawing/2014/main" id="{2D5708EB-EB21-B511-A0F2-B17609CF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FD8D3-6781-4089-A6B6-512B7262AD0C}"/>
              </a:ext>
            </a:extLst>
          </p:cNvPr>
          <p:cNvSpPr txBox="1"/>
          <p:nvPr/>
        </p:nvSpPr>
        <p:spPr>
          <a:xfrm>
            <a:off x="71301" y="46168"/>
            <a:ext cx="1569660" cy="3696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802" dirty="0"/>
              <a:t>農泊取組範囲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232DB5-BB1A-4D7D-9886-9DB83B71B2E2}"/>
              </a:ext>
            </a:extLst>
          </p:cNvPr>
          <p:cNvSpPr/>
          <p:nvPr/>
        </p:nvSpPr>
        <p:spPr>
          <a:xfrm>
            <a:off x="11" y="12"/>
            <a:ext cx="12192001" cy="6858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19" name="フローチャート: 結合子 18">
            <a:extLst>
              <a:ext uri="{FF2B5EF4-FFF2-40B4-BE49-F238E27FC236}">
                <a16:creationId xmlns:a16="http://schemas.microsoft.com/office/drawing/2014/main" id="{F9B0BEE8-A915-4AB2-940F-DFCF2C88BF74}"/>
              </a:ext>
            </a:extLst>
          </p:cNvPr>
          <p:cNvSpPr/>
          <p:nvPr/>
        </p:nvSpPr>
        <p:spPr>
          <a:xfrm>
            <a:off x="4456097" y="5078461"/>
            <a:ext cx="128789" cy="141668"/>
          </a:xfrm>
          <a:prstGeom prst="flowChartConnec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0" name="フローチャート: 結合子 19">
            <a:extLst>
              <a:ext uri="{FF2B5EF4-FFF2-40B4-BE49-F238E27FC236}">
                <a16:creationId xmlns:a16="http://schemas.microsoft.com/office/drawing/2014/main" id="{5CFA9844-62C4-4FB2-B91F-37617EFDC5EF}"/>
              </a:ext>
            </a:extLst>
          </p:cNvPr>
          <p:cNvSpPr/>
          <p:nvPr/>
        </p:nvSpPr>
        <p:spPr>
          <a:xfrm>
            <a:off x="4675039" y="578589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 dirty="0">
              <a:highlight>
                <a:srgbClr val="0000FF"/>
              </a:highlight>
            </a:endParaRPr>
          </a:p>
        </p:txBody>
      </p:sp>
      <p:sp>
        <p:nvSpPr>
          <p:cNvPr id="21" name="フローチャート: 結合子 20">
            <a:extLst>
              <a:ext uri="{FF2B5EF4-FFF2-40B4-BE49-F238E27FC236}">
                <a16:creationId xmlns:a16="http://schemas.microsoft.com/office/drawing/2014/main" id="{E9766A8C-FD23-4B5E-B0DB-1CBC54CE54B9}"/>
              </a:ext>
            </a:extLst>
          </p:cNvPr>
          <p:cNvSpPr/>
          <p:nvPr/>
        </p:nvSpPr>
        <p:spPr>
          <a:xfrm>
            <a:off x="4691364" y="4158525"/>
            <a:ext cx="128789" cy="141668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0963830-315D-45F7-9A63-A4CB3D84AF96}"/>
              </a:ext>
            </a:extLst>
          </p:cNvPr>
          <p:cNvSpPr/>
          <p:nvPr/>
        </p:nvSpPr>
        <p:spPr>
          <a:xfrm>
            <a:off x="4610643" y="4936794"/>
            <a:ext cx="128789" cy="141668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02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D69C745-C6C3-48B0-AC32-E5BB8C1DFC54}"/>
              </a:ext>
            </a:extLst>
          </p:cNvPr>
          <p:cNvCxnSpPr>
            <a:endCxn id="19" idx="5"/>
          </p:cNvCxnSpPr>
          <p:nvPr/>
        </p:nvCxnSpPr>
        <p:spPr>
          <a:xfrm flipH="1" flipV="1">
            <a:off x="4566020" y="5199394"/>
            <a:ext cx="379472" cy="383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A5053DC-8180-41A5-A9C0-1DD745769A2B}"/>
              </a:ext>
            </a:extLst>
          </p:cNvPr>
          <p:cNvCxnSpPr>
            <a:cxnSpLocks/>
            <a:endCxn id="22" idx="6"/>
          </p:cNvCxnSpPr>
          <p:nvPr/>
        </p:nvCxnSpPr>
        <p:spPr>
          <a:xfrm flipH="1" flipV="1">
            <a:off x="4739432" y="5007628"/>
            <a:ext cx="917373" cy="7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652713-388E-4985-A822-8E45156B7E35}"/>
              </a:ext>
            </a:extLst>
          </p:cNvPr>
          <p:cNvSpPr txBox="1"/>
          <p:nvPr/>
        </p:nvSpPr>
        <p:spPr>
          <a:xfrm>
            <a:off x="2741140" y="3952369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体験（○○農園）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E78237F-3763-4858-96BC-FFFD3A9D115A}"/>
              </a:ext>
            </a:extLst>
          </p:cNvPr>
          <p:cNvCxnSpPr>
            <a:cxnSpLocks/>
            <a:stCxn id="30" idx="3"/>
            <a:endCxn id="21" idx="2"/>
          </p:cNvCxnSpPr>
          <p:nvPr/>
        </p:nvCxnSpPr>
        <p:spPr>
          <a:xfrm>
            <a:off x="4147010" y="4090869"/>
            <a:ext cx="544354" cy="138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21B59A-C527-4B35-A65F-13F9E1D6AE1F}"/>
              </a:ext>
            </a:extLst>
          </p:cNvPr>
          <p:cNvSpPr txBox="1"/>
          <p:nvPr/>
        </p:nvSpPr>
        <p:spPr>
          <a:xfrm>
            <a:off x="2702239" y="5574140"/>
            <a:ext cx="140587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体験（川下り）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C078FDC-3567-4DF6-94F8-18455269D3C2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4108109" y="5712640"/>
            <a:ext cx="544356" cy="138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3566A9E0-A1E9-47FA-8036-93C63422B91F}"/>
              </a:ext>
            </a:extLst>
          </p:cNvPr>
          <p:cNvSpPr/>
          <p:nvPr/>
        </p:nvSpPr>
        <p:spPr>
          <a:xfrm>
            <a:off x="831273" y="1715404"/>
            <a:ext cx="7804727" cy="5016353"/>
          </a:xfrm>
          <a:custGeom>
            <a:avLst/>
            <a:gdLst>
              <a:gd name="connsiteX0" fmla="*/ 1258835 w 7804727"/>
              <a:gd name="connsiteY0" fmla="*/ 97932 h 5016353"/>
              <a:gd name="connsiteX1" fmla="*/ 1258835 w 7804727"/>
              <a:gd name="connsiteY1" fmla="*/ 97932 h 5016353"/>
              <a:gd name="connsiteX2" fmla="*/ 1247793 w 7804727"/>
              <a:gd name="connsiteY2" fmla="*/ 228508 h 5016353"/>
              <a:gd name="connsiteX3" fmla="*/ 1214666 w 7804727"/>
              <a:gd name="connsiteY3" fmla="*/ 348204 h 5016353"/>
              <a:gd name="connsiteX4" fmla="*/ 1192581 w 7804727"/>
              <a:gd name="connsiteY4" fmla="*/ 402610 h 5016353"/>
              <a:gd name="connsiteX5" fmla="*/ 1126326 w 7804727"/>
              <a:gd name="connsiteY5" fmla="*/ 500544 h 5016353"/>
              <a:gd name="connsiteX6" fmla="*/ 1093199 w 7804727"/>
              <a:gd name="connsiteY6" fmla="*/ 554949 h 5016353"/>
              <a:gd name="connsiteX7" fmla="*/ 1037987 w 7804727"/>
              <a:gd name="connsiteY7" fmla="*/ 642001 h 5016353"/>
              <a:gd name="connsiteX8" fmla="*/ 1015902 w 7804727"/>
              <a:gd name="connsiteY8" fmla="*/ 729052 h 5016353"/>
              <a:gd name="connsiteX9" fmla="*/ 993817 w 7804727"/>
              <a:gd name="connsiteY9" fmla="*/ 772578 h 5016353"/>
              <a:gd name="connsiteX10" fmla="*/ 960690 w 7804727"/>
              <a:gd name="connsiteY10" fmla="*/ 859628 h 5016353"/>
              <a:gd name="connsiteX11" fmla="*/ 916520 w 7804727"/>
              <a:gd name="connsiteY11" fmla="*/ 914035 h 5016353"/>
              <a:gd name="connsiteX12" fmla="*/ 806096 w 7804727"/>
              <a:gd name="connsiteY12" fmla="*/ 1044612 h 5016353"/>
              <a:gd name="connsiteX13" fmla="*/ 607332 w 7804727"/>
              <a:gd name="connsiteY13" fmla="*/ 1109901 h 5016353"/>
              <a:gd name="connsiteX14" fmla="*/ 574206 w 7804727"/>
              <a:gd name="connsiteY14" fmla="*/ 1120781 h 5016353"/>
              <a:gd name="connsiteX15" fmla="*/ 474824 w 7804727"/>
              <a:gd name="connsiteY15" fmla="*/ 1164306 h 5016353"/>
              <a:gd name="connsiteX16" fmla="*/ 353356 w 7804727"/>
              <a:gd name="connsiteY16" fmla="*/ 1240476 h 5016353"/>
              <a:gd name="connsiteX17" fmla="*/ 309187 w 7804727"/>
              <a:gd name="connsiteY17" fmla="*/ 1273120 h 5016353"/>
              <a:gd name="connsiteX18" fmla="*/ 265018 w 7804727"/>
              <a:gd name="connsiteY18" fmla="*/ 1294883 h 5016353"/>
              <a:gd name="connsiteX19" fmla="*/ 231890 w 7804727"/>
              <a:gd name="connsiteY19" fmla="*/ 1327528 h 5016353"/>
              <a:gd name="connsiteX20" fmla="*/ 198763 w 7804727"/>
              <a:gd name="connsiteY20" fmla="*/ 1349290 h 5016353"/>
              <a:gd name="connsiteX21" fmla="*/ 121466 w 7804727"/>
              <a:gd name="connsiteY21" fmla="*/ 1425460 h 5016353"/>
              <a:gd name="connsiteX22" fmla="*/ 77296 w 7804727"/>
              <a:gd name="connsiteY22" fmla="*/ 1490749 h 5016353"/>
              <a:gd name="connsiteX23" fmla="*/ 44169 w 7804727"/>
              <a:gd name="connsiteY23" fmla="*/ 1566918 h 5016353"/>
              <a:gd name="connsiteX24" fmla="*/ 33127 w 7804727"/>
              <a:gd name="connsiteY24" fmla="*/ 1621324 h 5016353"/>
              <a:gd name="connsiteX25" fmla="*/ 11042 w 7804727"/>
              <a:gd name="connsiteY25" fmla="*/ 1675731 h 5016353"/>
              <a:gd name="connsiteX26" fmla="*/ 0 w 7804727"/>
              <a:gd name="connsiteY26" fmla="*/ 1871597 h 5016353"/>
              <a:gd name="connsiteX27" fmla="*/ 33127 w 7804727"/>
              <a:gd name="connsiteY27" fmla="*/ 2198038 h 5016353"/>
              <a:gd name="connsiteX28" fmla="*/ 55212 w 7804727"/>
              <a:gd name="connsiteY28" fmla="*/ 2285088 h 5016353"/>
              <a:gd name="connsiteX29" fmla="*/ 66253 w 7804727"/>
              <a:gd name="connsiteY29" fmla="*/ 2404784 h 5016353"/>
              <a:gd name="connsiteX30" fmla="*/ 77296 w 7804727"/>
              <a:gd name="connsiteY30" fmla="*/ 2459190 h 5016353"/>
              <a:gd name="connsiteX31" fmla="*/ 88339 w 7804727"/>
              <a:gd name="connsiteY31" fmla="*/ 2524479 h 5016353"/>
              <a:gd name="connsiteX32" fmla="*/ 110424 w 7804727"/>
              <a:gd name="connsiteY32" fmla="*/ 2959734 h 5016353"/>
              <a:gd name="connsiteX33" fmla="*/ 121466 w 7804727"/>
              <a:gd name="connsiteY33" fmla="*/ 3188243 h 5016353"/>
              <a:gd name="connsiteX34" fmla="*/ 143550 w 7804727"/>
              <a:gd name="connsiteY34" fmla="*/ 3373225 h 5016353"/>
              <a:gd name="connsiteX35" fmla="*/ 187721 w 7804727"/>
              <a:gd name="connsiteY35" fmla="*/ 4330787 h 5016353"/>
              <a:gd name="connsiteX36" fmla="*/ 209806 w 7804727"/>
              <a:gd name="connsiteY36" fmla="*/ 4417837 h 5016353"/>
              <a:gd name="connsiteX37" fmla="*/ 386484 w 7804727"/>
              <a:gd name="connsiteY37" fmla="*/ 4591939 h 5016353"/>
              <a:gd name="connsiteX38" fmla="*/ 463781 w 7804727"/>
              <a:gd name="connsiteY38" fmla="*/ 4624584 h 5016353"/>
              <a:gd name="connsiteX39" fmla="*/ 640460 w 7804727"/>
              <a:gd name="connsiteY39" fmla="*/ 4689873 h 5016353"/>
              <a:gd name="connsiteX40" fmla="*/ 828181 w 7804727"/>
              <a:gd name="connsiteY40" fmla="*/ 4722516 h 5016353"/>
              <a:gd name="connsiteX41" fmla="*/ 1126326 w 7804727"/>
              <a:gd name="connsiteY41" fmla="*/ 4787805 h 5016353"/>
              <a:gd name="connsiteX42" fmla="*/ 1269878 w 7804727"/>
              <a:gd name="connsiteY42" fmla="*/ 4809567 h 5016353"/>
              <a:gd name="connsiteX43" fmla="*/ 1347175 w 7804727"/>
              <a:gd name="connsiteY43" fmla="*/ 4831330 h 5016353"/>
              <a:gd name="connsiteX44" fmla="*/ 1457598 w 7804727"/>
              <a:gd name="connsiteY44" fmla="*/ 4853093 h 5016353"/>
              <a:gd name="connsiteX45" fmla="*/ 1534895 w 7804727"/>
              <a:gd name="connsiteY45" fmla="*/ 4874855 h 5016353"/>
              <a:gd name="connsiteX46" fmla="*/ 1579066 w 7804727"/>
              <a:gd name="connsiteY46" fmla="*/ 4885737 h 5016353"/>
              <a:gd name="connsiteX47" fmla="*/ 1700532 w 7804727"/>
              <a:gd name="connsiteY47" fmla="*/ 4929262 h 5016353"/>
              <a:gd name="connsiteX48" fmla="*/ 2053889 w 7804727"/>
              <a:gd name="connsiteY48" fmla="*/ 4994551 h 5016353"/>
              <a:gd name="connsiteX49" fmla="*/ 2937283 w 7804727"/>
              <a:gd name="connsiteY49" fmla="*/ 5016314 h 5016353"/>
              <a:gd name="connsiteX50" fmla="*/ 5543293 w 7804727"/>
              <a:gd name="connsiteY50" fmla="*/ 5005432 h 5016353"/>
              <a:gd name="connsiteX51" fmla="*/ 7011935 w 7804727"/>
              <a:gd name="connsiteY51" fmla="*/ 4994551 h 5016353"/>
              <a:gd name="connsiteX52" fmla="*/ 7188613 w 7804727"/>
              <a:gd name="connsiteY52" fmla="*/ 4972787 h 5016353"/>
              <a:gd name="connsiteX53" fmla="*/ 7310079 w 7804727"/>
              <a:gd name="connsiteY53" fmla="*/ 4961907 h 5016353"/>
              <a:gd name="connsiteX54" fmla="*/ 7365292 w 7804727"/>
              <a:gd name="connsiteY54" fmla="*/ 4951025 h 5016353"/>
              <a:gd name="connsiteX55" fmla="*/ 7431547 w 7804727"/>
              <a:gd name="connsiteY55" fmla="*/ 4929262 h 5016353"/>
              <a:gd name="connsiteX56" fmla="*/ 7453632 w 7804727"/>
              <a:gd name="connsiteY56" fmla="*/ 4896618 h 5016353"/>
              <a:gd name="connsiteX57" fmla="*/ 7486758 w 7804727"/>
              <a:gd name="connsiteY57" fmla="*/ 4874855 h 5016353"/>
              <a:gd name="connsiteX58" fmla="*/ 7519886 w 7804727"/>
              <a:gd name="connsiteY58" fmla="*/ 4842212 h 5016353"/>
              <a:gd name="connsiteX59" fmla="*/ 7541970 w 7804727"/>
              <a:gd name="connsiteY59" fmla="*/ 4776923 h 5016353"/>
              <a:gd name="connsiteX60" fmla="*/ 7564055 w 7804727"/>
              <a:gd name="connsiteY60" fmla="*/ 4722516 h 5016353"/>
              <a:gd name="connsiteX61" fmla="*/ 7586141 w 7804727"/>
              <a:gd name="connsiteY61" fmla="*/ 4581059 h 5016353"/>
              <a:gd name="connsiteX62" fmla="*/ 7597182 w 7804727"/>
              <a:gd name="connsiteY62" fmla="*/ 4515770 h 5016353"/>
              <a:gd name="connsiteX63" fmla="*/ 7641352 w 7804727"/>
              <a:gd name="connsiteY63" fmla="*/ 4385194 h 5016353"/>
              <a:gd name="connsiteX64" fmla="*/ 7663438 w 7804727"/>
              <a:gd name="connsiteY64" fmla="*/ 4298143 h 5016353"/>
              <a:gd name="connsiteX65" fmla="*/ 7685522 w 7804727"/>
              <a:gd name="connsiteY65" fmla="*/ 4156685 h 5016353"/>
              <a:gd name="connsiteX66" fmla="*/ 7707607 w 7804727"/>
              <a:gd name="connsiteY66" fmla="*/ 4091396 h 5016353"/>
              <a:gd name="connsiteX67" fmla="*/ 7729692 w 7804727"/>
              <a:gd name="connsiteY67" fmla="*/ 3928177 h 5016353"/>
              <a:gd name="connsiteX68" fmla="*/ 7751776 w 7804727"/>
              <a:gd name="connsiteY68" fmla="*/ 3819362 h 5016353"/>
              <a:gd name="connsiteX69" fmla="*/ 7784904 w 7804727"/>
              <a:gd name="connsiteY69" fmla="*/ 3667023 h 5016353"/>
              <a:gd name="connsiteX70" fmla="*/ 7784904 w 7804727"/>
              <a:gd name="connsiteY70" fmla="*/ 2796513 h 5016353"/>
              <a:gd name="connsiteX71" fmla="*/ 7740735 w 7804727"/>
              <a:gd name="connsiteY71" fmla="*/ 2709463 h 5016353"/>
              <a:gd name="connsiteX72" fmla="*/ 7586141 w 7804727"/>
              <a:gd name="connsiteY72" fmla="*/ 2502716 h 5016353"/>
              <a:gd name="connsiteX73" fmla="*/ 7464673 w 7804727"/>
              <a:gd name="connsiteY73" fmla="*/ 2372140 h 5016353"/>
              <a:gd name="connsiteX74" fmla="*/ 7332164 w 7804727"/>
              <a:gd name="connsiteY74" fmla="*/ 2252445 h 5016353"/>
              <a:gd name="connsiteX75" fmla="*/ 7166529 w 7804727"/>
              <a:gd name="connsiteY75" fmla="*/ 2154511 h 5016353"/>
              <a:gd name="connsiteX76" fmla="*/ 7089232 w 7804727"/>
              <a:gd name="connsiteY76" fmla="*/ 2100106 h 5016353"/>
              <a:gd name="connsiteX77" fmla="*/ 6967765 w 7804727"/>
              <a:gd name="connsiteY77" fmla="*/ 2023936 h 5016353"/>
              <a:gd name="connsiteX78" fmla="*/ 6923595 w 7804727"/>
              <a:gd name="connsiteY78" fmla="*/ 1980410 h 5016353"/>
              <a:gd name="connsiteX79" fmla="*/ 6890469 w 7804727"/>
              <a:gd name="connsiteY79" fmla="*/ 1936884 h 5016353"/>
              <a:gd name="connsiteX80" fmla="*/ 6835256 w 7804727"/>
              <a:gd name="connsiteY80" fmla="*/ 1904240 h 5016353"/>
              <a:gd name="connsiteX81" fmla="*/ 6757959 w 7804727"/>
              <a:gd name="connsiteY81" fmla="*/ 1806308 h 5016353"/>
              <a:gd name="connsiteX82" fmla="*/ 6702747 w 7804727"/>
              <a:gd name="connsiteY82" fmla="*/ 1708376 h 5016353"/>
              <a:gd name="connsiteX83" fmla="*/ 6691704 w 7804727"/>
              <a:gd name="connsiteY83" fmla="*/ 1664850 h 5016353"/>
              <a:gd name="connsiteX84" fmla="*/ 6669619 w 7804727"/>
              <a:gd name="connsiteY84" fmla="*/ 1632206 h 5016353"/>
              <a:gd name="connsiteX85" fmla="*/ 6658578 w 7804727"/>
              <a:gd name="connsiteY85" fmla="*/ 1577799 h 5016353"/>
              <a:gd name="connsiteX86" fmla="*/ 6614407 w 7804727"/>
              <a:gd name="connsiteY86" fmla="*/ 1468985 h 5016353"/>
              <a:gd name="connsiteX87" fmla="*/ 6592323 w 7804727"/>
              <a:gd name="connsiteY87" fmla="*/ 1414579 h 5016353"/>
              <a:gd name="connsiteX88" fmla="*/ 6581281 w 7804727"/>
              <a:gd name="connsiteY88" fmla="*/ 1371053 h 5016353"/>
              <a:gd name="connsiteX89" fmla="*/ 6537110 w 7804727"/>
              <a:gd name="connsiteY89" fmla="*/ 1273120 h 5016353"/>
              <a:gd name="connsiteX90" fmla="*/ 6515026 w 7804727"/>
              <a:gd name="connsiteY90" fmla="*/ 1164306 h 5016353"/>
              <a:gd name="connsiteX91" fmla="*/ 6492941 w 7804727"/>
              <a:gd name="connsiteY91" fmla="*/ 1099019 h 5016353"/>
              <a:gd name="connsiteX92" fmla="*/ 6470856 w 7804727"/>
              <a:gd name="connsiteY92" fmla="*/ 968442 h 5016353"/>
              <a:gd name="connsiteX93" fmla="*/ 6448772 w 7804727"/>
              <a:gd name="connsiteY93" fmla="*/ 859628 h 5016353"/>
              <a:gd name="connsiteX94" fmla="*/ 6437729 w 7804727"/>
              <a:gd name="connsiteY94" fmla="*/ 772578 h 5016353"/>
              <a:gd name="connsiteX95" fmla="*/ 6393559 w 7804727"/>
              <a:gd name="connsiteY95" fmla="*/ 685526 h 5016353"/>
              <a:gd name="connsiteX96" fmla="*/ 6338347 w 7804727"/>
              <a:gd name="connsiteY96" fmla="*/ 609356 h 5016353"/>
              <a:gd name="connsiteX97" fmla="*/ 6305219 w 7804727"/>
              <a:gd name="connsiteY97" fmla="*/ 554949 h 5016353"/>
              <a:gd name="connsiteX98" fmla="*/ 6283135 w 7804727"/>
              <a:gd name="connsiteY98" fmla="*/ 522306 h 5016353"/>
              <a:gd name="connsiteX99" fmla="*/ 6227923 w 7804727"/>
              <a:gd name="connsiteY99" fmla="*/ 478780 h 5016353"/>
              <a:gd name="connsiteX100" fmla="*/ 6183753 w 7804727"/>
              <a:gd name="connsiteY100" fmla="*/ 413492 h 5016353"/>
              <a:gd name="connsiteX101" fmla="*/ 6139584 w 7804727"/>
              <a:gd name="connsiteY101" fmla="*/ 391730 h 5016353"/>
              <a:gd name="connsiteX102" fmla="*/ 6073329 w 7804727"/>
              <a:gd name="connsiteY102" fmla="*/ 337322 h 5016353"/>
              <a:gd name="connsiteX103" fmla="*/ 5996032 w 7804727"/>
              <a:gd name="connsiteY103" fmla="*/ 304678 h 5016353"/>
              <a:gd name="connsiteX104" fmla="*/ 5907693 w 7804727"/>
              <a:gd name="connsiteY104" fmla="*/ 261153 h 5016353"/>
              <a:gd name="connsiteX105" fmla="*/ 5841438 w 7804727"/>
              <a:gd name="connsiteY105" fmla="*/ 250271 h 5016353"/>
              <a:gd name="connsiteX106" fmla="*/ 5775184 w 7804727"/>
              <a:gd name="connsiteY106" fmla="*/ 228508 h 5016353"/>
              <a:gd name="connsiteX107" fmla="*/ 5576421 w 7804727"/>
              <a:gd name="connsiteY107" fmla="*/ 195865 h 5016353"/>
              <a:gd name="connsiteX108" fmla="*/ 5245147 w 7804727"/>
              <a:gd name="connsiteY108" fmla="*/ 152339 h 5016353"/>
              <a:gd name="connsiteX109" fmla="*/ 5035342 w 7804727"/>
              <a:gd name="connsiteY109" fmla="*/ 141458 h 5016353"/>
              <a:gd name="connsiteX110" fmla="*/ 4858663 w 7804727"/>
              <a:gd name="connsiteY110" fmla="*/ 130576 h 5016353"/>
              <a:gd name="connsiteX111" fmla="*/ 4339670 w 7804727"/>
              <a:gd name="connsiteY111" fmla="*/ 119696 h 5016353"/>
              <a:gd name="connsiteX112" fmla="*/ 4240287 w 7804727"/>
              <a:gd name="connsiteY112" fmla="*/ 97932 h 5016353"/>
              <a:gd name="connsiteX113" fmla="*/ 4196118 w 7804727"/>
              <a:gd name="connsiteY113" fmla="*/ 87051 h 5016353"/>
              <a:gd name="connsiteX114" fmla="*/ 4118821 w 7804727"/>
              <a:gd name="connsiteY114" fmla="*/ 76169 h 5016353"/>
              <a:gd name="connsiteX115" fmla="*/ 3997355 w 7804727"/>
              <a:gd name="connsiteY115" fmla="*/ 43526 h 5016353"/>
              <a:gd name="connsiteX116" fmla="*/ 3920058 w 7804727"/>
              <a:gd name="connsiteY116" fmla="*/ 32644 h 5016353"/>
              <a:gd name="connsiteX117" fmla="*/ 3798592 w 7804727"/>
              <a:gd name="connsiteY117" fmla="*/ 10881 h 5016353"/>
              <a:gd name="connsiteX118" fmla="*/ 3732336 w 7804727"/>
              <a:gd name="connsiteY118" fmla="*/ 0 h 5016353"/>
              <a:gd name="connsiteX119" fmla="*/ 1446556 w 7804727"/>
              <a:gd name="connsiteY119" fmla="*/ 10881 h 5016353"/>
              <a:gd name="connsiteX120" fmla="*/ 1380301 w 7804727"/>
              <a:gd name="connsiteY120" fmla="*/ 65288 h 5016353"/>
              <a:gd name="connsiteX121" fmla="*/ 1314047 w 7804727"/>
              <a:gd name="connsiteY121" fmla="*/ 87051 h 5016353"/>
              <a:gd name="connsiteX122" fmla="*/ 1280920 w 7804727"/>
              <a:gd name="connsiteY122" fmla="*/ 108814 h 5016353"/>
              <a:gd name="connsiteX123" fmla="*/ 1258835 w 7804727"/>
              <a:gd name="connsiteY123" fmla="*/ 97932 h 50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5016353" extrusionOk="0">
                <a:moveTo>
                  <a:pt x="1258835" y="97932"/>
                </a:moveTo>
                <a:lnTo>
                  <a:pt x="1258835" y="97932"/>
                </a:lnTo>
                <a:cubicBezTo>
                  <a:pt x="1255588" y="143531"/>
                  <a:pt x="1255106" y="184550"/>
                  <a:pt x="1247793" y="228508"/>
                </a:cubicBezTo>
                <a:cubicBezTo>
                  <a:pt x="1248122" y="255472"/>
                  <a:pt x="1225250" y="310237"/>
                  <a:pt x="1214666" y="348204"/>
                </a:cubicBezTo>
                <a:cubicBezTo>
                  <a:pt x="1205608" y="368697"/>
                  <a:pt x="1199122" y="387375"/>
                  <a:pt x="1192581" y="402610"/>
                </a:cubicBezTo>
                <a:cubicBezTo>
                  <a:pt x="1163847" y="466505"/>
                  <a:pt x="1163338" y="447729"/>
                  <a:pt x="1126326" y="500544"/>
                </a:cubicBezTo>
                <a:cubicBezTo>
                  <a:pt x="1115528" y="519436"/>
                  <a:pt x="1102428" y="537381"/>
                  <a:pt x="1093199" y="554949"/>
                </a:cubicBezTo>
                <a:cubicBezTo>
                  <a:pt x="1036320" y="638402"/>
                  <a:pt x="1075938" y="552087"/>
                  <a:pt x="1037987" y="642001"/>
                </a:cubicBezTo>
                <a:cubicBezTo>
                  <a:pt x="1034499" y="669685"/>
                  <a:pt x="1025006" y="697930"/>
                  <a:pt x="1015902" y="729052"/>
                </a:cubicBezTo>
                <a:cubicBezTo>
                  <a:pt x="1006666" y="743537"/>
                  <a:pt x="999817" y="759600"/>
                  <a:pt x="993817" y="772578"/>
                </a:cubicBezTo>
                <a:cubicBezTo>
                  <a:pt x="981118" y="808739"/>
                  <a:pt x="984811" y="820320"/>
                  <a:pt x="960690" y="859628"/>
                </a:cubicBezTo>
                <a:cubicBezTo>
                  <a:pt x="950640" y="878068"/>
                  <a:pt x="930849" y="891956"/>
                  <a:pt x="916520" y="914035"/>
                </a:cubicBezTo>
                <a:cubicBezTo>
                  <a:pt x="880133" y="964620"/>
                  <a:pt x="888204" y="1023412"/>
                  <a:pt x="806096" y="1044612"/>
                </a:cubicBezTo>
                <a:cubicBezTo>
                  <a:pt x="580686" y="1065184"/>
                  <a:pt x="867087" y="1006839"/>
                  <a:pt x="607332" y="1109901"/>
                </a:cubicBezTo>
                <a:cubicBezTo>
                  <a:pt x="595751" y="1113138"/>
                  <a:pt x="585201" y="1117116"/>
                  <a:pt x="574206" y="1120781"/>
                </a:cubicBezTo>
                <a:cubicBezTo>
                  <a:pt x="530888" y="1135620"/>
                  <a:pt x="509689" y="1147563"/>
                  <a:pt x="474824" y="1164306"/>
                </a:cubicBezTo>
                <a:cubicBezTo>
                  <a:pt x="444971" y="1184083"/>
                  <a:pt x="379079" y="1217011"/>
                  <a:pt x="353356" y="1240476"/>
                </a:cubicBezTo>
                <a:cubicBezTo>
                  <a:pt x="341256" y="1252030"/>
                  <a:pt x="324936" y="1263183"/>
                  <a:pt x="309187" y="1273120"/>
                </a:cubicBezTo>
                <a:cubicBezTo>
                  <a:pt x="294371" y="1284648"/>
                  <a:pt x="277697" y="1284250"/>
                  <a:pt x="265018" y="1294883"/>
                </a:cubicBezTo>
                <a:cubicBezTo>
                  <a:pt x="254464" y="1304712"/>
                  <a:pt x="244414" y="1319234"/>
                  <a:pt x="231890" y="1327528"/>
                </a:cubicBezTo>
                <a:cubicBezTo>
                  <a:pt x="219728" y="1336425"/>
                  <a:pt x="210387" y="1340538"/>
                  <a:pt x="198763" y="1349290"/>
                </a:cubicBezTo>
                <a:cubicBezTo>
                  <a:pt x="118419" y="1443346"/>
                  <a:pt x="195908" y="1378027"/>
                  <a:pt x="121466" y="1425460"/>
                </a:cubicBezTo>
                <a:cubicBezTo>
                  <a:pt x="109140" y="1451059"/>
                  <a:pt x="87845" y="1465354"/>
                  <a:pt x="77296" y="1490749"/>
                </a:cubicBezTo>
                <a:cubicBezTo>
                  <a:pt x="57048" y="1537031"/>
                  <a:pt x="73396" y="1512081"/>
                  <a:pt x="44169" y="1566918"/>
                </a:cubicBezTo>
                <a:cubicBezTo>
                  <a:pt x="40040" y="1586009"/>
                  <a:pt x="41372" y="1603584"/>
                  <a:pt x="33127" y="1621324"/>
                </a:cubicBezTo>
                <a:cubicBezTo>
                  <a:pt x="27864" y="1639039"/>
                  <a:pt x="15897" y="1657558"/>
                  <a:pt x="11042" y="1675731"/>
                </a:cubicBezTo>
                <a:cubicBezTo>
                  <a:pt x="12593" y="1737245"/>
                  <a:pt x="9284" y="1807655"/>
                  <a:pt x="0" y="1871597"/>
                </a:cubicBezTo>
                <a:cubicBezTo>
                  <a:pt x="-1896" y="1978314"/>
                  <a:pt x="7315" y="2087263"/>
                  <a:pt x="33127" y="2198038"/>
                </a:cubicBezTo>
                <a:cubicBezTo>
                  <a:pt x="35759" y="2227542"/>
                  <a:pt x="55404" y="2252186"/>
                  <a:pt x="55212" y="2285088"/>
                </a:cubicBezTo>
                <a:cubicBezTo>
                  <a:pt x="62170" y="2325510"/>
                  <a:pt x="67167" y="2365802"/>
                  <a:pt x="66253" y="2404784"/>
                </a:cubicBezTo>
                <a:cubicBezTo>
                  <a:pt x="66302" y="2420485"/>
                  <a:pt x="71547" y="2442228"/>
                  <a:pt x="77296" y="2459190"/>
                </a:cubicBezTo>
                <a:cubicBezTo>
                  <a:pt x="82412" y="2482679"/>
                  <a:pt x="82630" y="2505906"/>
                  <a:pt x="88339" y="2524479"/>
                </a:cubicBezTo>
                <a:cubicBezTo>
                  <a:pt x="101945" y="2780334"/>
                  <a:pt x="98353" y="2571728"/>
                  <a:pt x="110424" y="2959734"/>
                </a:cubicBezTo>
                <a:cubicBezTo>
                  <a:pt x="111617" y="3040208"/>
                  <a:pt x="119557" y="3110112"/>
                  <a:pt x="121466" y="3188243"/>
                </a:cubicBezTo>
                <a:cubicBezTo>
                  <a:pt x="133733" y="3333319"/>
                  <a:pt x="118912" y="3281423"/>
                  <a:pt x="143550" y="3373225"/>
                </a:cubicBezTo>
                <a:cubicBezTo>
                  <a:pt x="224446" y="3797734"/>
                  <a:pt x="145670" y="3053340"/>
                  <a:pt x="187721" y="4330787"/>
                </a:cubicBezTo>
                <a:cubicBezTo>
                  <a:pt x="189911" y="4366600"/>
                  <a:pt x="193633" y="4388965"/>
                  <a:pt x="209806" y="4417837"/>
                </a:cubicBezTo>
                <a:cubicBezTo>
                  <a:pt x="255360" y="4489519"/>
                  <a:pt x="312074" y="4558458"/>
                  <a:pt x="386484" y="4591939"/>
                </a:cubicBezTo>
                <a:cubicBezTo>
                  <a:pt x="415668" y="4607943"/>
                  <a:pt x="436843" y="4618197"/>
                  <a:pt x="463781" y="4624584"/>
                </a:cubicBezTo>
                <a:cubicBezTo>
                  <a:pt x="529431" y="4648097"/>
                  <a:pt x="580694" y="4684872"/>
                  <a:pt x="640460" y="4689873"/>
                </a:cubicBezTo>
                <a:cubicBezTo>
                  <a:pt x="704458" y="4712623"/>
                  <a:pt x="769961" y="4704358"/>
                  <a:pt x="828181" y="4722516"/>
                </a:cubicBezTo>
                <a:cubicBezTo>
                  <a:pt x="928020" y="4739258"/>
                  <a:pt x="1033661" y="4757424"/>
                  <a:pt x="1126326" y="4787805"/>
                </a:cubicBezTo>
                <a:cubicBezTo>
                  <a:pt x="1174127" y="4793546"/>
                  <a:pt x="1219843" y="4800479"/>
                  <a:pt x="1269878" y="4809567"/>
                </a:cubicBezTo>
                <a:cubicBezTo>
                  <a:pt x="1300460" y="4817828"/>
                  <a:pt x="1323002" y="4824694"/>
                  <a:pt x="1347175" y="4831330"/>
                </a:cubicBezTo>
                <a:cubicBezTo>
                  <a:pt x="1385615" y="4836894"/>
                  <a:pt x="1417572" y="4842995"/>
                  <a:pt x="1457598" y="4853093"/>
                </a:cubicBezTo>
                <a:cubicBezTo>
                  <a:pt x="1485667" y="4854413"/>
                  <a:pt x="1505214" y="4869672"/>
                  <a:pt x="1534895" y="4874855"/>
                </a:cubicBezTo>
                <a:cubicBezTo>
                  <a:pt x="1547564" y="4878738"/>
                  <a:pt x="1562701" y="4879316"/>
                  <a:pt x="1579066" y="4885737"/>
                </a:cubicBezTo>
                <a:cubicBezTo>
                  <a:pt x="1638473" y="4906802"/>
                  <a:pt x="1634729" y="4914354"/>
                  <a:pt x="1700532" y="4929262"/>
                </a:cubicBezTo>
                <a:cubicBezTo>
                  <a:pt x="1783387" y="4947090"/>
                  <a:pt x="1945744" y="4988168"/>
                  <a:pt x="2053889" y="4994551"/>
                </a:cubicBezTo>
                <a:cubicBezTo>
                  <a:pt x="2279867" y="5018586"/>
                  <a:pt x="2935701" y="5016552"/>
                  <a:pt x="2937283" y="5016314"/>
                </a:cubicBezTo>
                <a:cubicBezTo>
                  <a:pt x="4156721" y="5063473"/>
                  <a:pt x="4571801" y="4909207"/>
                  <a:pt x="5543293" y="5005432"/>
                </a:cubicBezTo>
                <a:cubicBezTo>
                  <a:pt x="5887079" y="5133110"/>
                  <a:pt x="6567911" y="4937750"/>
                  <a:pt x="7011935" y="4994551"/>
                </a:cubicBezTo>
                <a:cubicBezTo>
                  <a:pt x="7066505" y="4987407"/>
                  <a:pt x="7132862" y="4975502"/>
                  <a:pt x="7188613" y="4972787"/>
                </a:cubicBezTo>
                <a:cubicBezTo>
                  <a:pt x="7228289" y="4964556"/>
                  <a:pt x="7275311" y="4968124"/>
                  <a:pt x="7310079" y="4961907"/>
                </a:cubicBezTo>
                <a:cubicBezTo>
                  <a:pt x="7329255" y="4959848"/>
                  <a:pt x="7348915" y="4956693"/>
                  <a:pt x="7365292" y="4951025"/>
                </a:cubicBezTo>
                <a:cubicBezTo>
                  <a:pt x="7387752" y="4944988"/>
                  <a:pt x="7431547" y="4929263"/>
                  <a:pt x="7431547" y="4929262"/>
                </a:cubicBezTo>
                <a:cubicBezTo>
                  <a:pt x="7438429" y="4919537"/>
                  <a:pt x="7445005" y="4907418"/>
                  <a:pt x="7453632" y="4896618"/>
                </a:cubicBezTo>
                <a:cubicBezTo>
                  <a:pt x="7463694" y="4889384"/>
                  <a:pt x="7476406" y="4883552"/>
                  <a:pt x="7486758" y="4874855"/>
                </a:cubicBezTo>
                <a:cubicBezTo>
                  <a:pt x="7496950" y="4864456"/>
                  <a:pt x="7508464" y="4852439"/>
                  <a:pt x="7519886" y="4842212"/>
                </a:cubicBezTo>
                <a:cubicBezTo>
                  <a:pt x="7526438" y="4818768"/>
                  <a:pt x="7532598" y="4795861"/>
                  <a:pt x="7541970" y="4776923"/>
                </a:cubicBezTo>
                <a:cubicBezTo>
                  <a:pt x="7547498" y="4757906"/>
                  <a:pt x="7558183" y="4740503"/>
                  <a:pt x="7564055" y="4722516"/>
                </a:cubicBezTo>
                <a:cubicBezTo>
                  <a:pt x="7576791" y="4679318"/>
                  <a:pt x="7576135" y="4610812"/>
                  <a:pt x="7586141" y="4581059"/>
                </a:cubicBezTo>
                <a:cubicBezTo>
                  <a:pt x="7589916" y="4559534"/>
                  <a:pt x="7593668" y="4534546"/>
                  <a:pt x="7597182" y="4515770"/>
                </a:cubicBezTo>
                <a:cubicBezTo>
                  <a:pt x="7614346" y="4476791"/>
                  <a:pt x="7634155" y="4425451"/>
                  <a:pt x="7641352" y="4385194"/>
                </a:cubicBezTo>
                <a:cubicBezTo>
                  <a:pt x="7655410" y="4359104"/>
                  <a:pt x="7645780" y="4338187"/>
                  <a:pt x="7663438" y="4298143"/>
                </a:cubicBezTo>
                <a:cubicBezTo>
                  <a:pt x="7673846" y="4263882"/>
                  <a:pt x="7674381" y="4195745"/>
                  <a:pt x="7685522" y="4156685"/>
                </a:cubicBezTo>
                <a:cubicBezTo>
                  <a:pt x="7689657" y="4130430"/>
                  <a:pt x="7702784" y="4115841"/>
                  <a:pt x="7707607" y="4091396"/>
                </a:cubicBezTo>
                <a:cubicBezTo>
                  <a:pt x="7708018" y="4060220"/>
                  <a:pt x="7725206" y="3957953"/>
                  <a:pt x="7729692" y="3928177"/>
                </a:cubicBezTo>
                <a:cubicBezTo>
                  <a:pt x="7737788" y="3888378"/>
                  <a:pt x="7740770" y="3850179"/>
                  <a:pt x="7751776" y="3819362"/>
                </a:cubicBezTo>
                <a:cubicBezTo>
                  <a:pt x="7781296" y="3720343"/>
                  <a:pt x="7768853" y="3769777"/>
                  <a:pt x="7784904" y="3667023"/>
                </a:cubicBezTo>
                <a:cubicBezTo>
                  <a:pt x="7817963" y="3329489"/>
                  <a:pt x="7808088" y="3228402"/>
                  <a:pt x="7784904" y="2796513"/>
                </a:cubicBezTo>
                <a:cubicBezTo>
                  <a:pt x="7786489" y="2760681"/>
                  <a:pt x="7756102" y="2743217"/>
                  <a:pt x="7740735" y="2709463"/>
                </a:cubicBezTo>
                <a:cubicBezTo>
                  <a:pt x="7684714" y="2596565"/>
                  <a:pt x="7719358" y="2656893"/>
                  <a:pt x="7586141" y="2502716"/>
                </a:cubicBezTo>
                <a:cubicBezTo>
                  <a:pt x="7450264" y="2362847"/>
                  <a:pt x="7581836" y="2495607"/>
                  <a:pt x="7464673" y="2372140"/>
                </a:cubicBezTo>
                <a:cubicBezTo>
                  <a:pt x="7380633" y="2285520"/>
                  <a:pt x="7438758" y="2323944"/>
                  <a:pt x="7332164" y="2252445"/>
                </a:cubicBezTo>
                <a:cubicBezTo>
                  <a:pt x="7278418" y="2222774"/>
                  <a:pt x="7224749" y="2191575"/>
                  <a:pt x="7166529" y="2154511"/>
                </a:cubicBezTo>
                <a:cubicBezTo>
                  <a:pt x="7140077" y="2134446"/>
                  <a:pt x="7117264" y="2115021"/>
                  <a:pt x="7089232" y="2100106"/>
                </a:cubicBezTo>
                <a:cubicBezTo>
                  <a:pt x="7045404" y="2066394"/>
                  <a:pt x="6996058" y="2062297"/>
                  <a:pt x="6967765" y="2023936"/>
                </a:cubicBezTo>
                <a:cubicBezTo>
                  <a:pt x="6955470" y="2009092"/>
                  <a:pt x="6935494" y="1994651"/>
                  <a:pt x="6923595" y="1980410"/>
                </a:cubicBezTo>
                <a:cubicBezTo>
                  <a:pt x="6914509" y="1965066"/>
                  <a:pt x="6904048" y="1946412"/>
                  <a:pt x="6890469" y="1936884"/>
                </a:cubicBezTo>
                <a:cubicBezTo>
                  <a:pt x="6875315" y="1923727"/>
                  <a:pt x="6853721" y="1913587"/>
                  <a:pt x="6835256" y="1904240"/>
                </a:cubicBezTo>
                <a:cubicBezTo>
                  <a:pt x="6812934" y="1873880"/>
                  <a:pt x="6771269" y="1847844"/>
                  <a:pt x="6757959" y="1806308"/>
                </a:cubicBezTo>
                <a:cubicBezTo>
                  <a:pt x="6723792" y="1734548"/>
                  <a:pt x="6747276" y="1767427"/>
                  <a:pt x="6702747" y="1708376"/>
                </a:cubicBezTo>
                <a:cubicBezTo>
                  <a:pt x="6697932" y="1696230"/>
                  <a:pt x="6698892" y="1678566"/>
                  <a:pt x="6691704" y="1664850"/>
                </a:cubicBezTo>
                <a:cubicBezTo>
                  <a:pt x="6687446" y="1653429"/>
                  <a:pt x="6674767" y="1642174"/>
                  <a:pt x="6669619" y="1632206"/>
                </a:cubicBezTo>
                <a:cubicBezTo>
                  <a:pt x="6663675" y="1615200"/>
                  <a:pt x="6663605" y="1598725"/>
                  <a:pt x="6658578" y="1577799"/>
                </a:cubicBezTo>
                <a:cubicBezTo>
                  <a:pt x="6646641" y="1540860"/>
                  <a:pt x="6624597" y="1503323"/>
                  <a:pt x="6614407" y="1468985"/>
                </a:cubicBezTo>
                <a:cubicBezTo>
                  <a:pt x="6610082" y="1449020"/>
                  <a:pt x="6597999" y="1435304"/>
                  <a:pt x="6592323" y="1414579"/>
                </a:cubicBezTo>
                <a:cubicBezTo>
                  <a:pt x="6590551" y="1400183"/>
                  <a:pt x="6585926" y="1384989"/>
                  <a:pt x="6581281" y="1371053"/>
                </a:cubicBezTo>
                <a:cubicBezTo>
                  <a:pt x="6568922" y="1332620"/>
                  <a:pt x="6555929" y="1309406"/>
                  <a:pt x="6537110" y="1273120"/>
                </a:cubicBezTo>
                <a:cubicBezTo>
                  <a:pt x="6529873" y="1236281"/>
                  <a:pt x="6527981" y="1198483"/>
                  <a:pt x="6515026" y="1164306"/>
                </a:cubicBezTo>
                <a:cubicBezTo>
                  <a:pt x="6505581" y="1140113"/>
                  <a:pt x="6494686" y="1118778"/>
                  <a:pt x="6492941" y="1099019"/>
                </a:cubicBezTo>
                <a:cubicBezTo>
                  <a:pt x="6483573" y="1055535"/>
                  <a:pt x="6479770" y="1010139"/>
                  <a:pt x="6470856" y="968442"/>
                </a:cubicBezTo>
                <a:cubicBezTo>
                  <a:pt x="6466300" y="930104"/>
                  <a:pt x="6455024" y="902102"/>
                  <a:pt x="6448772" y="859628"/>
                </a:cubicBezTo>
                <a:cubicBezTo>
                  <a:pt x="6446336" y="830905"/>
                  <a:pt x="6446561" y="796781"/>
                  <a:pt x="6437729" y="772578"/>
                </a:cubicBezTo>
                <a:cubicBezTo>
                  <a:pt x="6425020" y="736071"/>
                  <a:pt x="6413640" y="710600"/>
                  <a:pt x="6393559" y="685526"/>
                </a:cubicBezTo>
                <a:cubicBezTo>
                  <a:pt x="6368006" y="656135"/>
                  <a:pt x="6358249" y="644057"/>
                  <a:pt x="6338347" y="609356"/>
                </a:cubicBezTo>
                <a:cubicBezTo>
                  <a:pt x="6328108" y="591901"/>
                  <a:pt x="6316209" y="573225"/>
                  <a:pt x="6305219" y="554949"/>
                </a:cubicBezTo>
                <a:cubicBezTo>
                  <a:pt x="6297245" y="545592"/>
                  <a:pt x="6292877" y="531972"/>
                  <a:pt x="6283135" y="522306"/>
                </a:cubicBezTo>
                <a:cubicBezTo>
                  <a:pt x="6238864" y="485823"/>
                  <a:pt x="6255143" y="515661"/>
                  <a:pt x="6227923" y="478780"/>
                </a:cubicBezTo>
                <a:cubicBezTo>
                  <a:pt x="6212094" y="458908"/>
                  <a:pt x="6207411" y="420489"/>
                  <a:pt x="6183753" y="413492"/>
                </a:cubicBezTo>
                <a:cubicBezTo>
                  <a:pt x="6168367" y="406095"/>
                  <a:pt x="6153989" y="401695"/>
                  <a:pt x="6139584" y="391730"/>
                </a:cubicBezTo>
                <a:cubicBezTo>
                  <a:pt x="6087337" y="350558"/>
                  <a:pt x="6133008" y="370591"/>
                  <a:pt x="6073329" y="337322"/>
                </a:cubicBezTo>
                <a:cubicBezTo>
                  <a:pt x="6047267" y="325330"/>
                  <a:pt x="6021149" y="317732"/>
                  <a:pt x="5996032" y="304678"/>
                </a:cubicBezTo>
                <a:cubicBezTo>
                  <a:pt x="5969185" y="290750"/>
                  <a:pt x="5938442" y="272726"/>
                  <a:pt x="5907693" y="261153"/>
                </a:cubicBezTo>
                <a:cubicBezTo>
                  <a:pt x="5883289" y="251711"/>
                  <a:pt x="5860210" y="256603"/>
                  <a:pt x="5841438" y="250271"/>
                </a:cubicBezTo>
                <a:cubicBezTo>
                  <a:pt x="5818222" y="241151"/>
                  <a:pt x="5798014" y="233644"/>
                  <a:pt x="5775184" y="228508"/>
                </a:cubicBezTo>
                <a:cubicBezTo>
                  <a:pt x="5631860" y="193572"/>
                  <a:pt x="5703043" y="227397"/>
                  <a:pt x="5576421" y="195865"/>
                </a:cubicBezTo>
                <a:cubicBezTo>
                  <a:pt x="5327483" y="195267"/>
                  <a:pt x="5594180" y="143841"/>
                  <a:pt x="5245147" y="152339"/>
                </a:cubicBezTo>
                <a:cubicBezTo>
                  <a:pt x="5174768" y="138765"/>
                  <a:pt x="5109487" y="152337"/>
                  <a:pt x="5035342" y="141458"/>
                </a:cubicBezTo>
                <a:cubicBezTo>
                  <a:pt x="4986432" y="136114"/>
                  <a:pt x="4920445" y="136123"/>
                  <a:pt x="4858663" y="130576"/>
                </a:cubicBezTo>
                <a:cubicBezTo>
                  <a:pt x="4700925" y="115065"/>
                  <a:pt x="4505341" y="91198"/>
                  <a:pt x="4339670" y="119696"/>
                </a:cubicBezTo>
                <a:cubicBezTo>
                  <a:pt x="4231204" y="113441"/>
                  <a:pt x="4365768" y="123166"/>
                  <a:pt x="4240287" y="97932"/>
                </a:cubicBezTo>
                <a:cubicBezTo>
                  <a:pt x="4226469" y="93583"/>
                  <a:pt x="4210065" y="91724"/>
                  <a:pt x="4196118" y="87051"/>
                </a:cubicBezTo>
                <a:cubicBezTo>
                  <a:pt x="4172509" y="80529"/>
                  <a:pt x="4148956" y="80706"/>
                  <a:pt x="4118821" y="76169"/>
                </a:cubicBezTo>
                <a:cubicBezTo>
                  <a:pt x="4084579" y="61881"/>
                  <a:pt x="4045090" y="55044"/>
                  <a:pt x="3997355" y="43526"/>
                </a:cubicBezTo>
                <a:cubicBezTo>
                  <a:pt x="3963258" y="35626"/>
                  <a:pt x="3936746" y="32578"/>
                  <a:pt x="3920058" y="32644"/>
                </a:cubicBezTo>
                <a:cubicBezTo>
                  <a:pt x="3813319" y="15269"/>
                  <a:pt x="3893297" y="26242"/>
                  <a:pt x="3798592" y="10881"/>
                </a:cubicBezTo>
                <a:cubicBezTo>
                  <a:pt x="3778284" y="7127"/>
                  <a:pt x="3754457" y="3358"/>
                  <a:pt x="3732336" y="0"/>
                </a:cubicBezTo>
                <a:cubicBezTo>
                  <a:pt x="3339783" y="39935"/>
                  <a:pt x="2194393" y="-114597"/>
                  <a:pt x="1446556" y="10881"/>
                </a:cubicBezTo>
                <a:cubicBezTo>
                  <a:pt x="1386498" y="16454"/>
                  <a:pt x="1416576" y="41595"/>
                  <a:pt x="1380301" y="65288"/>
                </a:cubicBezTo>
                <a:cubicBezTo>
                  <a:pt x="1360863" y="81871"/>
                  <a:pt x="1335672" y="73286"/>
                  <a:pt x="1314047" y="87051"/>
                </a:cubicBezTo>
                <a:cubicBezTo>
                  <a:pt x="1302745" y="96513"/>
                  <a:pt x="1292426" y="103035"/>
                  <a:pt x="1280920" y="108814"/>
                </a:cubicBezTo>
                <a:cubicBezTo>
                  <a:pt x="1276076" y="107130"/>
                  <a:pt x="1262782" y="100893"/>
                  <a:pt x="1258835" y="97932"/>
                </a:cubicBezTo>
                <a:close/>
              </a:path>
            </a:pathLst>
          </a:custGeom>
          <a:noFill/>
          <a:ln w="88900" cmpd="thinThick"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8C45D2-5AA0-4C6F-913F-A9CC908D76C7}"/>
              </a:ext>
            </a:extLst>
          </p:cNvPr>
          <p:cNvSpPr txBox="1"/>
          <p:nvPr/>
        </p:nvSpPr>
        <p:spPr>
          <a:xfrm>
            <a:off x="1677798" y="310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9A38A3-4DB7-9C54-0254-783D5A162CBE}"/>
              </a:ext>
            </a:extLst>
          </p:cNvPr>
          <p:cNvSpPr txBox="1"/>
          <p:nvPr/>
        </p:nvSpPr>
        <p:spPr>
          <a:xfrm>
            <a:off x="4968063" y="5444384"/>
            <a:ext cx="141577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宿泊（民宿○○）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A083429-7589-D4D1-4B82-A6664A349921}"/>
              </a:ext>
            </a:extLst>
          </p:cNvPr>
          <p:cNvSpPr txBox="1"/>
          <p:nvPr/>
        </p:nvSpPr>
        <p:spPr>
          <a:xfrm>
            <a:off x="5679376" y="4939972"/>
            <a:ext cx="172355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食事（○○食堂）</a:t>
            </a:r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9E4F9E04-5CA4-7F4A-DC88-0B872B4475E9}"/>
              </a:ext>
            </a:extLst>
          </p:cNvPr>
          <p:cNvSpPr/>
          <p:nvPr/>
        </p:nvSpPr>
        <p:spPr>
          <a:xfrm>
            <a:off x="1099049" y="2594344"/>
            <a:ext cx="7804727" cy="4137413"/>
          </a:xfrm>
          <a:custGeom>
            <a:avLst/>
            <a:gdLst>
              <a:gd name="connsiteX0" fmla="*/ 1258835 w 7804727"/>
              <a:gd name="connsiteY0" fmla="*/ 80773 h 4137413"/>
              <a:gd name="connsiteX1" fmla="*/ 1258835 w 7804727"/>
              <a:gd name="connsiteY1" fmla="*/ 80773 h 4137413"/>
              <a:gd name="connsiteX2" fmla="*/ 1247793 w 7804727"/>
              <a:gd name="connsiteY2" fmla="*/ 188470 h 4137413"/>
              <a:gd name="connsiteX3" fmla="*/ 1214666 w 7804727"/>
              <a:gd name="connsiteY3" fmla="*/ 287194 h 4137413"/>
              <a:gd name="connsiteX4" fmla="*/ 1192581 w 7804727"/>
              <a:gd name="connsiteY4" fmla="*/ 332067 h 4137413"/>
              <a:gd name="connsiteX5" fmla="*/ 1126326 w 7804727"/>
              <a:gd name="connsiteY5" fmla="*/ 412841 h 4137413"/>
              <a:gd name="connsiteX6" fmla="*/ 1093199 w 7804727"/>
              <a:gd name="connsiteY6" fmla="*/ 457714 h 4137413"/>
              <a:gd name="connsiteX7" fmla="*/ 1037987 w 7804727"/>
              <a:gd name="connsiteY7" fmla="*/ 529513 h 4137413"/>
              <a:gd name="connsiteX8" fmla="*/ 1015902 w 7804727"/>
              <a:gd name="connsiteY8" fmla="*/ 601311 h 4137413"/>
              <a:gd name="connsiteX9" fmla="*/ 993817 w 7804727"/>
              <a:gd name="connsiteY9" fmla="*/ 637210 h 4137413"/>
              <a:gd name="connsiteX10" fmla="*/ 960690 w 7804727"/>
              <a:gd name="connsiteY10" fmla="*/ 709008 h 4137413"/>
              <a:gd name="connsiteX11" fmla="*/ 916520 w 7804727"/>
              <a:gd name="connsiteY11" fmla="*/ 753882 h 4137413"/>
              <a:gd name="connsiteX12" fmla="*/ 806096 w 7804727"/>
              <a:gd name="connsiteY12" fmla="*/ 861580 h 4137413"/>
              <a:gd name="connsiteX13" fmla="*/ 607332 w 7804727"/>
              <a:gd name="connsiteY13" fmla="*/ 915429 h 4137413"/>
              <a:gd name="connsiteX14" fmla="*/ 574206 w 7804727"/>
              <a:gd name="connsiteY14" fmla="*/ 924404 h 4137413"/>
              <a:gd name="connsiteX15" fmla="*/ 474824 w 7804727"/>
              <a:gd name="connsiteY15" fmla="*/ 960302 h 4137413"/>
              <a:gd name="connsiteX16" fmla="*/ 353356 w 7804727"/>
              <a:gd name="connsiteY16" fmla="*/ 1023126 h 4137413"/>
              <a:gd name="connsiteX17" fmla="*/ 309187 w 7804727"/>
              <a:gd name="connsiteY17" fmla="*/ 1050051 h 4137413"/>
              <a:gd name="connsiteX18" fmla="*/ 265018 w 7804727"/>
              <a:gd name="connsiteY18" fmla="*/ 1068000 h 4137413"/>
              <a:gd name="connsiteX19" fmla="*/ 231890 w 7804727"/>
              <a:gd name="connsiteY19" fmla="*/ 1094925 h 4137413"/>
              <a:gd name="connsiteX20" fmla="*/ 198763 w 7804727"/>
              <a:gd name="connsiteY20" fmla="*/ 1112874 h 4137413"/>
              <a:gd name="connsiteX21" fmla="*/ 121466 w 7804727"/>
              <a:gd name="connsiteY21" fmla="*/ 1175698 h 4137413"/>
              <a:gd name="connsiteX22" fmla="*/ 77296 w 7804727"/>
              <a:gd name="connsiteY22" fmla="*/ 1229547 h 4137413"/>
              <a:gd name="connsiteX23" fmla="*/ 44169 w 7804727"/>
              <a:gd name="connsiteY23" fmla="*/ 1292371 h 4137413"/>
              <a:gd name="connsiteX24" fmla="*/ 33127 w 7804727"/>
              <a:gd name="connsiteY24" fmla="*/ 1337244 h 4137413"/>
              <a:gd name="connsiteX25" fmla="*/ 11042 w 7804727"/>
              <a:gd name="connsiteY25" fmla="*/ 1382118 h 4137413"/>
              <a:gd name="connsiteX26" fmla="*/ 0 w 7804727"/>
              <a:gd name="connsiteY26" fmla="*/ 1543665 h 4137413"/>
              <a:gd name="connsiteX27" fmla="*/ 33127 w 7804727"/>
              <a:gd name="connsiteY27" fmla="*/ 1812909 h 4137413"/>
              <a:gd name="connsiteX28" fmla="*/ 55212 w 7804727"/>
              <a:gd name="connsiteY28" fmla="*/ 1884706 h 4137413"/>
              <a:gd name="connsiteX29" fmla="*/ 66253 w 7804727"/>
              <a:gd name="connsiteY29" fmla="*/ 1983430 h 4137413"/>
              <a:gd name="connsiteX30" fmla="*/ 77296 w 7804727"/>
              <a:gd name="connsiteY30" fmla="*/ 2028303 h 4137413"/>
              <a:gd name="connsiteX31" fmla="*/ 88339 w 7804727"/>
              <a:gd name="connsiteY31" fmla="*/ 2082152 h 4137413"/>
              <a:gd name="connsiteX32" fmla="*/ 110424 w 7804727"/>
              <a:gd name="connsiteY32" fmla="*/ 2441144 h 4137413"/>
              <a:gd name="connsiteX33" fmla="*/ 121466 w 7804727"/>
              <a:gd name="connsiteY33" fmla="*/ 2629615 h 4137413"/>
              <a:gd name="connsiteX34" fmla="*/ 143550 w 7804727"/>
              <a:gd name="connsiteY34" fmla="*/ 2782186 h 4137413"/>
              <a:gd name="connsiteX35" fmla="*/ 187721 w 7804727"/>
              <a:gd name="connsiteY35" fmla="*/ 3571968 h 4137413"/>
              <a:gd name="connsiteX36" fmla="*/ 209806 w 7804727"/>
              <a:gd name="connsiteY36" fmla="*/ 3643766 h 4137413"/>
              <a:gd name="connsiteX37" fmla="*/ 386484 w 7804727"/>
              <a:gd name="connsiteY37" fmla="*/ 3787363 h 4137413"/>
              <a:gd name="connsiteX38" fmla="*/ 463781 w 7804727"/>
              <a:gd name="connsiteY38" fmla="*/ 3814287 h 4137413"/>
              <a:gd name="connsiteX39" fmla="*/ 640460 w 7804727"/>
              <a:gd name="connsiteY39" fmla="*/ 3868137 h 4137413"/>
              <a:gd name="connsiteX40" fmla="*/ 828181 w 7804727"/>
              <a:gd name="connsiteY40" fmla="*/ 3895061 h 4137413"/>
              <a:gd name="connsiteX41" fmla="*/ 1126326 w 7804727"/>
              <a:gd name="connsiteY41" fmla="*/ 3948910 h 4137413"/>
              <a:gd name="connsiteX42" fmla="*/ 1269878 w 7804727"/>
              <a:gd name="connsiteY42" fmla="*/ 3966859 h 4137413"/>
              <a:gd name="connsiteX43" fmla="*/ 1347175 w 7804727"/>
              <a:gd name="connsiteY43" fmla="*/ 3984809 h 4137413"/>
              <a:gd name="connsiteX44" fmla="*/ 1457598 w 7804727"/>
              <a:gd name="connsiteY44" fmla="*/ 4002758 h 4137413"/>
              <a:gd name="connsiteX45" fmla="*/ 1534895 w 7804727"/>
              <a:gd name="connsiteY45" fmla="*/ 4020708 h 4137413"/>
              <a:gd name="connsiteX46" fmla="*/ 1579066 w 7804727"/>
              <a:gd name="connsiteY46" fmla="*/ 4029683 h 4137413"/>
              <a:gd name="connsiteX47" fmla="*/ 1700532 w 7804727"/>
              <a:gd name="connsiteY47" fmla="*/ 4065582 h 4137413"/>
              <a:gd name="connsiteX48" fmla="*/ 2053889 w 7804727"/>
              <a:gd name="connsiteY48" fmla="*/ 4119431 h 4137413"/>
              <a:gd name="connsiteX49" fmla="*/ 2937283 w 7804727"/>
              <a:gd name="connsiteY49" fmla="*/ 4137381 h 4137413"/>
              <a:gd name="connsiteX50" fmla="*/ 5543293 w 7804727"/>
              <a:gd name="connsiteY50" fmla="*/ 4128405 h 4137413"/>
              <a:gd name="connsiteX51" fmla="*/ 7011935 w 7804727"/>
              <a:gd name="connsiteY51" fmla="*/ 4119431 h 4137413"/>
              <a:gd name="connsiteX52" fmla="*/ 7188613 w 7804727"/>
              <a:gd name="connsiteY52" fmla="*/ 4101481 h 4137413"/>
              <a:gd name="connsiteX53" fmla="*/ 7310079 w 7804727"/>
              <a:gd name="connsiteY53" fmla="*/ 4092506 h 4137413"/>
              <a:gd name="connsiteX54" fmla="*/ 7365292 w 7804727"/>
              <a:gd name="connsiteY54" fmla="*/ 4083531 h 4137413"/>
              <a:gd name="connsiteX55" fmla="*/ 7431547 w 7804727"/>
              <a:gd name="connsiteY55" fmla="*/ 4065582 h 4137413"/>
              <a:gd name="connsiteX56" fmla="*/ 7453632 w 7804727"/>
              <a:gd name="connsiteY56" fmla="*/ 4038657 h 4137413"/>
              <a:gd name="connsiteX57" fmla="*/ 7486758 w 7804727"/>
              <a:gd name="connsiteY57" fmla="*/ 4020708 h 4137413"/>
              <a:gd name="connsiteX58" fmla="*/ 7519886 w 7804727"/>
              <a:gd name="connsiteY58" fmla="*/ 3993784 h 4137413"/>
              <a:gd name="connsiteX59" fmla="*/ 7541970 w 7804727"/>
              <a:gd name="connsiteY59" fmla="*/ 3939935 h 4137413"/>
              <a:gd name="connsiteX60" fmla="*/ 7564055 w 7804727"/>
              <a:gd name="connsiteY60" fmla="*/ 3895061 h 4137413"/>
              <a:gd name="connsiteX61" fmla="*/ 7586141 w 7804727"/>
              <a:gd name="connsiteY61" fmla="*/ 3778389 h 4137413"/>
              <a:gd name="connsiteX62" fmla="*/ 7597182 w 7804727"/>
              <a:gd name="connsiteY62" fmla="*/ 3724539 h 4137413"/>
              <a:gd name="connsiteX63" fmla="*/ 7641352 w 7804727"/>
              <a:gd name="connsiteY63" fmla="*/ 3616843 h 4137413"/>
              <a:gd name="connsiteX64" fmla="*/ 7663438 w 7804727"/>
              <a:gd name="connsiteY64" fmla="*/ 3545044 h 4137413"/>
              <a:gd name="connsiteX65" fmla="*/ 7685522 w 7804727"/>
              <a:gd name="connsiteY65" fmla="*/ 3428372 h 4137413"/>
              <a:gd name="connsiteX66" fmla="*/ 7707607 w 7804727"/>
              <a:gd name="connsiteY66" fmla="*/ 3374523 h 4137413"/>
              <a:gd name="connsiteX67" fmla="*/ 7729692 w 7804727"/>
              <a:gd name="connsiteY67" fmla="*/ 3239901 h 4137413"/>
              <a:gd name="connsiteX68" fmla="*/ 7751776 w 7804727"/>
              <a:gd name="connsiteY68" fmla="*/ 3150153 h 4137413"/>
              <a:gd name="connsiteX69" fmla="*/ 7784904 w 7804727"/>
              <a:gd name="connsiteY69" fmla="*/ 3024506 h 4137413"/>
              <a:gd name="connsiteX70" fmla="*/ 7784904 w 7804727"/>
              <a:gd name="connsiteY70" fmla="*/ 2306522 h 4137413"/>
              <a:gd name="connsiteX71" fmla="*/ 7740735 w 7804727"/>
              <a:gd name="connsiteY71" fmla="*/ 2234724 h 4137413"/>
              <a:gd name="connsiteX72" fmla="*/ 7586141 w 7804727"/>
              <a:gd name="connsiteY72" fmla="*/ 2064203 h 4137413"/>
              <a:gd name="connsiteX73" fmla="*/ 7464673 w 7804727"/>
              <a:gd name="connsiteY73" fmla="*/ 1956505 h 4137413"/>
              <a:gd name="connsiteX74" fmla="*/ 7332164 w 7804727"/>
              <a:gd name="connsiteY74" fmla="*/ 1857783 h 4137413"/>
              <a:gd name="connsiteX75" fmla="*/ 7166529 w 7804727"/>
              <a:gd name="connsiteY75" fmla="*/ 1777009 h 4137413"/>
              <a:gd name="connsiteX76" fmla="*/ 7089232 w 7804727"/>
              <a:gd name="connsiteY76" fmla="*/ 1732136 h 4137413"/>
              <a:gd name="connsiteX77" fmla="*/ 6967765 w 7804727"/>
              <a:gd name="connsiteY77" fmla="*/ 1669312 h 4137413"/>
              <a:gd name="connsiteX78" fmla="*/ 6923595 w 7804727"/>
              <a:gd name="connsiteY78" fmla="*/ 1633412 h 4137413"/>
              <a:gd name="connsiteX79" fmla="*/ 6890469 w 7804727"/>
              <a:gd name="connsiteY79" fmla="*/ 1597513 h 4137413"/>
              <a:gd name="connsiteX80" fmla="*/ 6835256 w 7804727"/>
              <a:gd name="connsiteY80" fmla="*/ 1570589 h 4137413"/>
              <a:gd name="connsiteX81" fmla="*/ 6757959 w 7804727"/>
              <a:gd name="connsiteY81" fmla="*/ 1489816 h 4137413"/>
              <a:gd name="connsiteX82" fmla="*/ 6702747 w 7804727"/>
              <a:gd name="connsiteY82" fmla="*/ 1409043 h 4137413"/>
              <a:gd name="connsiteX83" fmla="*/ 6691704 w 7804727"/>
              <a:gd name="connsiteY83" fmla="*/ 1373144 h 4137413"/>
              <a:gd name="connsiteX84" fmla="*/ 6669619 w 7804727"/>
              <a:gd name="connsiteY84" fmla="*/ 1346219 h 4137413"/>
              <a:gd name="connsiteX85" fmla="*/ 6658578 w 7804727"/>
              <a:gd name="connsiteY85" fmla="*/ 1301345 h 4137413"/>
              <a:gd name="connsiteX86" fmla="*/ 6614407 w 7804727"/>
              <a:gd name="connsiteY86" fmla="*/ 1211597 h 4137413"/>
              <a:gd name="connsiteX87" fmla="*/ 6592323 w 7804727"/>
              <a:gd name="connsiteY87" fmla="*/ 1166724 h 4137413"/>
              <a:gd name="connsiteX88" fmla="*/ 6581281 w 7804727"/>
              <a:gd name="connsiteY88" fmla="*/ 1130824 h 4137413"/>
              <a:gd name="connsiteX89" fmla="*/ 6537110 w 7804727"/>
              <a:gd name="connsiteY89" fmla="*/ 1050051 h 4137413"/>
              <a:gd name="connsiteX90" fmla="*/ 6515026 w 7804727"/>
              <a:gd name="connsiteY90" fmla="*/ 960302 h 4137413"/>
              <a:gd name="connsiteX91" fmla="*/ 6492941 w 7804727"/>
              <a:gd name="connsiteY91" fmla="*/ 906454 h 4137413"/>
              <a:gd name="connsiteX92" fmla="*/ 6470856 w 7804727"/>
              <a:gd name="connsiteY92" fmla="*/ 798756 h 4137413"/>
              <a:gd name="connsiteX93" fmla="*/ 6448772 w 7804727"/>
              <a:gd name="connsiteY93" fmla="*/ 709008 h 4137413"/>
              <a:gd name="connsiteX94" fmla="*/ 6437729 w 7804727"/>
              <a:gd name="connsiteY94" fmla="*/ 637210 h 4137413"/>
              <a:gd name="connsiteX95" fmla="*/ 6393559 w 7804727"/>
              <a:gd name="connsiteY95" fmla="*/ 565412 h 4137413"/>
              <a:gd name="connsiteX96" fmla="*/ 6338347 w 7804727"/>
              <a:gd name="connsiteY96" fmla="*/ 502588 h 4137413"/>
              <a:gd name="connsiteX97" fmla="*/ 6305219 w 7804727"/>
              <a:gd name="connsiteY97" fmla="*/ 457714 h 4137413"/>
              <a:gd name="connsiteX98" fmla="*/ 6283135 w 7804727"/>
              <a:gd name="connsiteY98" fmla="*/ 430790 h 4137413"/>
              <a:gd name="connsiteX99" fmla="*/ 6227923 w 7804727"/>
              <a:gd name="connsiteY99" fmla="*/ 394890 h 4137413"/>
              <a:gd name="connsiteX100" fmla="*/ 6183753 w 7804727"/>
              <a:gd name="connsiteY100" fmla="*/ 341042 h 4137413"/>
              <a:gd name="connsiteX101" fmla="*/ 6139584 w 7804727"/>
              <a:gd name="connsiteY101" fmla="*/ 323093 h 4137413"/>
              <a:gd name="connsiteX102" fmla="*/ 6073329 w 7804727"/>
              <a:gd name="connsiteY102" fmla="*/ 278218 h 4137413"/>
              <a:gd name="connsiteX103" fmla="*/ 5996032 w 7804727"/>
              <a:gd name="connsiteY103" fmla="*/ 251294 h 4137413"/>
              <a:gd name="connsiteX104" fmla="*/ 5907693 w 7804727"/>
              <a:gd name="connsiteY104" fmla="*/ 215395 h 4137413"/>
              <a:gd name="connsiteX105" fmla="*/ 5841438 w 7804727"/>
              <a:gd name="connsiteY105" fmla="*/ 206420 h 4137413"/>
              <a:gd name="connsiteX106" fmla="*/ 5775184 w 7804727"/>
              <a:gd name="connsiteY106" fmla="*/ 188470 h 4137413"/>
              <a:gd name="connsiteX107" fmla="*/ 5576421 w 7804727"/>
              <a:gd name="connsiteY107" fmla="*/ 161547 h 4137413"/>
              <a:gd name="connsiteX108" fmla="*/ 5245147 w 7804727"/>
              <a:gd name="connsiteY108" fmla="*/ 125647 h 4137413"/>
              <a:gd name="connsiteX109" fmla="*/ 5035342 w 7804727"/>
              <a:gd name="connsiteY109" fmla="*/ 116672 h 4137413"/>
              <a:gd name="connsiteX110" fmla="*/ 4858663 w 7804727"/>
              <a:gd name="connsiteY110" fmla="*/ 107697 h 4137413"/>
              <a:gd name="connsiteX111" fmla="*/ 4339670 w 7804727"/>
              <a:gd name="connsiteY111" fmla="*/ 98723 h 4137413"/>
              <a:gd name="connsiteX112" fmla="*/ 4240287 w 7804727"/>
              <a:gd name="connsiteY112" fmla="*/ 80773 h 4137413"/>
              <a:gd name="connsiteX113" fmla="*/ 4196118 w 7804727"/>
              <a:gd name="connsiteY113" fmla="*/ 71798 h 4137413"/>
              <a:gd name="connsiteX114" fmla="*/ 4118821 w 7804727"/>
              <a:gd name="connsiteY114" fmla="*/ 62823 h 4137413"/>
              <a:gd name="connsiteX115" fmla="*/ 3997355 w 7804727"/>
              <a:gd name="connsiteY115" fmla="*/ 35899 h 4137413"/>
              <a:gd name="connsiteX116" fmla="*/ 3920058 w 7804727"/>
              <a:gd name="connsiteY116" fmla="*/ 26924 h 4137413"/>
              <a:gd name="connsiteX117" fmla="*/ 3798592 w 7804727"/>
              <a:gd name="connsiteY117" fmla="*/ 8975 h 4137413"/>
              <a:gd name="connsiteX118" fmla="*/ 3732336 w 7804727"/>
              <a:gd name="connsiteY118" fmla="*/ 0 h 4137413"/>
              <a:gd name="connsiteX119" fmla="*/ 1446556 w 7804727"/>
              <a:gd name="connsiteY119" fmla="*/ 8975 h 4137413"/>
              <a:gd name="connsiteX120" fmla="*/ 1380301 w 7804727"/>
              <a:gd name="connsiteY120" fmla="*/ 53849 h 4137413"/>
              <a:gd name="connsiteX121" fmla="*/ 1314047 w 7804727"/>
              <a:gd name="connsiteY121" fmla="*/ 71798 h 4137413"/>
              <a:gd name="connsiteX122" fmla="*/ 1280920 w 7804727"/>
              <a:gd name="connsiteY122" fmla="*/ 89748 h 4137413"/>
              <a:gd name="connsiteX123" fmla="*/ 1258835 w 7804727"/>
              <a:gd name="connsiteY123" fmla="*/ 80773 h 413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7804727" h="4137413" extrusionOk="0">
                <a:moveTo>
                  <a:pt x="1258835" y="80773"/>
                </a:moveTo>
                <a:lnTo>
                  <a:pt x="1258835" y="80773"/>
                </a:lnTo>
                <a:cubicBezTo>
                  <a:pt x="1256501" y="123103"/>
                  <a:pt x="1257668" y="149419"/>
                  <a:pt x="1247793" y="188470"/>
                </a:cubicBezTo>
                <a:cubicBezTo>
                  <a:pt x="1248443" y="211191"/>
                  <a:pt x="1225495" y="255627"/>
                  <a:pt x="1214666" y="287194"/>
                </a:cubicBezTo>
                <a:cubicBezTo>
                  <a:pt x="1207502" y="302492"/>
                  <a:pt x="1200302" y="318756"/>
                  <a:pt x="1192581" y="332067"/>
                </a:cubicBezTo>
                <a:cubicBezTo>
                  <a:pt x="1163362" y="384787"/>
                  <a:pt x="1163339" y="369631"/>
                  <a:pt x="1126326" y="412841"/>
                </a:cubicBezTo>
                <a:cubicBezTo>
                  <a:pt x="1116408" y="429682"/>
                  <a:pt x="1102383" y="443228"/>
                  <a:pt x="1093199" y="457714"/>
                </a:cubicBezTo>
                <a:cubicBezTo>
                  <a:pt x="1038877" y="519066"/>
                  <a:pt x="1074334" y="452980"/>
                  <a:pt x="1037987" y="529513"/>
                </a:cubicBezTo>
                <a:cubicBezTo>
                  <a:pt x="1032690" y="554167"/>
                  <a:pt x="1024810" y="575217"/>
                  <a:pt x="1015902" y="601311"/>
                </a:cubicBezTo>
                <a:cubicBezTo>
                  <a:pt x="1007235" y="613271"/>
                  <a:pt x="999717" y="627243"/>
                  <a:pt x="993817" y="637210"/>
                </a:cubicBezTo>
                <a:cubicBezTo>
                  <a:pt x="980267" y="666857"/>
                  <a:pt x="983991" y="677430"/>
                  <a:pt x="960690" y="709008"/>
                </a:cubicBezTo>
                <a:cubicBezTo>
                  <a:pt x="949914" y="724474"/>
                  <a:pt x="930136" y="736753"/>
                  <a:pt x="916520" y="753882"/>
                </a:cubicBezTo>
                <a:cubicBezTo>
                  <a:pt x="882679" y="794706"/>
                  <a:pt x="887684" y="844563"/>
                  <a:pt x="806096" y="861580"/>
                </a:cubicBezTo>
                <a:cubicBezTo>
                  <a:pt x="578285" y="867470"/>
                  <a:pt x="861625" y="838007"/>
                  <a:pt x="607332" y="915429"/>
                </a:cubicBezTo>
                <a:cubicBezTo>
                  <a:pt x="595925" y="918157"/>
                  <a:pt x="585187" y="921392"/>
                  <a:pt x="574206" y="924404"/>
                </a:cubicBezTo>
                <a:cubicBezTo>
                  <a:pt x="533693" y="936352"/>
                  <a:pt x="509750" y="948057"/>
                  <a:pt x="474824" y="960302"/>
                </a:cubicBezTo>
                <a:cubicBezTo>
                  <a:pt x="445265" y="977829"/>
                  <a:pt x="379006" y="1001977"/>
                  <a:pt x="353356" y="1023126"/>
                </a:cubicBezTo>
                <a:cubicBezTo>
                  <a:pt x="340092" y="1032475"/>
                  <a:pt x="324890" y="1041903"/>
                  <a:pt x="309187" y="1050051"/>
                </a:cubicBezTo>
                <a:cubicBezTo>
                  <a:pt x="294369" y="1060080"/>
                  <a:pt x="278158" y="1059794"/>
                  <a:pt x="265018" y="1068000"/>
                </a:cubicBezTo>
                <a:cubicBezTo>
                  <a:pt x="253725" y="1075958"/>
                  <a:pt x="244730" y="1089291"/>
                  <a:pt x="231890" y="1094925"/>
                </a:cubicBezTo>
                <a:cubicBezTo>
                  <a:pt x="221203" y="1101962"/>
                  <a:pt x="210096" y="1105678"/>
                  <a:pt x="198763" y="1112874"/>
                </a:cubicBezTo>
                <a:cubicBezTo>
                  <a:pt x="114125" y="1189734"/>
                  <a:pt x="194750" y="1141427"/>
                  <a:pt x="121466" y="1175698"/>
                </a:cubicBezTo>
                <a:cubicBezTo>
                  <a:pt x="107009" y="1194072"/>
                  <a:pt x="88010" y="1208455"/>
                  <a:pt x="77296" y="1229547"/>
                </a:cubicBezTo>
                <a:cubicBezTo>
                  <a:pt x="57236" y="1267495"/>
                  <a:pt x="72939" y="1247206"/>
                  <a:pt x="44169" y="1292371"/>
                </a:cubicBezTo>
                <a:cubicBezTo>
                  <a:pt x="39405" y="1309636"/>
                  <a:pt x="39308" y="1322626"/>
                  <a:pt x="33127" y="1337244"/>
                </a:cubicBezTo>
                <a:cubicBezTo>
                  <a:pt x="27799" y="1351829"/>
                  <a:pt x="14541" y="1366631"/>
                  <a:pt x="11042" y="1382118"/>
                </a:cubicBezTo>
                <a:cubicBezTo>
                  <a:pt x="6618" y="1434232"/>
                  <a:pt x="4891" y="1490107"/>
                  <a:pt x="0" y="1543665"/>
                </a:cubicBezTo>
                <a:cubicBezTo>
                  <a:pt x="-3627" y="1631036"/>
                  <a:pt x="8018" y="1721277"/>
                  <a:pt x="33127" y="1812909"/>
                </a:cubicBezTo>
                <a:cubicBezTo>
                  <a:pt x="35462" y="1837183"/>
                  <a:pt x="52104" y="1859231"/>
                  <a:pt x="55212" y="1884706"/>
                </a:cubicBezTo>
                <a:cubicBezTo>
                  <a:pt x="63879" y="1920545"/>
                  <a:pt x="67237" y="1951422"/>
                  <a:pt x="66253" y="1983430"/>
                </a:cubicBezTo>
                <a:cubicBezTo>
                  <a:pt x="67270" y="1997041"/>
                  <a:pt x="72923" y="2013820"/>
                  <a:pt x="77296" y="2028303"/>
                </a:cubicBezTo>
                <a:cubicBezTo>
                  <a:pt x="81486" y="2046502"/>
                  <a:pt x="83670" y="2065757"/>
                  <a:pt x="88339" y="2082152"/>
                </a:cubicBezTo>
                <a:cubicBezTo>
                  <a:pt x="102721" y="2292882"/>
                  <a:pt x="118817" y="2110235"/>
                  <a:pt x="110424" y="2441144"/>
                </a:cubicBezTo>
                <a:cubicBezTo>
                  <a:pt x="112168" y="2507105"/>
                  <a:pt x="124386" y="2561148"/>
                  <a:pt x="121466" y="2629615"/>
                </a:cubicBezTo>
                <a:cubicBezTo>
                  <a:pt x="133849" y="2749994"/>
                  <a:pt x="119574" y="2706718"/>
                  <a:pt x="143550" y="2782186"/>
                </a:cubicBezTo>
                <a:cubicBezTo>
                  <a:pt x="273042" y="3139507"/>
                  <a:pt x="146277" y="2506449"/>
                  <a:pt x="187721" y="3571968"/>
                </a:cubicBezTo>
                <a:cubicBezTo>
                  <a:pt x="189560" y="3597891"/>
                  <a:pt x="194400" y="3621800"/>
                  <a:pt x="209806" y="3643766"/>
                </a:cubicBezTo>
                <a:cubicBezTo>
                  <a:pt x="262883" y="3699671"/>
                  <a:pt x="312615" y="3756602"/>
                  <a:pt x="386484" y="3787363"/>
                </a:cubicBezTo>
                <a:cubicBezTo>
                  <a:pt x="415735" y="3800996"/>
                  <a:pt x="437016" y="3808900"/>
                  <a:pt x="463781" y="3814287"/>
                </a:cubicBezTo>
                <a:cubicBezTo>
                  <a:pt x="533727" y="3834405"/>
                  <a:pt x="580076" y="3858367"/>
                  <a:pt x="640460" y="3868137"/>
                </a:cubicBezTo>
                <a:cubicBezTo>
                  <a:pt x="703228" y="3885139"/>
                  <a:pt x="768750" y="3880787"/>
                  <a:pt x="828181" y="3895061"/>
                </a:cubicBezTo>
                <a:cubicBezTo>
                  <a:pt x="928018" y="3908332"/>
                  <a:pt x="1030748" y="3926740"/>
                  <a:pt x="1126326" y="3948910"/>
                </a:cubicBezTo>
                <a:cubicBezTo>
                  <a:pt x="1173993" y="3949226"/>
                  <a:pt x="1213007" y="3960124"/>
                  <a:pt x="1269878" y="3966859"/>
                </a:cubicBezTo>
                <a:cubicBezTo>
                  <a:pt x="1298175" y="3972577"/>
                  <a:pt x="1321753" y="3979617"/>
                  <a:pt x="1347175" y="3984809"/>
                </a:cubicBezTo>
                <a:cubicBezTo>
                  <a:pt x="1385115" y="3989653"/>
                  <a:pt x="1418613" y="3994630"/>
                  <a:pt x="1457598" y="4002758"/>
                </a:cubicBezTo>
                <a:cubicBezTo>
                  <a:pt x="1485173" y="4004197"/>
                  <a:pt x="1505621" y="4016554"/>
                  <a:pt x="1534895" y="4020708"/>
                </a:cubicBezTo>
                <a:cubicBezTo>
                  <a:pt x="1547618" y="4023902"/>
                  <a:pt x="1563172" y="4024496"/>
                  <a:pt x="1579066" y="4029683"/>
                </a:cubicBezTo>
                <a:cubicBezTo>
                  <a:pt x="1638348" y="4045857"/>
                  <a:pt x="1635378" y="4053186"/>
                  <a:pt x="1700532" y="4065582"/>
                </a:cubicBezTo>
                <a:cubicBezTo>
                  <a:pt x="1781042" y="4078490"/>
                  <a:pt x="1939062" y="4118448"/>
                  <a:pt x="2053889" y="4119431"/>
                </a:cubicBezTo>
                <a:cubicBezTo>
                  <a:pt x="2279869" y="4139138"/>
                  <a:pt x="2935684" y="4137477"/>
                  <a:pt x="2937283" y="4137381"/>
                </a:cubicBezTo>
                <a:cubicBezTo>
                  <a:pt x="4157301" y="4185430"/>
                  <a:pt x="4574824" y="4031459"/>
                  <a:pt x="5543293" y="4128405"/>
                </a:cubicBezTo>
                <a:cubicBezTo>
                  <a:pt x="5897647" y="4019448"/>
                  <a:pt x="6574397" y="4098530"/>
                  <a:pt x="7011935" y="4119431"/>
                </a:cubicBezTo>
                <a:cubicBezTo>
                  <a:pt x="7065412" y="4111126"/>
                  <a:pt x="7131604" y="4104519"/>
                  <a:pt x="7188613" y="4101481"/>
                </a:cubicBezTo>
                <a:cubicBezTo>
                  <a:pt x="7227967" y="4092348"/>
                  <a:pt x="7272115" y="4096640"/>
                  <a:pt x="7310079" y="4092506"/>
                </a:cubicBezTo>
                <a:cubicBezTo>
                  <a:pt x="7328827" y="4090214"/>
                  <a:pt x="7349662" y="4088692"/>
                  <a:pt x="7365292" y="4083531"/>
                </a:cubicBezTo>
                <a:cubicBezTo>
                  <a:pt x="7387752" y="4078553"/>
                  <a:pt x="7431547" y="4065583"/>
                  <a:pt x="7431547" y="4065582"/>
                </a:cubicBezTo>
                <a:cubicBezTo>
                  <a:pt x="7438066" y="4058638"/>
                  <a:pt x="7444407" y="4046611"/>
                  <a:pt x="7453632" y="4038657"/>
                </a:cubicBezTo>
                <a:cubicBezTo>
                  <a:pt x="7463379" y="4032108"/>
                  <a:pt x="7476138" y="4028488"/>
                  <a:pt x="7486758" y="4020708"/>
                </a:cubicBezTo>
                <a:cubicBezTo>
                  <a:pt x="7496613" y="4011932"/>
                  <a:pt x="7508692" y="4002498"/>
                  <a:pt x="7519886" y="3993784"/>
                </a:cubicBezTo>
                <a:cubicBezTo>
                  <a:pt x="7525931" y="3973103"/>
                  <a:pt x="7532484" y="3954773"/>
                  <a:pt x="7541970" y="3939935"/>
                </a:cubicBezTo>
                <a:cubicBezTo>
                  <a:pt x="7548673" y="3924660"/>
                  <a:pt x="7558272" y="3910135"/>
                  <a:pt x="7564055" y="3895061"/>
                </a:cubicBezTo>
                <a:cubicBezTo>
                  <a:pt x="7576146" y="3861315"/>
                  <a:pt x="7577940" y="3803648"/>
                  <a:pt x="7586141" y="3778389"/>
                </a:cubicBezTo>
                <a:cubicBezTo>
                  <a:pt x="7590730" y="3761114"/>
                  <a:pt x="7592039" y="3741222"/>
                  <a:pt x="7597182" y="3724539"/>
                </a:cubicBezTo>
                <a:cubicBezTo>
                  <a:pt x="7610512" y="3689045"/>
                  <a:pt x="7634546" y="3648895"/>
                  <a:pt x="7641352" y="3616843"/>
                </a:cubicBezTo>
                <a:cubicBezTo>
                  <a:pt x="7644209" y="3588536"/>
                  <a:pt x="7654779" y="3567709"/>
                  <a:pt x="7663438" y="3545044"/>
                </a:cubicBezTo>
                <a:cubicBezTo>
                  <a:pt x="7669691" y="3512781"/>
                  <a:pt x="7674763" y="3457809"/>
                  <a:pt x="7685522" y="3428372"/>
                </a:cubicBezTo>
                <a:cubicBezTo>
                  <a:pt x="7690123" y="3406958"/>
                  <a:pt x="7702876" y="3395251"/>
                  <a:pt x="7707607" y="3374523"/>
                </a:cubicBezTo>
                <a:cubicBezTo>
                  <a:pt x="7707630" y="3349652"/>
                  <a:pt x="7723315" y="3269479"/>
                  <a:pt x="7729692" y="3239901"/>
                </a:cubicBezTo>
                <a:cubicBezTo>
                  <a:pt x="7738329" y="3205323"/>
                  <a:pt x="7740620" y="3173706"/>
                  <a:pt x="7751776" y="3150153"/>
                </a:cubicBezTo>
                <a:cubicBezTo>
                  <a:pt x="7781134" y="3067773"/>
                  <a:pt x="7765006" y="3110731"/>
                  <a:pt x="7784904" y="3024506"/>
                </a:cubicBezTo>
                <a:cubicBezTo>
                  <a:pt x="7812291" y="2748661"/>
                  <a:pt x="7813804" y="2670375"/>
                  <a:pt x="7784904" y="2306522"/>
                </a:cubicBezTo>
                <a:cubicBezTo>
                  <a:pt x="7784596" y="2278059"/>
                  <a:pt x="7755925" y="2262095"/>
                  <a:pt x="7740735" y="2234724"/>
                </a:cubicBezTo>
                <a:cubicBezTo>
                  <a:pt x="7685178" y="2141206"/>
                  <a:pt x="7721686" y="2195399"/>
                  <a:pt x="7586141" y="2064203"/>
                </a:cubicBezTo>
                <a:cubicBezTo>
                  <a:pt x="7446422" y="1962337"/>
                  <a:pt x="7589942" y="2053606"/>
                  <a:pt x="7464673" y="1956505"/>
                </a:cubicBezTo>
                <a:cubicBezTo>
                  <a:pt x="7384359" y="1886251"/>
                  <a:pt x="7437709" y="1916450"/>
                  <a:pt x="7332164" y="1857783"/>
                </a:cubicBezTo>
                <a:cubicBezTo>
                  <a:pt x="7279246" y="1840400"/>
                  <a:pt x="7228050" y="1807717"/>
                  <a:pt x="7166529" y="1777009"/>
                </a:cubicBezTo>
                <a:cubicBezTo>
                  <a:pt x="7139364" y="1758117"/>
                  <a:pt x="7118529" y="1742226"/>
                  <a:pt x="7089232" y="1732136"/>
                </a:cubicBezTo>
                <a:cubicBezTo>
                  <a:pt x="7048973" y="1709872"/>
                  <a:pt x="6998839" y="1699388"/>
                  <a:pt x="6967765" y="1669312"/>
                </a:cubicBezTo>
                <a:cubicBezTo>
                  <a:pt x="6954287" y="1657173"/>
                  <a:pt x="6936808" y="1645818"/>
                  <a:pt x="6923595" y="1633412"/>
                </a:cubicBezTo>
                <a:cubicBezTo>
                  <a:pt x="6914267" y="1620596"/>
                  <a:pt x="6904137" y="1605745"/>
                  <a:pt x="6890469" y="1597513"/>
                </a:cubicBezTo>
                <a:cubicBezTo>
                  <a:pt x="6875802" y="1587171"/>
                  <a:pt x="6853707" y="1578359"/>
                  <a:pt x="6835256" y="1570589"/>
                </a:cubicBezTo>
                <a:cubicBezTo>
                  <a:pt x="6810756" y="1544503"/>
                  <a:pt x="6770978" y="1525025"/>
                  <a:pt x="6757959" y="1489816"/>
                </a:cubicBezTo>
                <a:cubicBezTo>
                  <a:pt x="6726019" y="1430758"/>
                  <a:pt x="6744387" y="1457143"/>
                  <a:pt x="6702747" y="1409043"/>
                </a:cubicBezTo>
                <a:cubicBezTo>
                  <a:pt x="6698267" y="1398743"/>
                  <a:pt x="6698062" y="1384472"/>
                  <a:pt x="6691704" y="1373144"/>
                </a:cubicBezTo>
                <a:cubicBezTo>
                  <a:pt x="6687661" y="1363962"/>
                  <a:pt x="6674558" y="1355017"/>
                  <a:pt x="6669619" y="1346219"/>
                </a:cubicBezTo>
                <a:cubicBezTo>
                  <a:pt x="6664877" y="1332827"/>
                  <a:pt x="6664177" y="1317067"/>
                  <a:pt x="6658578" y="1301345"/>
                </a:cubicBezTo>
                <a:cubicBezTo>
                  <a:pt x="6651337" y="1271843"/>
                  <a:pt x="6624576" y="1239571"/>
                  <a:pt x="6614407" y="1211597"/>
                </a:cubicBezTo>
                <a:cubicBezTo>
                  <a:pt x="6608578" y="1195715"/>
                  <a:pt x="6597376" y="1182856"/>
                  <a:pt x="6592323" y="1166724"/>
                </a:cubicBezTo>
                <a:cubicBezTo>
                  <a:pt x="6589049" y="1154781"/>
                  <a:pt x="6585271" y="1141203"/>
                  <a:pt x="6581281" y="1130824"/>
                </a:cubicBezTo>
                <a:cubicBezTo>
                  <a:pt x="6567442" y="1096932"/>
                  <a:pt x="6555504" y="1078042"/>
                  <a:pt x="6537110" y="1050051"/>
                </a:cubicBezTo>
                <a:cubicBezTo>
                  <a:pt x="6529902" y="1019437"/>
                  <a:pt x="6527968" y="988197"/>
                  <a:pt x="6515026" y="960302"/>
                </a:cubicBezTo>
                <a:cubicBezTo>
                  <a:pt x="6506247" y="940348"/>
                  <a:pt x="6495437" y="922888"/>
                  <a:pt x="6492941" y="906454"/>
                </a:cubicBezTo>
                <a:cubicBezTo>
                  <a:pt x="6485581" y="868147"/>
                  <a:pt x="6480074" y="832269"/>
                  <a:pt x="6470856" y="798756"/>
                </a:cubicBezTo>
                <a:cubicBezTo>
                  <a:pt x="6464931" y="768029"/>
                  <a:pt x="6454978" y="741695"/>
                  <a:pt x="6448772" y="709008"/>
                </a:cubicBezTo>
                <a:cubicBezTo>
                  <a:pt x="6447607" y="685403"/>
                  <a:pt x="6446556" y="655510"/>
                  <a:pt x="6437729" y="637210"/>
                </a:cubicBezTo>
                <a:cubicBezTo>
                  <a:pt x="6427616" y="611109"/>
                  <a:pt x="6415066" y="582101"/>
                  <a:pt x="6393559" y="565412"/>
                </a:cubicBezTo>
                <a:cubicBezTo>
                  <a:pt x="6368650" y="540306"/>
                  <a:pt x="6358387" y="530322"/>
                  <a:pt x="6338347" y="502588"/>
                </a:cubicBezTo>
                <a:cubicBezTo>
                  <a:pt x="6329258" y="488761"/>
                  <a:pt x="6316011" y="473022"/>
                  <a:pt x="6305219" y="457714"/>
                </a:cubicBezTo>
                <a:cubicBezTo>
                  <a:pt x="6297662" y="449532"/>
                  <a:pt x="6292672" y="438595"/>
                  <a:pt x="6283135" y="430790"/>
                </a:cubicBezTo>
                <a:cubicBezTo>
                  <a:pt x="6238705" y="403066"/>
                  <a:pt x="6259270" y="428819"/>
                  <a:pt x="6227923" y="394890"/>
                </a:cubicBezTo>
                <a:cubicBezTo>
                  <a:pt x="6212445" y="382507"/>
                  <a:pt x="6207460" y="348783"/>
                  <a:pt x="6183753" y="341042"/>
                </a:cubicBezTo>
                <a:cubicBezTo>
                  <a:pt x="6167240" y="334675"/>
                  <a:pt x="6154414" y="331632"/>
                  <a:pt x="6139584" y="323093"/>
                </a:cubicBezTo>
                <a:cubicBezTo>
                  <a:pt x="6083791" y="289743"/>
                  <a:pt x="6134123" y="310417"/>
                  <a:pt x="6073329" y="278218"/>
                </a:cubicBezTo>
                <a:cubicBezTo>
                  <a:pt x="6047121" y="268443"/>
                  <a:pt x="6021068" y="262691"/>
                  <a:pt x="5996032" y="251294"/>
                </a:cubicBezTo>
                <a:cubicBezTo>
                  <a:pt x="5966868" y="239931"/>
                  <a:pt x="5937874" y="226526"/>
                  <a:pt x="5907693" y="215395"/>
                </a:cubicBezTo>
                <a:cubicBezTo>
                  <a:pt x="5884778" y="208160"/>
                  <a:pt x="5860523" y="211710"/>
                  <a:pt x="5841438" y="206420"/>
                </a:cubicBezTo>
                <a:cubicBezTo>
                  <a:pt x="5818097" y="197573"/>
                  <a:pt x="5799066" y="190803"/>
                  <a:pt x="5775184" y="188470"/>
                </a:cubicBezTo>
                <a:cubicBezTo>
                  <a:pt x="5626076" y="158665"/>
                  <a:pt x="5706231" y="186860"/>
                  <a:pt x="5576421" y="161547"/>
                </a:cubicBezTo>
                <a:cubicBezTo>
                  <a:pt x="5331714" y="158645"/>
                  <a:pt x="5606080" y="122124"/>
                  <a:pt x="5245147" y="125647"/>
                </a:cubicBezTo>
                <a:cubicBezTo>
                  <a:pt x="5175098" y="118084"/>
                  <a:pt x="5107422" y="123471"/>
                  <a:pt x="5035342" y="116672"/>
                </a:cubicBezTo>
                <a:cubicBezTo>
                  <a:pt x="4985060" y="112187"/>
                  <a:pt x="4921351" y="114117"/>
                  <a:pt x="4858663" y="107697"/>
                </a:cubicBezTo>
                <a:cubicBezTo>
                  <a:pt x="4755776" y="124440"/>
                  <a:pt x="4567714" y="77402"/>
                  <a:pt x="4339670" y="98723"/>
                </a:cubicBezTo>
                <a:cubicBezTo>
                  <a:pt x="4231681" y="84707"/>
                  <a:pt x="4362418" y="88774"/>
                  <a:pt x="4240287" y="80773"/>
                </a:cubicBezTo>
                <a:cubicBezTo>
                  <a:pt x="4225843" y="77687"/>
                  <a:pt x="4210220" y="75689"/>
                  <a:pt x="4196118" y="71798"/>
                </a:cubicBezTo>
                <a:cubicBezTo>
                  <a:pt x="4171675" y="66887"/>
                  <a:pt x="4147330" y="66386"/>
                  <a:pt x="4118821" y="62823"/>
                </a:cubicBezTo>
                <a:cubicBezTo>
                  <a:pt x="4084511" y="50872"/>
                  <a:pt x="4042633" y="43159"/>
                  <a:pt x="3997355" y="35899"/>
                </a:cubicBezTo>
                <a:cubicBezTo>
                  <a:pt x="3961434" y="27405"/>
                  <a:pt x="3931274" y="24344"/>
                  <a:pt x="3920058" y="26924"/>
                </a:cubicBezTo>
                <a:cubicBezTo>
                  <a:pt x="3812435" y="11175"/>
                  <a:pt x="3893277" y="20457"/>
                  <a:pt x="3798592" y="8975"/>
                </a:cubicBezTo>
                <a:cubicBezTo>
                  <a:pt x="3779163" y="6010"/>
                  <a:pt x="3754996" y="-1309"/>
                  <a:pt x="3732336" y="0"/>
                </a:cubicBezTo>
                <a:cubicBezTo>
                  <a:pt x="3329406" y="39648"/>
                  <a:pt x="2179626" y="-115821"/>
                  <a:pt x="1446556" y="8975"/>
                </a:cubicBezTo>
                <a:cubicBezTo>
                  <a:pt x="1385311" y="13583"/>
                  <a:pt x="1414899" y="34896"/>
                  <a:pt x="1380301" y="53849"/>
                </a:cubicBezTo>
                <a:cubicBezTo>
                  <a:pt x="1360730" y="66357"/>
                  <a:pt x="1335242" y="60461"/>
                  <a:pt x="1314047" y="71798"/>
                </a:cubicBezTo>
                <a:cubicBezTo>
                  <a:pt x="1302743" y="80004"/>
                  <a:pt x="1291804" y="85114"/>
                  <a:pt x="1280920" y="89748"/>
                </a:cubicBezTo>
                <a:cubicBezTo>
                  <a:pt x="1274739" y="85070"/>
                  <a:pt x="1264281" y="84752"/>
                  <a:pt x="1258835" y="80773"/>
                </a:cubicBezTo>
                <a:close/>
              </a:path>
            </a:pathLst>
          </a:custGeom>
          <a:noFill/>
          <a:ln w="88900" cmpd="thinThick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16802519">
                  <a:custGeom>
                    <a:avLst/>
                    <a:gdLst>
                      <a:gd name="connsiteX0" fmla="*/ 992777 w 6155176"/>
                      <a:gd name="connsiteY0" fmla="*/ 78377 h 4014683"/>
                      <a:gd name="connsiteX1" fmla="*/ 992777 w 6155176"/>
                      <a:gd name="connsiteY1" fmla="*/ 78377 h 4014683"/>
                      <a:gd name="connsiteX2" fmla="*/ 984069 w 6155176"/>
                      <a:gd name="connsiteY2" fmla="*/ 182880 h 4014683"/>
                      <a:gd name="connsiteX3" fmla="*/ 957943 w 6155176"/>
                      <a:gd name="connsiteY3" fmla="*/ 278675 h 4014683"/>
                      <a:gd name="connsiteX4" fmla="*/ 940526 w 6155176"/>
                      <a:gd name="connsiteY4" fmla="*/ 322217 h 4014683"/>
                      <a:gd name="connsiteX5" fmla="*/ 888274 w 6155176"/>
                      <a:gd name="connsiteY5" fmla="*/ 400595 h 4014683"/>
                      <a:gd name="connsiteX6" fmla="*/ 862149 w 6155176"/>
                      <a:gd name="connsiteY6" fmla="*/ 444137 h 4014683"/>
                      <a:gd name="connsiteX7" fmla="*/ 818606 w 6155176"/>
                      <a:gd name="connsiteY7" fmla="*/ 513806 h 4014683"/>
                      <a:gd name="connsiteX8" fmla="*/ 801189 w 6155176"/>
                      <a:gd name="connsiteY8" fmla="*/ 583475 h 4014683"/>
                      <a:gd name="connsiteX9" fmla="*/ 783771 w 6155176"/>
                      <a:gd name="connsiteY9" fmla="*/ 618309 h 4014683"/>
                      <a:gd name="connsiteX10" fmla="*/ 757646 w 6155176"/>
                      <a:gd name="connsiteY10" fmla="*/ 687977 h 4014683"/>
                      <a:gd name="connsiteX11" fmla="*/ 722811 w 6155176"/>
                      <a:gd name="connsiteY11" fmla="*/ 731520 h 4014683"/>
                      <a:gd name="connsiteX12" fmla="*/ 635726 w 6155176"/>
                      <a:gd name="connsiteY12" fmla="*/ 836023 h 4014683"/>
                      <a:gd name="connsiteX13" fmla="*/ 478971 w 6155176"/>
                      <a:gd name="connsiteY13" fmla="*/ 888275 h 4014683"/>
                      <a:gd name="connsiteX14" fmla="*/ 452846 w 6155176"/>
                      <a:gd name="connsiteY14" fmla="*/ 896983 h 4014683"/>
                      <a:gd name="connsiteX15" fmla="*/ 374469 w 6155176"/>
                      <a:gd name="connsiteY15" fmla="*/ 931817 h 4014683"/>
                      <a:gd name="connsiteX16" fmla="*/ 278674 w 6155176"/>
                      <a:gd name="connsiteY16" fmla="*/ 992777 h 4014683"/>
                      <a:gd name="connsiteX17" fmla="*/ 243840 w 6155176"/>
                      <a:gd name="connsiteY17" fmla="*/ 1018903 h 4014683"/>
                      <a:gd name="connsiteX18" fmla="*/ 209006 w 6155176"/>
                      <a:gd name="connsiteY18" fmla="*/ 1036320 h 4014683"/>
                      <a:gd name="connsiteX19" fmla="*/ 182880 w 6155176"/>
                      <a:gd name="connsiteY19" fmla="*/ 1062446 h 4014683"/>
                      <a:gd name="connsiteX20" fmla="*/ 156754 w 6155176"/>
                      <a:gd name="connsiteY20" fmla="*/ 1079863 h 4014683"/>
                      <a:gd name="connsiteX21" fmla="*/ 95794 w 6155176"/>
                      <a:gd name="connsiteY21" fmla="*/ 1140823 h 4014683"/>
                      <a:gd name="connsiteX22" fmla="*/ 60960 w 6155176"/>
                      <a:gd name="connsiteY22" fmla="*/ 1193075 h 4014683"/>
                      <a:gd name="connsiteX23" fmla="*/ 34834 w 6155176"/>
                      <a:gd name="connsiteY23" fmla="*/ 1254035 h 4014683"/>
                      <a:gd name="connsiteX24" fmla="*/ 26126 w 6155176"/>
                      <a:gd name="connsiteY24" fmla="*/ 1297577 h 4014683"/>
                      <a:gd name="connsiteX25" fmla="*/ 8709 w 6155176"/>
                      <a:gd name="connsiteY25" fmla="*/ 1341120 h 4014683"/>
                      <a:gd name="connsiteX26" fmla="*/ 0 w 6155176"/>
                      <a:gd name="connsiteY26" fmla="*/ 1497875 h 4014683"/>
                      <a:gd name="connsiteX27" fmla="*/ 26126 w 6155176"/>
                      <a:gd name="connsiteY27" fmla="*/ 1759132 h 4014683"/>
                      <a:gd name="connsiteX28" fmla="*/ 43543 w 6155176"/>
                      <a:gd name="connsiteY28" fmla="*/ 1828800 h 4014683"/>
                      <a:gd name="connsiteX29" fmla="*/ 52251 w 6155176"/>
                      <a:gd name="connsiteY29" fmla="*/ 1924595 h 4014683"/>
                      <a:gd name="connsiteX30" fmla="*/ 60960 w 6155176"/>
                      <a:gd name="connsiteY30" fmla="*/ 1968137 h 4014683"/>
                      <a:gd name="connsiteX31" fmla="*/ 69669 w 6155176"/>
                      <a:gd name="connsiteY31" fmla="*/ 2020389 h 4014683"/>
                      <a:gd name="connsiteX32" fmla="*/ 87086 w 6155176"/>
                      <a:gd name="connsiteY32" fmla="*/ 2368732 h 4014683"/>
                      <a:gd name="connsiteX33" fmla="*/ 95794 w 6155176"/>
                      <a:gd name="connsiteY33" fmla="*/ 2551612 h 4014683"/>
                      <a:gd name="connsiteX34" fmla="*/ 113211 w 6155176"/>
                      <a:gd name="connsiteY34" fmla="*/ 2699657 h 4014683"/>
                      <a:gd name="connsiteX35" fmla="*/ 148046 w 6155176"/>
                      <a:gd name="connsiteY35" fmla="*/ 3466012 h 4014683"/>
                      <a:gd name="connsiteX36" fmla="*/ 165463 w 6155176"/>
                      <a:gd name="connsiteY36" fmla="*/ 3535680 h 4014683"/>
                      <a:gd name="connsiteX37" fmla="*/ 304800 w 6155176"/>
                      <a:gd name="connsiteY37" fmla="*/ 3675017 h 4014683"/>
                      <a:gd name="connsiteX38" fmla="*/ 365760 w 6155176"/>
                      <a:gd name="connsiteY38" fmla="*/ 3701143 h 4014683"/>
                      <a:gd name="connsiteX39" fmla="*/ 505097 w 6155176"/>
                      <a:gd name="connsiteY39" fmla="*/ 3753395 h 4014683"/>
                      <a:gd name="connsiteX40" fmla="*/ 653143 w 6155176"/>
                      <a:gd name="connsiteY40" fmla="*/ 3779520 h 4014683"/>
                      <a:gd name="connsiteX41" fmla="*/ 888274 w 6155176"/>
                      <a:gd name="connsiteY41" fmla="*/ 3831772 h 4014683"/>
                      <a:gd name="connsiteX42" fmla="*/ 1001486 w 6155176"/>
                      <a:gd name="connsiteY42" fmla="*/ 3849189 h 4014683"/>
                      <a:gd name="connsiteX43" fmla="*/ 1062446 w 6155176"/>
                      <a:gd name="connsiteY43" fmla="*/ 3866606 h 4014683"/>
                      <a:gd name="connsiteX44" fmla="*/ 1149531 w 6155176"/>
                      <a:gd name="connsiteY44" fmla="*/ 3884023 h 4014683"/>
                      <a:gd name="connsiteX45" fmla="*/ 1210491 w 6155176"/>
                      <a:gd name="connsiteY45" fmla="*/ 3901440 h 4014683"/>
                      <a:gd name="connsiteX46" fmla="*/ 1245326 w 6155176"/>
                      <a:gd name="connsiteY46" fmla="*/ 3910149 h 4014683"/>
                      <a:gd name="connsiteX47" fmla="*/ 1341120 w 6155176"/>
                      <a:gd name="connsiteY47" fmla="*/ 3944983 h 4014683"/>
                      <a:gd name="connsiteX48" fmla="*/ 1619794 w 6155176"/>
                      <a:gd name="connsiteY48" fmla="*/ 3997235 h 4014683"/>
                      <a:gd name="connsiteX49" fmla="*/ 2316480 w 6155176"/>
                      <a:gd name="connsiteY49" fmla="*/ 4014652 h 4014683"/>
                      <a:gd name="connsiteX50" fmla="*/ 4371703 w 6155176"/>
                      <a:gd name="connsiteY50" fmla="*/ 4005943 h 4014683"/>
                      <a:gd name="connsiteX51" fmla="*/ 5529943 w 6155176"/>
                      <a:gd name="connsiteY51" fmla="*/ 3997235 h 4014683"/>
                      <a:gd name="connsiteX52" fmla="*/ 5669280 w 6155176"/>
                      <a:gd name="connsiteY52" fmla="*/ 3979817 h 4014683"/>
                      <a:gd name="connsiteX53" fmla="*/ 5765074 w 6155176"/>
                      <a:gd name="connsiteY53" fmla="*/ 3971109 h 4014683"/>
                      <a:gd name="connsiteX54" fmla="*/ 5808617 w 6155176"/>
                      <a:gd name="connsiteY54" fmla="*/ 3962400 h 4014683"/>
                      <a:gd name="connsiteX55" fmla="*/ 5860869 w 6155176"/>
                      <a:gd name="connsiteY55" fmla="*/ 3944983 h 4014683"/>
                      <a:gd name="connsiteX56" fmla="*/ 5878286 w 6155176"/>
                      <a:gd name="connsiteY56" fmla="*/ 3918857 h 4014683"/>
                      <a:gd name="connsiteX57" fmla="*/ 5904411 w 6155176"/>
                      <a:gd name="connsiteY57" fmla="*/ 3901440 h 4014683"/>
                      <a:gd name="connsiteX58" fmla="*/ 5930537 w 6155176"/>
                      <a:gd name="connsiteY58" fmla="*/ 3875315 h 4014683"/>
                      <a:gd name="connsiteX59" fmla="*/ 5947954 w 6155176"/>
                      <a:gd name="connsiteY59" fmla="*/ 3823063 h 4014683"/>
                      <a:gd name="connsiteX60" fmla="*/ 5965371 w 6155176"/>
                      <a:gd name="connsiteY60" fmla="*/ 3779520 h 4014683"/>
                      <a:gd name="connsiteX61" fmla="*/ 5982789 w 6155176"/>
                      <a:gd name="connsiteY61" fmla="*/ 3666309 h 4014683"/>
                      <a:gd name="connsiteX62" fmla="*/ 5991497 w 6155176"/>
                      <a:gd name="connsiteY62" fmla="*/ 3614057 h 4014683"/>
                      <a:gd name="connsiteX63" fmla="*/ 6026331 w 6155176"/>
                      <a:gd name="connsiteY63" fmla="*/ 3509555 h 4014683"/>
                      <a:gd name="connsiteX64" fmla="*/ 6043749 w 6155176"/>
                      <a:gd name="connsiteY64" fmla="*/ 3439886 h 4014683"/>
                      <a:gd name="connsiteX65" fmla="*/ 6061166 w 6155176"/>
                      <a:gd name="connsiteY65" fmla="*/ 3326675 h 4014683"/>
                      <a:gd name="connsiteX66" fmla="*/ 6078583 w 6155176"/>
                      <a:gd name="connsiteY66" fmla="*/ 3274423 h 4014683"/>
                      <a:gd name="connsiteX67" fmla="*/ 6096000 w 6155176"/>
                      <a:gd name="connsiteY67" fmla="*/ 3143795 h 4014683"/>
                      <a:gd name="connsiteX68" fmla="*/ 6113417 w 6155176"/>
                      <a:gd name="connsiteY68" fmla="*/ 3056709 h 4014683"/>
                      <a:gd name="connsiteX69" fmla="*/ 6139543 w 6155176"/>
                      <a:gd name="connsiteY69" fmla="*/ 2934789 h 4014683"/>
                      <a:gd name="connsiteX70" fmla="*/ 6139543 w 6155176"/>
                      <a:gd name="connsiteY70" fmla="*/ 2238103 h 4014683"/>
                      <a:gd name="connsiteX71" fmla="*/ 6104709 w 6155176"/>
                      <a:gd name="connsiteY71" fmla="*/ 2168435 h 4014683"/>
                      <a:gd name="connsiteX72" fmla="*/ 5982789 w 6155176"/>
                      <a:gd name="connsiteY72" fmla="*/ 2002972 h 4014683"/>
                      <a:gd name="connsiteX73" fmla="*/ 5886994 w 6155176"/>
                      <a:gd name="connsiteY73" fmla="*/ 1898469 h 4014683"/>
                      <a:gd name="connsiteX74" fmla="*/ 5782491 w 6155176"/>
                      <a:gd name="connsiteY74" fmla="*/ 1802675 h 4014683"/>
                      <a:gd name="connsiteX75" fmla="*/ 5651863 w 6155176"/>
                      <a:gd name="connsiteY75" fmla="*/ 1724297 h 4014683"/>
                      <a:gd name="connsiteX76" fmla="*/ 5590903 w 6155176"/>
                      <a:gd name="connsiteY76" fmla="*/ 1680755 h 4014683"/>
                      <a:gd name="connsiteX77" fmla="*/ 5495109 w 6155176"/>
                      <a:gd name="connsiteY77" fmla="*/ 1619795 h 4014683"/>
                      <a:gd name="connsiteX78" fmla="*/ 5460274 w 6155176"/>
                      <a:gd name="connsiteY78" fmla="*/ 1584960 h 4014683"/>
                      <a:gd name="connsiteX79" fmla="*/ 5434149 w 6155176"/>
                      <a:gd name="connsiteY79" fmla="*/ 1550126 h 4014683"/>
                      <a:gd name="connsiteX80" fmla="*/ 5390606 w 6155176"/>
                      <a:gd name="connsiteY80" fmla="*/ 1524000 h 4014683"/>
                      <a:gd name="connsiteX81" fmla="*/ 5329646 w 6155176"/>
                      <a:gd name="connsiteY81" fmla="*/ 1445623 h 4014683"/>
                      <a:gd name="connsiteX82" fmla="*/ 5286103 w 6155176"/>
                      <a:gd name="connsiteY82" fmla="*/ 1367246 h 4014683"/>
                      <a:gd name="connsiteX83" fmla="*/ 5277394 w 6155176"/>
                      <a:gd name="connsiteY83" fmla="*/ 1332412 h 4014683"/>
                      <a:gd name="connsiteX84" fmla="*/ 5259977 w 6155176"/>
                      <a:gd name="connsiteY84" fmla="*/ 1306286 h 4014683"/>
                      <a:gd name="connsiteX85" fmla="*/ 5251269 w 6155176"/>
                      <a:gd name="connsiteY85" fmla="*/ 1262743 h 4014683"/>
                      <a:gd name="connsiteX86" fmla="*/ 5216434 w 6155176"/>
                      <a:gd name="connsiteY86" fmla="*/ 1175657 h 4014683"/>
                      <a:gd name="connsiteX87" fmla="*/ 5199017 w 6155176"/>
                      <a:gd name="connsiteY87" fmla="*/ 1132115 h 4014683"/>
                      <a:gd name="connsiteX88" fmla="*/ 5190309 w 6155176"/>
                      <a:gd name="connsiteY88" fmla="*/ 1097280 h 4014683"/>
                      <a:gd name="connsiteX89" fmla="*/ 5155474 w 6155176"/>
                      <a:gd name="connsiteY89" fmla="*/ 1018903 h 4014683"/>
                      <a:gd name="connsiteX90" fmla="*/ 5138057 w 6155176"/>
                      <a:gd name="connsiteY90" fmla="*/ 931817 h 4014683"/>
                      <a:gd name="connsiteX91" fmla="*/ 5120640 w 6155176"/>
                      <a:gd name="connsiteY91" fmla="*/ 879566 h 4014683"/>
                      <a:gd name="connsiteX92" fmla="*/ 5103223 w 6155176"/>
                      <a:gd name="connsiteY92" fmla="*/ 775063 h 4014683"/>
                      <a:gd name="connsiteX93" fmla="*/ 5085806 w 6155176"/>
                      <a:gd name="connsiteY93" fmla="*/ 687977 h 4014683"/>
                      <a:gd name="connsiteX94" fmla="*/ 5077097 w 6155176"/>
                      <a:gd name="connsiteY94" fmla="*/ 618309 h 4014683"/>
                      <a:gd name="connsiteX95" fmla="*/ 5042263 w 6155176"/>
                      <a:gd name="connsiteY95" fmla="*/ 548640 h 4014683"/>
                      <a:gd name="connsiteX96" fmla="*/ 4998720 w 6155176"/>
                      <a:gd name="connsiteY96" fmla="*/ 487680 h 4014683"/>
                      <a:gd name="connsiteX97" fmla="*/ 4972594 w 6155176"/>
                      <a:gd name="connsiteY97" fmla="*/ 444137 h 4014683"/>
                      <a:gd name="connsiteX98" fmla="*/ 4955177 w 6155176"/>
                      <a:gd name="connsiteY98" fmla="*/ 418012 h 4014683"/>
                      <a:gd name="connsiteX99" fmla="*/ 4911634 w 6155176"/>
                      <a:gd name="connsiteY99" fmla="*/ 383177 h 4014683"/>
                      <a:gd name="connsiteX100" fmla="*/ 4876800 w 6155176"/>
                      <a:gd name="connsiteY100" fmla="*/ 330926 h 4014683"/>
                      <a:gd name="connsiteX101" fmla="*/ 4841966 w 6155176"/>
                      <a:gd name="connsiteY101" fmla="*/ 313509 h 4014683"/>
                      <a:gd name="connsiteX102" fmla="*/ 4789714 w 6155176"/>
                      <a:gd name="connsiteY102" fmla="*/ 269966 h 4014683"/>
                      <a:gd name="connsiteX103" fmla="*/ 4728754 w 6155176"/>
                      <a:gd name="connsiteY103" fmla="*/ 243840 h 4014683"/>
                      <a:gd name="connsiteX104" fmla="*/ 4659086 w 6155176"/>
                      <a:gd name="connsiteY104" fmla="*/ 209006 h 4014683"/>
                      <a:gd name="connsiteX105" fmla="*/ 4606834 w 6155176"/>
                      <a:gd name="connsiteY105" fmla="*/ 200297 h 4014683"/>
                      <a:gd name="connsiteX106" fmla="*/ 4554583 w 6155176"/>
                      <a:gd name="connsiteY106" fmla="*/ 182880 h 4014683"/>
                      <a:gd name="connsiteX107" fmla="*/ 4397829 w 6155176"/>
                      <a:gd name="connsiteY107" fmla="*/ 156755 h 4014683"/>
                      <a:gd name="connsiteX108" fmla="*/ 4136571 w 6155176"/>
                      <a:gd name="connsiteY108" fmla="*/ 121920 h 4014683"/>
                      <a:gd name="connsiteX109" fmla="*/ 3971109 w 6155176"/>
                      <a:gd name="connsiteY109" fmla="*/ 113212 h 4014683"/>
                      <a:gd name="connsiteX110" fmla="*/ 3831771 w 6155176"/>
                      <a:gd name="connsiteY110" fmla="*/ 104503 h 4014683"/>
                      <a:gd name="connsiteX111" fmla="*/ 3422469 w 6155176"/>
                      <a:gd name="connsiteY111" fmla="*/ 95795 h 4014683"/>
                      <a:gd name="connsiteX112" fmla="*/ 3344091 w 6155176"/>
                      <a:gd name="connsiteY112" fmla="*/ 78377 h 4014683"/>
                      <a:gd name="connsiteX113" fmla="*/ 3309257 w 6155176"/>
                      <a:gd name="connsiteY113" fmla="*/ 69669 h 4014683"/>
                      <a:gd name="connsiteX114" fmla="*/ 3248297 w 6155176"/>
                      <a:gd name="connsiteY114" fmla="*/ 60960 h 4014683"/>
                      <a:gd name="connsiteX115" fmla="*/ 3152503 w 6155176"/>
                      <a:gd name="connsiteY115" fmla="*/ 34835 h 4014683"/>
                      <a:gd name="connsiteX116" fmla="*/ 3091543 w 6155176"/>
                      <a:gd name="connsiteY116" fmla="*/ 26126 h 4014683"/>
                      <a:gd name="connsiteX117" fmla="*/ 2995749 w 6155176"/>
                      <a:gd name="connsiteY117" fmla="*/ 8709 h 4014683"/>
                      <a:gd name="connsiteX118" fmla="*/ 2943497 w 6155176"/>
                      <a:gd name="connsiteY118" fmla="*/ 0 h 4014683"/>
                      <a:gd name="connsiteX119" fmla="*/ 1140823 w 6155176"/>
                      <a:gd name="connsiteY119" fmla="*/ 8709 h 4014683"/>
                      <a:gd name="connsiteX120" fmla="*/ 1088571 w 6155176"/>
                      <a:gd name="connsiteY120" fmla="*/ 52252 h 4014683"/>
                      <a:gd name="connsiteX121" fmla="*/ 1036320 w 6155176"/>
                      <a:gd name="connsiteY121" fmla="*/ 69669 h 4014683"/>
                      <a:gd name="connsiteX122" fmla="*/ 1010194 w 6155176"/>
                      <a:gd name="connsiteY122" fmla="*/ 87086 h 4014683"/>
                      <a:gd name="connsiteX123" fmla="*/ 992777 w 6155176"/>
                      <a:gd name="connsiteY123" fmla="*/ 78377 h 4014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</a:cxnLst>
                    <a:rect l="l" t="t" r="r" b="b"/>
                    <a:pathLst>
                      <a:path w="6155176" h="4014683">
                        <a:moveTo>
                          <a:pt x="992777" y="78377"/>
                        </a:moveTo>
                        <a:lnTo>
                          <a:pt x="992777" y="78377"/>
                        </a:lnTo>
                        <a:cubicBezTo>
                          <a:pt x="989874" y="113211"/>
                          <a:pt x="989254" y="148312"/>
                          <a:pt x="984069" y="182880"/>
                        </a:cubicBezTo>
                        <a:cubicBezTo>
                          <a:pt x="981061" y="202934"/>
                          <a:pt x="967841" y="252281"/>
                          <a:pt x="957943" y="278675"/>
                        </a:cubicBezTo>
                        <a:cubicBezTo>
                          <a:pt x="952454" y="293312"/>
                          <a:pt x="947517" y="308235"/>
                          <a:pt x="940526" y="322217"/>
                        </a:cubicBezTo>
                        <a:cubicBezTo>
                          <a:pt x="915225" y="372819"/>
                          <a:pt x="917445" y="356838"/>
                          <a:pt x="888274" y="400595"/>
                        </a:cubicBezTo>
                        <a:cubicBezTo>
                          <a:pt x="878885" y="414678"/>
                          <a:pt x="871538" y="430054"/>
                          <a:pt x="862149" y="444137"/>
                        </a:cubicBezTo>
                        <a:cubicBezTo>
                          <a:pt x="816929" y="511968"/>
                          <a:pt x="852625" y="445767"/>
                          <a:pt x="818606" y="513806"/>
                        </a:cubicBezTo>
                        <a:cubicBezTo>
                          <a:pt x="813496" y="539354"/>
                          <a:pt x="811229" y="560049"/>
                          <a:pt x="801189" y="583475"/>
                        </a:cubicBezTo>
                        <a:cubicBezTo>
                          <a:pt x="796075" y="595407"/>
                          <a:pt x="788885" y="606377"/>
                          <a:pt x="783771" y="618309"/>
                        </a:cubicBezTo>
                        <a:cubicBezTo>
                          <a:pt x="771751" y="646355"/>
                          <a:pt x="775695" y="657897"/>
                          <a:pt x="757646" y="687977"/>
                        </a:cubicBezTo>
                        <a:cubicBezTo>
                          <a:pt x="748083" y="703916"/>
                          <a:pt x="733122" y="716054"/>
                          <a:pt x="722811" y="731520"/>
                        </a:cubicBezTo>
                        <a:cubicBezTo>
                          <a:pt x="696565" y="770889"/>
                          <a:pt x="699755" y="820016"/>
                          <a:pt x="635726" y="836023"/>
                        </a:cubicBezTo>
                        <a:cubicBezTo>
                          <a:pt x="468744" y="877768"/>
                          <a:pt x="675767" y="822679"/>
                          <a:pt x="478971" y="888275"/>
                        </a:cubicBezTo>
                        <a:cubicBezTo>
                          <a:pt x="470263" y="891178"/>
                          <a:pt x="461441" y="893760"/>
                          <a:pt x="452846" y="896983"/>
                        </a:cubicBezTo>
                        <a:cubicBezTo>
                          <a:pt x="423035" y="908162"/>
                          <a:pt x="401872" y="916593"/>
                          <a:pt x="374469" y="931817"/>
                        </a:cubicBezTo>
                        <a:cubicBezTo>
                          <a:pt x="350026" y="945397"/>
                          <a:pt x="299191" y="977389"/>
                          <a:pt x="278674" y="992777"/>
                        </a:cubicBezTo>
                        <a:cubicBezTo>
                          <a:pt x="267063" y="1001486"/>
                          <a:pt x="256148" y="1011210"/>
                          <a:pt x="243840" y="1018903"/>
                        </a:cubicBezTo>
                        <a:cubicBezTo>
                          <a:pt x="232831" y="1025783"/>
                          <a:pt x="219570" y="1028774"/>
                          <a:pt x="209006" y="1036320"/>
                        </a:cubicBezTo>
                        <a:cubicBezTo>
                          <a:pt x="198984" y="1043478"/>
                          <a:pt x="192341" y="1054562"/>
                          <a:pt x="182880" y="1062446"/>
                        </a:cubicBezTo>
                        <a:cubicBezTo>
                          <a:pt x="174839" y="1069146"/>
                          <a:pt x="164155" y="1072462"/>
                          <a:pt x="156754" y="1079863"/>
                        </a:cubicBezTo>
                        <a:cubicBezTo>
                          <a:pt x="84352" y="1152265"/>
                          <a:pt x="154858" y="1101447"/>
                          <a:pt x="95794" y="1140823"/>
                        </a:cubicBezTo>
                        <a:cubicBezTo>
                          <a:pt x="84183" y="1158240"/>
                          <a:pt x="67580" y="1173216"/>
                          <a:pt x="60960" y="1193075"/>
                        </a:cubicBezTo>
                        <a:cubicBezTo>
                          <a:pt x="48145" y="1231516"/>
                          <a:pt x="56356" y="1210990"/>
                          <a:pt x="34834" y="1254035"/>
                        </a:cubicBezTo>
                        <a:cubicBezTo>
                          <a:pt x="31931" y="1268549"/>
                          <a:pt x="30379" y="1283400"/>
                          <a:pt x="26126" y="1297577"/>
                        </a:cubicBezTo>
                        <a:cubicBezTo>
                          <a:pt x="21634" y="1312550"/>
                          <a:pt x="10731" y="1325619"/>
                          <a:pt x="8709" y="1341120"/>
                        </a:cubicBezTo>
                        <a:cubicBezTo>
                          <a:pt x="1940" y="1393013"/>
                          <a:pt x="2903" y="1445623"/>
                          <a:pt x="0" y="1497875"/>
                        </a:cubicBezTo>
                        <a:cubicBezTo>
                          <a:pt x="8709" y="1584961"/>
                          <a:pt x="14709" y="1672360"/>
                          <a:pt x="26126" y="1759132"/>
                        </a:cubicBezTo>
                        <a:cubicBezTo>
                          <a:pt x="29249" y="1782865"/>
                          <a:pt x="39810" y="1805156"/>
                          <a:pt x="43543" y="1828800"/>
                        </a:cubicBezTo>
                        <a:cubicBezTo>
                          <a:pt x="48544" y="1860471"/>
                          <a:pt x="48274" y="1892779"/>
                          <a:pt x="52251" y="1924595"/>
                        </a:cubicBezTo>
                        <a:cubicBezTo>
                          <a:pt x="54087" y="1939282"/>
                          <a:pt x="58312" y="1953574"/>
                          <a:pt x="60960" y="1968137"/>
                        </a:cubicBezTo>
                        <a:cubicBezTo>
                          <a:pt x="64119" y="1985510"/>
                          <a:pt x="66766" y="2002972"/>
                          <a:pt x="69669" y="2020389"/>
                        </a:cubicBezTo>
                        <a:cubicBezTo>
                          <a:pt x="85722" y="2229091"/>
                          <a:pt x="74220" y="2059947"/>
                          <a:pt x="87086" y="2368732"/>
                        </a:cubicBezTo>
                        <a:cubicBezTo>
                          <a:pt x="89627" y="2429708"/>
                          <a:pt x="92210" y="2490688"/>
                          <a:pt x="95794" y="2551612"/>
                        </a:cubicBezTo>
                        <a:cubicBezTo>
                          <a:pt x="102458" y="2664905"/>
                          <a:pt x="96261" y="2631852"/>
                          <a:pt x="113211" y="2699657"/>
                        </a:cubicBezTo>
                        <a:cubicBezTo>
                          <a:pt x="150568" y="3035856"/>
                          <a:pt x="92078" y="2492181"/>
                          <a:pt x="148046" y="3466012"/>
                        </a:cubicBezTo>
                        <a:cubicBezTo>
                          <a:pt x="149419" y="3489910"/>
                          <a:pt x="153470" y="3514964"/>
                          <a:pt x="165463" y="3535680"/>
                        </a:cubicBezTo>
                        <a:cubicBezTo>
                          <a:pt x="199194" y="3593943"/>
                          <a:pt x="246860" y="3641909"/>
                          <a:pt x="304800" y="3675017"/>
                        </a:cubicBezTo>
                        <a:cubicBezTo>
                          <a:pt x="323995" y="3685985"/>
                          <a:pt x="345173" y="3693087"/>
                          <a:pt x="365760" y="3701143"/>
                        </a:cubicBezTo>
                        <a:cubicBezTo>
                          <a:pt x="411953" y="3719219"/>
                          <a:pt x="457241" y="3740343"/>
                          <a:pt x="505097" y="3753395"/>
                        </a:cubicBezTo>
                        <a:cubicBezTo>
                          <a:pt x="553442" y="3766580"/>
                          <a:pt x="604048" y="3769478"/>
                          <a:pt x="653143" y="3779520"/>
                        </a:cubicBezTo>
                        <a:cubicBezTo>
                          <a:pt x="731803" y="3795610"/>
                          <a:pt x="808919" y="3819564"/>
                          <a:pt x="888274" y="3831772"/>
                        </a:cubicBezTo>
                        <a:cubicBezTo>
                          <a:pt x="926011" y="3837578"/>
                          <a:pt x="964046" y="3841701"/>
                          <a:pt x="1001486" y="3849189"/>
                        </a:cubicBezTo>
                        <a:cubicBezTo>
                          <a:pt x="1022209" y="3853333"/>
                          <a:pt x="1041875" y="3861766"/>
                          <a:pt x="1062446" y="3866606"/>
                        </a:cubicBezTo>
                        <a:cubicBezTo>
                          <a:pt x="1091262" y="3873386"/>
                          <a:pt x="1120715" y="3877243"/>
                          <a:pt x="1149531" y="3884023"/>
                        </a:cubicBezTo>
                        <a:cubicBezTo>
                          <a:pt x="1170102" y="3888863"/>
                          <a:pt x="1190103" y="3895879"/>
                          <a:pt x="1210491" y="3901440"/>
                        </a:cubicBezTo>
                        <a:cubicBezTo>
                          <a:pt x="1222038" y="3904589"/>
                          <a:pt x="1233971" y="3906364"/>
                          <a:pt x="1245326" y="3910149"/>
                        </a:cubicBezTo>
                        <a:cubicBezTo>
                          <a:pt x="1292071" y="3925731"/>
                          <a:pt x="1290298" y="3932786"/>
                          <a:pt x="1341120" y="3944983"/>
                        </a:cubicBezTo>
                        <a:cubicBezTo>
                          <a:pt x="1411275" y="3961820"/>
                          <a:pt x="1540747" y="3988766"/>
                          <a:pt x="1619794" y="3997235"/>
                        </a:cubicBezTo>
                        <a:cubicBezTo>
                          <a:pt x="1798013" y="4016330"/>
                          <a:pt x="2315209" y="4014632"/>
                          <a:pt x="2316480" y="4014652"/>
                        </a:cubicBezTo>
                        <a:lnTo>
                          <a:pt x="4371703" y="4005943"/>
                        </a:lnTo>
                        <a:lnTo>
                          <a:pt x="5529943" y="3997235"/>
                        </a:lnTo>
                        <a:cubicBezTo>
                          <a:pt x="5576741" y="3996293"/>
                          <a:pt x="5622759" y="3984986"/>
                          <a:pt x="5669280" y="3979817"/>
                        </a:cubicBezTo>
                        <a:cubicBezTo>
                          <a:pt x="5701147" y="3976276"/>
                          <a:pt x="5733143" y="3974012"/>
                          <a:pt x="5765074" y="3971109"/>
                        </a:cubicBezTo>
                        <a:cubicBezTo>
                          <a:pt x="5779588" y="3968206"/>
                          <a:pt x="5794337" y="3966295"/>
                          <a:pt x="5808617" y="3962400"/>
                        </a:cubicBezTo>
                        <a:cubicBezTo>
                          <a:pt x="5826330" y="3957569"/>
                          <a:pt x="5860869" y="3944983"/>
                          <a:pt x="5860869" y="3944983"/>
                        </a:cubicBezTo>
                        <a:cubicBezTo>
                          <a:pt x="5866675" y="3936274"/>
                          <a:pt x="5870885" y="3926258"/>
                          <a:pt x="5878286" y="3918857"/>
                        </a:cubicBezTo>
                        <a:cubicBezTo>
                          <a:pt x="5885687" y="3911456"/>
                          <a:pt x="5896371" y="3908140"/>
                          <a:pt x="5904411" y="3901440"/>
                        </a:cubicBezTo>
                        <a:cubicBezTo>
                          <a:pt x="5913872" y="3893556"/>
                          <a:pt x="5921828" y="3884023"/>
                          <a:pt x="5930537" y="3875315"/>
                        </a:cubicBezTo>
                        <a:cubicBezTo>
                          <a:pt x="5936343" y="3857898"/>
                          <a:pt x="5941136" y="3840109"/>
                          <a:pt x="5947954" y="3823063"/>
                        </a:cubicBezTo>
                        <a:cubicBezTo>
                          <a:pt x="5953760" y="3808549"/>
                          <a:pt x="5960879" y="3794493"/>
                          <a:pt x="5965371" y="3779520"/>
                        </a:cubicBezTo>
                        <a:cubicBezTo>
                          <a:pt x="5974444" y="3749278"/>
                          <a:pt x="5978926" y="3693350"/>
                          <a:pt x="5982789" y="3666309"/>
                        </a:cubicBezTo>
                        <a:cubicBezTo>
                          <a:pt x="5985286" y="3648829"/>
                          <a:pt x="5986771" y="3631070"/>
                          <a:pt x="5991497" y="3614057"/>
                        </a:cubicBezTo>
                        <a:cubicBezTo>
                          <a:pt x="6001324" y="3578678"/>
                          <a:pt x="6017425" y="3545177"/>
                          <a:pt x="6026331" y="3509555"/>
                        </a:cubicBezTo>
                        <a:lnTo>
                          <a:pt x="6043749" y="3439886"/>
                        </a:lnTo>
                        <a:cubicBezTo>
                          <a:pt x="6047825" y="3407277"/>
                          <a:pt x="6051957" y="3360439"/>
                          <a:pt x="6061166" y="3326675"/>
                        </a:cubicBezTo>
                        <a:cubicBezTo>
                          <a:pt x="6065997" y="3308962"/>
                          <a:pt x="6072777" y="3291840"/>
                          <a:pt x="6078583" y="3274423"/>
                        </a:cubicBezTo>
                        <a:cubicBezTo>
                          <a:pt x="6082010" y="3247008"/>
                          <a:pt x="6090846" y="3173001"/>
                          <a:pt x="6096000" y="3143795"/>
                        </a:cubicBezTo>
                        <a:cubicBezTo>
                          <a:pt x="6101145" y="3114642"/>
                          <a:pt x="6105284" y="3085174"/>
                          <a:pt x="6113417" y="3056709"/>
                        </a:cubicBezTo>
                        <a:cubicBezTo>
                          <a:pt x="6136473" y="2976012"/>
                          <a:pt x="6127845" y="3016670"/>
                          <a:pt x="6139543" y="2934789"/>
                        </a:cubicBezTo>
                        <a:cubicBezTo>
                          <a:pt x="6155985" y="2671703"/>
                          <a:pt x="6164372" y="2595655"/>
                          <a:pt x="6139543" y="2238103"/>
                        </a:cubicBezTo>
                        <a:cubicBezTo>
                          <a:pt x="6137744" y="2212202"/>
                          <a:pt x="6116320" y="2191658"/>
                          <a:pt x="6104709" y="2168435"/>
                        </a:cubicBezTo>
                        <a:cubicBezTo>
                          <a:pt x="6063292" y="2085601"/>
                          <a:pt x="6091369" y="2135681"/>
                          <a:pt x="5982789" y="2002972"/>
                        </a:cubicBezTo>
                        <a:cubicBezTo>
                          <a:pt x="5880364" y="1877786"/>
                          <a:pt x="5977697" y="1998243"/>
                          <a:pt x="5886994" y="1898469"/>
                        </a:cubicBezTo>
                        <a:cubicBezTo>
                          <a:pt x="5826740" y="1832189"/>
                          <a:pt x="5862699" y="1853717"/>
                          <a:pt x="5782491" y="1802675"/>
                        </a:cubicBezTo>
                        <a:cubicBezTo>
                          <a:pt x="5739651" y="1775413"/>
                          <a:pt x="5693184" y="1753811"/>
                          <a:pt x="5651863" y="1724297"/>
                        </a:cubicBezTo>
                        <a:cubicBezTo>
                          <a:pt x="5631543" y="1709783"/>
                          <a:pt x="5611680" y="1694606"/>
                          <a:pt x="5590903" y="1680755"/>
                        </a:cubicBezTo>
                        <a:cubicBezTo>
                          <a:pt x="5559411" y="1659760"/>
                          <a:pt x="5521872" y="1646558"/>
                          <a:pt x="5495109" y="1619795"/>
                        </a:cubicBezTo>
                        <a:cubicBezTo>
                          <a:pt x="5483497" y="1608183"/>
                          <a:pt x="5471088" y="1597318"/>
                          <a:pt x="5460274" y="1584960"/>
                        </a:cubicBezTo>
                        <a:cubicBezTo>
                          <a:pt x="5450716" y="1574037"/>
                          <a:pt x="5445072" y="1559684"/>
                          <a:pt x="5434149" y="1550126"/>
                        </a:cubicBezTo>
                        <a:cubicBezTo>
                          <a:pt x="5421411" y="1538980"/>
                          <a:pt x="5405120" y="1532709"/>
                          <a:pt x="5390606" y="1524000"/>
                        </a:cubicBezTo>
                        <a:cubicBezTo>
                          <a:pt x="5370286" y="1497874"/>
                          <a:pt x="5341938" y="1476353"/>
                          <a:pt x="5329646" y="1445623"/>
                        </a:cubicBezTo>
                        <a:cubicBezTo>
                          <a:pt x="5306839" y="1388604"/>
                          <a:pt x="5321609" y="1414586"/>
                          <a:pt x="5286103" y="1367246"/>
                        </a:cubicBezTo>
                        <a:cubicBezTo>
                          <a:pt x="5283200" y="1355635"/>
                          <a:pt x="5282109" y="1343413"/>
                          <a:pt x="5277394" y="1332412"/>
                        </a:cubicBezTo>
                        <a:cubicBezTo>
                          <a:pt x="5273271" y="1322792"/>
                          <a:pt x="5263652" y="1316086"/>
                          <a:pt x="5259977" y="1306286"/>
                        </a:cubicBezTo>
                        <a:cubicBezTo>
                          <a:pt x="5254780" y="1292427"/>
                          <a:pt x="5255950" y="1276785"/>
                          <a:pt x="5251269" y="1262743"/>
                        </a:cubicBezTo>
                        <a:cubicBezTo>
                          <a:pt x="5241382" y="1233083"/>
                          <a:pt x="5228046" y="1204686"/>
                          <a:pt x="5216434" y="1175657"/>
                        </a:cubicBezTo>
                        <a:cubicBezTo>
                          <a:pt x="5210628" y="1161143"/>
                          <a:pt x="5202808" y="1147280"/>
                          <a:pt x="5199017" y="1132115"/>
                        </a:cubicBezTo>
                        <a:cubicBezTo>
                          <a:pt x="5196114" y="1120503"/>
                          <a:pt x="5194094" y="1108635"/>
                          <a:pt x="5190309" y="1097280"/>
                        </a:cubicBezTo>
                        <a:cubicBezTo>
                          <a:pt x="5179192" y="1063928"/>
                          <a:pt x="5170646" y="1049246"/>
                          <a:pt x="5155474" y="1018903"/>
                        </a:cubicBezTo>
                        <a:cubicBezTo>
                          <a:pt x="5149668" y="989874"/>
                          <a:pt x="5145237" y="960537"/>
                          <a:pt x="5138057" y="931817"/>
                        </a:cubicBezTo>
                        <a:cubicBezTo>
                          <a:pt x="5133604" y="914006"/>
                          <a:pt x="5124623" y="897488"/>
                          <a:pt x="5120640" y="879566"/>
                        </a:cubicBezTo>
                        <a:cubicBezTo>
                          <a:pt x="5112979" y="845092"/>
                          <a:pt x="5109540" y="809808"/>
                          <a:pt x="5103223" y="775063"/>
                        </a:cubicBezTo>
                        <a:cubicBezTo>
                          <a:pt x="5097927" y="745937"/>
                          <a:pt x="5090673" y="717178"/>
                          <a:pt x="5085806" y="687977"/>
                        </a:cubicBezTo>
                        <a:cubicBezTo>
                          <a:pt x="5081958" y="664892"/>
                          <a:pt x="5084078" y="640647"/>
                          <a:pt x="5077097" y="618309"/>
                        </a:cubicBezTo>
                        <a:cubicBezTo>
                          <a:pt x="5069353" y="593527"/>
                          <a:pt x="5057842" y="569411"/>
                          <a:pt x="5042263" y="548640"/>
                        </a:cubicBezTo>
                        <a:cubicBezTo>
                          <a:pt x="5023096" y="523085"/>
                          <a:pt x="5014641" y="513153"/>
                          <a:pt x="4998720" y="487680"/>
                        </a:cubicBezTo>
                        <a:cubicBezTo>
                          <a:pt x="4989749" y="473326"/>
                          <a:pt x="4981565" y="458491"/>
                          <a:pt x="4972594" y="444137"/>
                        </a:cubicBezTo>
                        <a:cubicBezTo>
                          <a:pt x="4967047" y="435262"/>
                          <a:pt x="4962578" y="425413"/>
                          <a:pt x="4955177" y="418012"/>
                        </a:cubicBezTo>
                        <a:cubicBezTo>
                          <a:pt x="4920895" y="383731"/>
                          <a:pt x="4937491" y="417653"/>
                          <a:pt x="4911634" y="383177"/>
                        </a:cubicBezTo>
                        <a:cubicBezTo>
                          <a:pt x="4899075" y="366431"/>
                          <a:pt x="4895523" y="340287"/>
                          <a:pt x="4876800" y="330926"/>
                        </a:cubicBezTo>
                        <a:cubicBezTo>
                          <a:pt x="4865189" y="325120"/>
                          <a:pt x="4852530" y="321055"/>
                          <a:pt x="4841966" y="313509"/>
                        </a:cubicBezTo>
                        <a:cubicBezTo>
                          <a:pt x="4797024" y="281408"/>
                          <a:pt x="4835788" y="293003"/>
                          <a:pt x="4789714" y="269966"/>
                        </a:cubicBezTo>
                        <a:cubicBezTo>
                          <a:pt x="4769940" y="260079"/>
                          <a:pt x="4748787" y="253189"/>
                          <a:pt x="4728754" y="243840"/>
                        </a:cubicBezTo>
                        <a:cubicBezTo>
                          <a:pt x="4705226" y="232860"/>
                          <a:pt x="4683537" y="217739"/>
                          <a:pt x="4659086" y="209006"/>
                        </a:cubicBezTo>
                        <a:cubicBezTo>
                          <a:pt x="4642457" y="203067"/>
                          <a:pt x="4623964" y="204580"/>
                          <a:pt x="4606834" y="200297"/>
                        </a:cubicBezTo>
                        <a:cubicBezTo>
                          <a:pt x="4589023" y="195844"/>
                          <a:pt x="4572394" y="187333"/>
                          <a:pt x="4554583" y="182880"/>
                        </a:cubicBezTo>
                        <a:cubicBezTo>
                          <a:pt x="4431660" y="152149"/>
                          <a:pt x="4507061" y="176031"/>
                          <a:pt x="4397829" y="156755"/>
                        </a:cubicBezTo>
                        <a:cubicBezTo>
                          <a:pt x="4215638" y="124603"/>
                          <a:pt x="4446849" y="145190"/>
                          <a:pt x="4136571" y="121920"/>
                        </a:cubicBezTo>
                        <a:cubicBezTo>
                          <a:pt x="4081495" y="117789"/>
                          <a:pt x="4026249" y="116363"/>
                          <a:pt x="3971109" y="113212"/>
                        </a:cubicBezTo>
                        <a:cubicBezTo>
                          <a:pt x="3924648" y="110557"/>
                          <a:pt x="3878284" y="105980"/>
                          <a:pt x="3831771" y="104503"/>
                        </a:cubicBezTo>
                        <a:cubicBezTo>
                          <a:pt x="3695375" y="100173"/>
                          <a:pt x="3558903" y="98698"/>
                          <a:pt x="3422469" y="95795"/>
                        </a:cubicBezTo>
                        <a:cubicBezTo>
                          <a:pt x="3337542" y="74563"/>
                          <a:pt x="3443560" y="100481"/>
                          <a:pt x="3344091" y="78377"/>
                        </a:cubicBezTo>
                        <a:cubicBezTo>
                          <a:pt x="3332407" y="75781"/>
                          <a:pt x="3321033" y="71810"/>
                          <a:pt x="3309257" y="69669"/>
                        </a:cubicBezTo>
                        <a:cubicBezTo>
                          <a:pt x="3289062" y="65997"/>
                          <a:pt x="3268617" y="63863"/>
                          <a:pt x="3248297" y="60960"/>
                        </a:cubicBezTo>
                        <a:cubicBezTo>
                          <a:pt x="3216413" y="50333"/>
                          <a:pt x="3186874" y="39745"/>
                          <a:pt x="3152503" y="34835"/>
                        </a:cubicBezTo>
                        <a:lnTo>
                          <a:pt x="3091543" y="26126"/>
                        </a:lnTo>
                        <a:cubicBezTo>
                          <a:pt x="3008157" y="13297"/>
                          <a:pt x="3070465" y="22294"/>
                          <a:pt x="2995749" y="8709"/>
                        </a:cubicBezTo>
                        <a:cubicBezTo>
                          <a:pt x="2978376" y="5550"/>
                          <a:pt x="2960914" y="2903"/>
                          <a:pt x="2943497" y="0"/>
                        </a:cubicBezTo>
                        <a:lnTo>
                          <a:pt x="1140823" y="8709"/>
                        </a:lnTo>
                        <a:cubicBezTo>
                          <a:pt x="1088036" y="9460"/>
                          <a:pt x="1120117" y="32536"/>
                          <a:pt x="1088571" y="52252"/>
                        </a:cubicBezTo>
                        <a:cubicBezTo>
                          <a:pt x="1073002" y="61982"/>
                          <a:pt x="1051596" y="59485"/>
                          <a:pt x="1036320" y="69669"/>
                        </a:cubicBezTo>
                        <a:cubicBezTo>
                          <a:pt x="1027611" y="75475"/>
                          <a:pt x="1019555" y="82405"/>
                          <a:pt x="1010194" y="87086"/>
                        </a:cubicBezTo>
                        <a:lnTo>
                          <a:pt x="992777" y="78377"/>
                        </a:ln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1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319</Words>
  <Application>Microsoft Office PowerPoint</Application>
  <PresentationFormat>ワイド画面</PresentationFormat>
  <Paragraphs>93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Meiryo UI</vt:lpstr>
      <vt:lpstr>ＭＳ ゴシック</vt:lpstr>
      <vt:lpstr>メイリオ</vt:lpstr>
      <vt:lpstr>游ゴシック</vt:lpstr>
      <vt:lpstr>游ゴシック Light</vt:lpstr>
      <vt:lpstr>Arial</vt:lpstr>
      <vt:lpstr>Segoe UI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2023-06-22T08:55:59Z</dcterms:created>
  <dcterms:modified xsi:type="dcterms:W3CDTF">2023-06-22T08:56:02Z</dcterms:modified>
</cp:coreProperties>
</file>