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CB00C6-4C9B-4647-8403-634BCE4B1972}" v="1" dt="2026-03-11T02:15:46.3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2" autoAdjust="0"/>
    <p:restoredTop sz="94660"/>
  </p:normalViewPr>
  <p:slideViewPr>
    <p:cSldViewPr snapToGrid="0">
      <p:cViewPr varScale="1">
        <p:scale>
          <a:sx n="70" d="100"/>
          <a:sy n="70" d="100"/>
        </p:scale>
        <p:origin x="16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41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716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40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011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51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32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01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55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335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49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28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407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92704-AA43-F451-519D-BA48514DA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D0C81E2-BBC9-8E0A-52C1-93A0AAD118F2}"/>
              </a:ext>
            </a:extLst>
          </p:cNvPr>
          <p:cNvSpPr txBox="1"/>
          <p:nvPr/>
        </p:nvSpPr>
        <p:spPr>
          <a:xfrm>
            <a:off x="511097" y="474515"/>
            <a:ext cx="3461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別紙様式２－３別添（イ）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B4044E7-6340-27EB-9534-6ECA1ECC1D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97" y="838675"/>
            <a:ext cx="5781675" cy="833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2603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</Words>
  <Application>Microsoft Office PowerPoint</Application>
  <PresentationFormat>A4 210 x 297 mm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2026-03-11T03:16:00Z</dcterms:created>
  <dcterms:modified xsi:type="dcterms:W3CDTF">2026-03-11T03:16:11Z</dcterms:modified>
</cp:coreProperties>
</file>