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59" r:id="rId2"/>
    <p:sldId id="260" r:id="rId3"/>
    <p:sldId id="261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DBF64-D531-4503-84CA-0EFA2232C300}" v="17" dt="2026-03-11T02:19:38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2" autoAdjust="0"/>
    <p:restoredTop sz="94660"/>
  </p:normalViewPr>
  <p:slideViewPr>
    <p:cSldViewPr snapToGrid="0">
      <p:cViewPr varScale="1">
        <p:scale>
          <a:sx n="70" d="100"/>
          <a:sy n="70" d="100"/>
        </p:scale>
        <p:origin x="16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41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716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40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01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51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32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01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55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33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49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28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941A0-72CE-426D-991E-E1412EB0973D}" type="datetimeFigureOut">
              <a:rPr kumimoji="1" lang="ja-JP" altLang="en-US" smtClean="0"/>
              <a:t>2026/3/11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43C037-8F98-4A29-9E83-5683EB33E7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407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1F445-2B8E-2CC2-74DB-1641CB3A0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2EA453-45B6-7A3F-7D13-DCA20F5A108E}"/>
              </a:ext>
            </a:extLst>
          </p:cNvPr>
          <p:cNvSpPr txBox="1"/>
          <p:nvPr/>
        </p:nvSpPr>
        <p:spPr>
          <a:xfrm>
            <a:off x="561170" y="502143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別紙様式２－２－２別添（イ）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33C6D40-3F69-88C9-CFB0-A200CCA835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787400"/>
            <a:ext cx="5781675" cy="833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137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D6556-AB96-240A-C59C-37107C9B8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BF596E5-77C3-1D0A-D89F-DAC869186395}"/>
              </a:ext>
            </a:extLst>
          </p:cNvPr>
          <p:cNvSpPr txBox="1"/>
          <p:nvPr/>
        </p:nvSpPr>
        <p:spPr>
          <a:xfrm>
            <a:off x="561170" y="502143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別紙様式２－２－２別添（イ）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0156A50-7EF9-B47B-37FD-0F4AA03497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763753"/>
            <a:ext cx="5767705" cy="8573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80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0147D-4806-9866-BDAE-D68404CB0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F849007-F708-3AF3-DEE4-5ED4287B6D59}"/>
              </a:ext>
            </a:extLst>
          </p:cNvPr>
          <p:cNvSpPr txBox="1"/>
          <p:nvPr/>
        </p:nvSpPr>
        <p:spPr>
          <a:xfrm>
            <a:off x="561170" y="502143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別紙様式２－２－２別添（イ）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0A61AED-8D0E-784A-9772-E77483F82B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759460"/>
            <a:ext cx="5686425" cy="8387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0752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</Words>
  <Application>Microsoft Office PowerPoint</Application>
  <PresentationFormat>A4 210 x 297 mm</PresentationFormat>
  <Paragraphs>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ＭＳ 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2026-03-11T03:14:04Z</dcterms:created>
  <dcterms:modified xsi:type="dcterms:W3CDTF">2026-03-11T03:14:20Z</dcterms:modified>
</cp:coreProperties>
</file>