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96" r:id="rId2"/>
  </p:sldMasterIdLst>
  <p:notesMasterIdLst>
    <p:notesMasterId r:id="rId4"/>
  </p:notesMasterIdLst>
  <p:sldIdLst>
    <p:sldId id="2147378881" r:id="rId3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12F46B-A68D-4B42-8331-9C2980408970}" v="3" dt="2026-02-05T11:49:08.4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2" y="3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3" rIns="91410" bIns="457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1"/>
            <a:ext cx="5445125" cy="3913187"/>
          </a:xfrm>
          <a:prstGeom prst="rect">
            <a:avLst/>
          </a:prstGeom>
        </p:spPr>
        <p:txBody>
          <a:bodyPr vert="horz" lIns="91410" tIns="45703" rIns="91410" bIns="457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2" y="9440866"/>
            <a:ext cx="2949574" cy="498475"/>
          </a:xfrm>
          <a:prstGeom prst="rect">
            <a:avLst/>
          </a:prstGeom>
        </p:spPr>
        <p:txBody>
          <a:bodyPr vert="horz" lIns="91410" tIns="45703" rIns="91410" bIns="45703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79835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0" y="5936721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6">
            <a:extLst>
              <a:ext uri="{FF2B5EF4-FFF2-40B4-BE49-F238E27FC236}">
                <a16:creationId xmlns:a16="http://schemas.microsoft.com/office/drawing/2014/main" id="{0F30E036-5BB9-7A0C-8933-91DC842776B2}"/>
              </a:ext>
            </a:extLst>
          </p:cNvPr>
          <p:cNvSpPr txBox="1"/>
          <p:nvPr/>
        </p:nvSpPr>
        <p:spPr>
          <a:xfrm>
            <a:off x="-1" y="3145"/>
            <a:ext cx="267651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kumimoji="1" lang="zh-TW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別記様式第５号</a:t>
            </a:r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別添３）</a:t>
            </a:r>
            <a:endParaRPr kumimoji="1" lang="en-US" altLang="ja-JP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85__x5bb9_ xmlns="b2e4c93b-5622-4e45-80a4-511108a4e5c8">
      <UserInfo>
        <DisplayName/>
        <AccountId xsi:nil="true"/>
        <AccountType/>
      </UserInfo>
    </_x5185__x5bb9_>
    <lcf76f155ced4ddcb4097134ff3c332f xmlns="b2e4c93b-5622-4e45-80a4-511108a4e5c8">
      <Terms xmlns="http://schemas.microsoft.com/office/infopath/2007/PartnerControls"/>
    </lcf76f155ced4ddcb4097134ff3c332f>
    <_Flow_SignoffStatus xmlns="b2e4c93b-5622-4e45-80a4-511108a4e5c8" xsi:nil="true"/>
    <TaxCatchAll xmlns="85ec59af-1a16-40a0-b163-384e34c79a5c" xsi:nil="true"/>
    <_x4f5c__x6210__x65e5__x6642_ xmlns="b2e4c93b-5622-4e45-80a4-511108a4e5c8" xsi:nil="true"/>
    <_ApprovalAssignedTo xmlns="b2e4c93b-5622-4e45-80a4-511108a4e5c8">
      <UserInfo>
        <DisplayName/>
        <AccountId xsi:nil="true"/>
        <AccountType/>
      </UserInfo>
    </_ApprovalAssignedTo>
    <_ApprovalSentBy xmlns="b2e4c93b-5622-4e45-80a4-511108a4e5c8">
      <UserInfo>
        <DisplayName/>
        <AccountId xsi:nil="true"/>
        <AccountType/>
      </UserInfo>
    </_ApprovalSentBy>
    <_ApprovalStatus xmlns="b2e4c93b-5622-4e45-80a4-511108a4e5c8">0</_ApprovalStatus>
    <_ApprovalRespondedBy xmlns="b2e4c93b-5622-4e45-80a4-511108a4e5c8">
      <UserInfo>
        <DisplayName/>
        <AccountId xsi:nil="true"/>
        <AccountType/>
      </UserInfo>
    </_ApprovalRespondedBy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9BE467D14862E459AB520240B34465F" ma:contentTypeVersion="23" ma:contentTypeDescription="新しいドキュメントを作成します。" ma:contentTypeScope="" ma:versionID="cc3cb42b47a7a1a10088af9de3bc2043">
  <xsd:schema xmlns:xsd="http://www.w3.org/2001/XMLSchema" xmlns:xs="http://www.w3.org/2001/XMLSchema" xmlns:p="http://schemas.microsoft.com/office/2006/metadata/properties" xmlns:ns2="b2e4c93b-5622-4e45-80a4-511108a4e5c8" xmlns:ns3="85ec59af-1a16-40a0-b163-384e34c79a5c" targetNamespace="http://schemas.microsoft.com/office/2006/metadata/properties" ma:root="true" ma:fieldsID="f57b80496dd378f60d0d99cd0156b6cb" ns2:_="" ns3:_="">
    <xsd:import namespace="b2e4c93b-5622-4e45-80a4-511108a4e5c8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_x5185__x5bb9_" minOccurs="0"/>
                <xsd:element ref="ns2:MediaServiceBillingMetadata" minOccurs="0"/>
                <xsd:element ref="ns2:_ApprovalAssignedTo" minOccurs="0"/>
                <xsd:element ref="ns2:_ApprovalRespondedBy" minOccurs="0"/>
                <xsd:element ref="ns2:_ApprovalSentBy" minOccurs="0"/>
                <xsd:element ref="ns2:_Approval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4c93b-5622-4e45-80a4-511108a4e5c8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5185__x5bb9_" ma:index="25" nillable="true" ma:displayName="内容" ma:format="Dropdown" ma:list="UserInfo" ma:SharePointGroup="0" ma:internalName="_x5185__x5bb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_ApprovalAssignedTo" ma:index="27" nillable="true" ma:displayName="承認者" ma:list="UserInfo" ma:internalName="_ApprovalAssignedTo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RespondedBy" ma:index="28" nillable="true" ma:displayName="返信" ma:list="UserInfo" ma:internalName="_ApprovalRespondedBy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entBy" ma:index="29" nillable="true" ma:displayName="承認作成者" ma:list="UserInfo" ma:internalName="_ApprovalSentBy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tatus" ma:index="30" nillable="true" ma:displayName="承認の状態" ma:internalName="_Approval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8751bd1-37b3-4e01-a154-bd1d4d5870e8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C16585-70B9-4429-8B1F-1FFC295C6556}">
  <ds:schemaRefs>
    <ds:schemaRef ds:uri="http://schemas.microsoft.com/office/infopath/2007/PartnerControls"/>
    <ds:schemaRef ds:uri="b2e4c93b-5622-4e45-80a4-511108a4e5c8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85ec59af-1a16-40a0-b163-384e34c79a5c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BD4BC5-F1E2-4127-846D-22AF05E3294E}"/>
</file>

<file path=customXml/itemProps3.xml><?xml version="1.0" encoding="utf-8"?>
<ds:datastoreItem xmlns:ds="http://schemas.openxmlformats.org/officeDocument/2006/customXml" ds:itemID="{80440D04-911E-43C5-8E3F-016D1373FAF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603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2026-02-05T11:49:08Z</dcterms:created>
  <dcterms:modified xsi:type="dcterms:W3CDTF">2026-02-05T11:49:21Z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0x010100F9BE467D14862E459AB520240B34465F</vt:lpwstr>
  </property>
</Properties>
</file>