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1"/>
  </p:sldMasterIdLst>
  <p:notesMasterIdLst>
    <p:notesMasterId r:id="rId3"/>
  </p:notesMasterIdLst>
  <p:sldIdLst>
    <p:sldId id="2147378892"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96B22E-5CF2-440C-8072-ACD0F9EA275A}" v="1" dt="2025-05-14T06:48:00.86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1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2025/5/28</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2025/5/28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2025/5/28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2025/5/28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2025/5/28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nvGraphicFramePr>
        <p:xfrm>
          <a:off x="5052438" y="4312091"/>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nvGraphicFramePr>
        <p:xfrm>
          <a:off x="5036179" y="2656091"/>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nvGraphicFramePr>
        <p:xfrm>
          <a:off x="5036179" y="1720019"/>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nvGraphicFramePr>
        <p:xfrm>
          <a:off x="127171" y="5392091"/>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nvGraphicFramePr>
        <p:xfrm>
          <a:off x="127171" y="2826259"/>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nvGraphicFramePr>
        <p:xfrm>
          <a:off x="127171" y="892091"/>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latin typeface="ＭＳ 明朝" panose="02020609040205080304" pitchFamily="17" charset="-128"/>
                          <a:ea typeface="ＭＳ 明朝" panose="02020609040205080304" pitchFamily="17" charset="-128"/>
                        </a:rPr>
                        <a:t>有機物の適正な</a:t>
                      </a:r>
                      <a:r>
                        <a:rPr kumimoji="1" lang="ja-JP" altLang="en-US" sz="1200" b="0" dirty="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167146" y="164681"/>
            <a:ext cx="4527201" cy="338554"/>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rPr>
              <a:t>環境負荷低減チェックシート</a:t>
            </a:r>
            <a:r>
              <a:rPr kumimoji="0" lang="ja-JP" altLang="en-US" sz="16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rPr>
              <a:t>（</a:t>
            </a:r>
            <a:r>
              <a:rPr lang="ja-JP" altLang="en-US" sz="1600" b="1" dirty="0">
                <a:solidFill>
                  <a:prstClr val="black"/>
                </a:solidFill>
                <a:latin typeface="ＭＳ ゴシック" panose="020B0609070205080204" pitchFamily="49" charset="-128"/>
                <a:ea typeface="ＭＳ ゴシック" panose="020B0609070205080204" pitchFamily="49" charset="-128"/>
              </a:rPr>
              <a:t>農業者等向け</a:t>
            </a:r>
            <a:r>
              <a:rPr kumimoji="0" lang="ja-JP" altLang="en-US" sz="16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rPr>
              <a:t>）</a:t>
            </a:r>
            <a:endParaRPr kumimoji="1" lang="en-US" altLang="ja-JP" sz="16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nvGraphicFramePr>
        <p:xfrm>
          <a:off x="5036179" y="893282"/>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4" name="テキスト ボックス 3">
            <a:extLst>
              <a:ext uri="{FF2B5EF4-FFF2-40B4-BE49-F238E27FC236}">
                <a16:creationId xmlns:a16="http://schemas.microsoft.com/office/drawing/2014/main" id="{E3193E1E-5F17-3F65-4A0A-FC219C7372C2}"/>
              </a:ext>
            </a:extLst>
          </p:cNvPr>
          <p:cNvSpPr txBox="1"/>
          <p:nvPr/>
        </p:nvSpPr>
        <p:spPr>
          <a:xfrm>
            <a:off x="6391951" y="246159"/>
            <a:ext cx="3342889" cy="577081"/>
          </a:xfrm>
          <a:prstGeom prst="rect">
            <a:avLst/>
          </a:prstGeom>
          <a:noFill/>
          <a:ln>
            <a:solidFill>
              <a:schemeClr val="bg1">
                <a:lumMod val="50000"/>
              </a:schemeClr>
            </a:solidFill>
          </a:ln>
        </p:spPr>
        <p:txBody>
          <a:bodyPr wrap="square">
            <a:spAutoFit/>
          </a:bodyPr>
          <a:lstStyle/>
          <a:p>
            <a:r>
              <a:rPr lang="ja-JP" altLang="en-US" sz="1050">
                <a:latin typeface="ＭＳ 明朝" panose="02020609040205080304" pitchFamily="17" charset="-128"/>
                <a:ea typeface="ＭＳ 明朝" panose="02020609040205080304" pitchFamily="17" charset="-128"/>
                <a:cs typeface="ＭＳ 明朝" panose="02020609040205080304" pitchFamily="17" charset="-128"/>
              </a:rPr>
              <a:t>記入年月日：</a:t>
            </a:r>
            <a:endParaRPr lang="en-US" altLang="ja-JP" sz="1050">
              <a:latin typeface="ＭＳ 明朝" panose="02020609040205080304" pitchFamily="17" charset="-128"/>
              <a:ea typeface="ＭＳ 明朝" panose="02020609040205080304" pitchFamily="17" charset="-128"/>
              <a:cs typeface="ＭＳ 明朝" panose="02020609040205080304" pitchFamily="17" charset="-128"/>
            </a:endParaRPr>
          </a:p>
          <a:p>
            <a:r>
              <a:rPr lang="ja-JP" altLang="en-US" sz="1050">
                <a:latin typeface="ＭＳ 明朝" panose="02020609040205080304" pitchFamily="17" charset="-128"/>
                <a:ea typeface="ＭＳ 明朝" panose="02020609040205080304" pitchFamily="17" charset="-128"/>
              </a:rPr>
              <a:t>組織名又は法人名：</a:t>
            </a:r>
            <a:endParaRPr lang="en-US" altLang="ja-JP" sz="1050">
              <a:latin typeface="ＭＳ 明朝" panose="02020609040205080304" pitchFamily="17" charset="-128"/>
              <a:ea typeface="ＭＳ 明朝" panose="02020609040205080304" pitchFamily="17" charset="-128"/>
            </a:endParaRPr>
          </a:p>
          <a:p>
            <a:r>
              <a:rPr lang="ja-JP" altLang="en-US" sz="1050">
                <a:latin typeface="ＭＳ 明朝" panose="02020609040205080304" pitchFamily="17" charset="-128"/>
                <a:ea typeface="ＭＳ 明朝" panose="02020609040205080304" pitchFamily="17" charset="-128"/>
              </a:rPr>
              <a:t>氏名（法人の場合は代表者名）：</a:t>
            </a:r>
          </a:p>
        </p:txBody>
      </p:sp>
      <p:sp>
        <p:nvSpPr>
          <p:cNvPr id="6" name="テキスト ボックス 5">
            <a:extLst>
              <a:ext uri="{FF2B5EF4-FFF2-40B4-BE49-F238E27FC236}">
                <a16:creationId xmlns:a16="http://schemas.microsoft.com/office/drawing/2014/main" id="{5A0D520C-7530-6908-D0D7-730585E13B77}"/>
              </a:ext>
            </a:extLst>
          </p:cNvPr>
          <p:cNvSpPr txBox="1"/>
          <p:nvPr/>
        </p:nvSpPr>
        <p:spPr>
          <a:xfrm>
            <a:off x="171160" y="639232"/>
            <a:ext cx="9633079" cy="261610"/>
          </a:xfrm>
          <a:prstGeom prst="rect">
            <a:avLst/>
          </a:prstGeom>
          <a:noFill/>
        </p:spPr>
        <p:txBody>
          <a:bodyPr wrap="square">
            <a:spAutoFit/>
          </a:bodyPr>
          <a:lstStyle/>
          <a:p>
            <a:r>
              <a:rPr lang="ja-JP" altLang="en-US" sz="1100">
                <a:latin typeface="ＭＳ 明朝" panose="02020609040205080304" pitchFamily="17" charset="-128"/>
                <a:ea typeface="ＭＳ 明朝" panose="02020609040205080304" pitchFamily="17" charset="-128"/>
                <a:cs typeface="ＭＳ 明朝" panose="02020609040205080304" pitchFamily="17" charset="-128"/>
              </a:rPr>
              <a:t>下記の各項目の取組について、事業実施期間中に実施する旨を□欄に</a:t>
            </a:r>
            <a:r>
              <a:rPr lang="ja-JP" altLang="en-US" sz="1100">
                <a:effectLst/>
                <a:latin typeface="ＭＳ 明朝" panose="02020609040205080304" pitchFamily="17" charset="-128"/>
                <a:ea typeface="ＭＳ 明朝" panose="02020609040205080304" pitchFamily="17" charset="-128"/>
                <a:cs typeface="ＭＳ 明朝" panose="02020609040205080304" pitchFamily="17" charset="-128"/>
              </a:rPr>
              <a:t>チェックしてください</a:t>
            </a:r>
            <a:r>
              <a:rPr lang="ja-JP" altLang="ja-JP" sz="1100">
                <a:effectLst/>
                <a:latin typeface="ＭＳ 明朝" panose="02020609040205080304" pitchFamily="17" charset="-128"/>
                <a:ea typeface="ＭＳ 明朝" panose="02020609040205080304" pitchFamily="17" charset="-128"/>
                <a:cs typeface="ＭＳ 明朝" panose="02020609040205080304" pitchFamily="17" charset="-128"/>
              </a:rPr>
              <a:t>。</a:t>
            </a:r>
            <a:endParaRPr lang="ja-JP" altLang="en-US" sz="1100">
              <a:latin typeface="ＭＳ 明朝" panose="02020609040205080304" pitchFamily="17" charset="-128"/>
              <a:ea typeface="ＭＳ 明朝" panose="02020609040205080304" pitchFamily="17" charset="-128"/>
            </a:endParaRPr>
          </a:p>
        </p:txBody>
      </p:sp>
      <p:sp>
        <p:nvSpPr>
          <p:cNvPr id="5" name="テキスト ボックス 4">
            <a:extLst>
              <a:ext uri="{FF2B5EF4-FFF2-40B4-BE49-F238E27FC236}">
                <a16:creationId xmlns:a16="http://schemas.microsoft.com/office/drawing/2014/main" id="{4A59D040-EC4B-C264-DF50-AA4684CAEA5A}"/>
              </a:ext>
            </a:extLst>
          </p:cNvPr>
          <p:cNvSpPr txBox="1"/>
          <p:nvPr/>
        </p:nvSpPr>
        <p:spPr>
          <a:xfrm>
            <a:off x="0" y="14123"/>
            <a:ext cx="1022557"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a:ln>
                  <a:noFill/>
                </a:ln>
                <a:effectLst/>
                <a:uLnTx/>
                <a:uFillTx/>
                <a:latin typeface="Meiryo UI"/>
                <a:ea typeface="Meiryo UI"/>
                <a:cs typeface="+mn-cs"/>
              </a:rPr>
              <a:t>別記２</a:t>
            </a:r>
            <a:endParaRPr kumimoji="1" lang="en-US" altLang="ja-JP" sz="1100" b="1" i="0" u="none" strike="noStrike" kern="1200" cap="none" spc="0" normalizeH="0" baseline="0" noProof="0" dirty="0">
              <a:ln>
                <a:noFill/>
              </a:ln>
              <a:effectLst/>
              <a:uLnTx/>
              <a:uFillTx/>
              <a:latin typeface="Meiryo UI"/>
              <a:ea typeface="Meiryo UI"/>
              <a:cs typeface="+mn-cs"/>
            </a:endParaRPr>
          </a:p>
        </p:txBody>
      </p:sp>
    </p:spTree>
    <p:extLst>
      <p:ext uri="{BB962C8B-B14F-4D97-AF65-F5344CB8AC3E}">
        <p14:creationId xmlns:p14="http://schemas.microsoft.com/office/powerpoint/2010/main" val="580855939"/>
      </p:ext>
    </p:extLst>
  </p:cSld>
  <p:clrMapOvr>
    <a:masterClrMapping/>
  </p:clrMapOvr>
</p:sld>
</file>

<file path=ppt/theme/theme1.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478</Words>
  <Application>Microsoft Office PowerPoint</Application>
  <PresentationFormat>A4 210 x 297 mm</PresentationFormat>
  <Paragraphs>118</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Meiryo UI</vt:lpstr>
      <vt:lpstr>ＭＳ ゴシック</vt:lpstr>
      <vt:lpstr>ＭＳ 明朝</vt:lpstr>
      <vt:lpstr>游ゴシック</vt:lpstr>
      <vt:lpstr>Arial</vt:lpstr>
      <vt:lpstr>Calibri</vt:lpstr>
      <vt:lpstr>Calibri Light</vt:lpstr>
      <vt:lpstr>2_Office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2025-05-28T07:41:10Z</dcterms:created>
  <dcterms:modified xsi:type="dcterms:W3CDTF">2025-05-28T07:41:19Z</dcterms:modified>
</cp:coreProperties>
</file>