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2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2025/5/28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692511"/>
              </p:ext>
            </p:extLst>
          </p:nvPr>
        </p:nvGraphicFramePr>
        <p:xfrm>
          <a:off x="4974556" y="3982871"/>
          <a:ext cx="4894500" cy="2545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7054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1510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218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502669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3245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418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732577"/>
              </p:ext>
            </p:extLst>
          </p:nvPr>
        </p:nvGraphicFramePr>
        <p:xfrm>
          <a:off x="71301" y="3336188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317931"/>
              </p:ext>
            </p:extLst>
          </p:nvPr>
        </p:nvGraphicFramePr>
        <p:xfrm>
          <a:off x="61469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7381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35312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310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902109"/>
              </p:ext>
            </p:extLst>
          </p:nvPr>
        </p:nvGraphicFramePr>
        <p:xfrm>
          <a:off x="67031" y="2139862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8249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35312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866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008888"/>
              </p:ext>
            </p:extLst>
          </p:nvPr>
        </p:nvGraphicFramePr>
        <p:xfrm>
          <a:off x="76863" y="5574432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5841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579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159953"/>
              </p:ext>
            </p:extLst>
          </p:nvPr>
        </p:nvGraphicFramePr>
        <p:xfrm>
          <a:off x="4974556" y="238542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44003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980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69369" y="216663"/>
            <a:ext cx="4940776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環境負荷低減チェックシート（民間事業者等向け）</a:t>
            </a:r>
            <a:endParaRPr kumimoji="1" lang="en-US" altLang="ja-JP" sz="16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539569"/>
            <a:ext cx="90717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の記載内容に「該当しない」場合には□欄にチェックしてください。この場合、当該項目の申請時・報告時のチェックは不要です。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1F9533E-DB55-BB9B-14FF-40E1EF3FC7C5}"/>
              </a:ext>
            </a:extLst>
          </p:cNvPr>
          <p:cNvSpPr txBox="1"/>
          <p:nvPr/>
        </p:nvSpPr>
        <p:spPr>
          <a:xfrm>
            <a:off x="102336" y="747384"/>
            <a:ext cx="96330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下記の各項目の取組について、事業実施期間中に実施する旨を□欄に</a:t>
            </a:r>
            <a:r>
              <a:rPr lang="ja-JP" altLang="en-US" sz="1100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チェックしてください</a:t>
            </a:r>
            <a:r>
              <a:rPr lang="ja-JP" altLang="ja-JP" sz="1100" dirty="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。</a:t>
            </a:r>
            <a:endParaRPr lang="ja-JP" altLang="en-US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D5BD5C9-F501-EAFB-6B30-6E7DD3BE4BBB}"/>
              </a:ext>
            </a:extLst>
          </p:cNvPr>
          <p:cNvSpPr txBox="1"/>
          <p:nvPr/>
        </p:nvSpPr>
        <p:spPr>
          <a:xfrm>
            <a:off x="6529599" y="263297"/>
            <a:ext cx="3243661" cy="57708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  <a:cs typeface="ＭＳ 明朝" panose="02020609040205080304" pitchFamily="17" charset="-128"/>
              </a:rPr>
              <a:t>記入年月日：</a:t>
            </a:r>
            <a:endParaRPr lang="en-US" altLang="ja-JP" sz="1050" dirty="0">
              <a:latin typeface="ＭＳ 明朝" panose="02020609040205080304" pitchFamily="17" charset="-128"/>
              <a:ea typeface="ＭＳ 明朝" panose="02020609040205080304" pitchFamily="17" charset="-128"/>
              <a:cs typeface="ＭＳ 明朝" panose="02020609040205080304" pitchFamily="17" charset="-128"/>
            </a:endParaRPr>
          </a:p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組織名又は法人名：</a:t>
            </a:r>
            <a:endParaRPr lang="en-US" altLang="ja-JP" sz="105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lang="ja-JP" altLang="en-US" sz="105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氏名（法人の場合は代表者名）：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D1343F-5CB4-EFC8-156A-763531E5088D}"/>
              </a:ext>
            </a:extLst>
          </p:cNvPr>
          <p:cNvSpPr txBox="1"/>
          <p:nvPr/>
        </p:nvSpPr>
        <p:spPr>
          <a:xfrm>
            <a:off x="0" y="14123"/>
            <a:ext cx="10225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別記１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231252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543</Words>
  <Application>Microsoft Office PowerPoint</Application>
  <PresentationFormat>A4 210 x 297 mm</PresentationFormat>
  <Paragraphs>107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ＭＳ ゴシック</vt:lpstr>
      <vt:lpstr>ＭＳ 明朝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2025-05-28T07:41:38Z</dcterms:created>
  <dcterms:modified xsi:type="dcterms:W3CDTF">2025-05-28T07:42:02Z</dcterms:modified>
</cp:coreProperties>
</file>