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96" r:id="rId1"/>
  </p:sldMasterIdLst>
  <p:notesMasterIdLst>
    <p:notesMasterId r:id="rId3"/>
  </p:notesMasterIdLst>
  <p:sldIdLst>
    <p:sldId id="2147378881" r:id="rId2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585C9"/>
    <a:srgbClr val="0070C0"/>
    <a:srgbClr val="00B050"/>
    <a:srgbClr val="70AD47"/>
    <a:srgbClr val="DAE3F3"/>
    <a:srgbClr val="FFF2CC"/>
    <a:srgbClr val="A8BF99"/>
    <a:srgbClr val="92C172"/>
    <a:srgbClr val="D2E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2" y="3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/>
          <a:lstStyle>
            <a:lvl1pPr algn="r">
              <a:defRPr sz="1300"/>
            </a:lvl1pPr>
          </a:lstStyle>
          <a:p>
            <a:fld id="{7EE5BBA3-23BA-421E-A6B2-40CBB36E4ACA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0" tIns="45703" rIns="91410" bIns="4570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41"/>
            <a:ext cx="5445125" cy="3913187"/>
          </a:xfrm>
          <a:prstGeom prst="rect">
            <a:avLst/>
          </a:prstGeom>
        </p:spPr>
        <p:txBody>
          <a:bodyPr vert="horz" lIns="91410" tIns="45703" rIns="91410" bIns="4570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0866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2" y="9440866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 anchor="b"/>
          <a:lstStyle>
            <a:lvl1pPr algn="r">
              <a:defRPr sz="13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BB07-3C11-4E91-82C8-DFAC405F34A7}" type="datetime1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97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F08FE-D774-448D-B2E3-C42CB1AE8803}" type="datetime1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1" y="6356352"/>
            <a:ext cx="222885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759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25B7-DFB6-43C2-A8E7-7263DB790BCD}" type="datetime1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190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D9F2-2830-48B7-A100-D480327B2337}" type="datetime1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37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1D93-3B08-461A-9300-588392DE87E2}" type="datetime1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80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EEB2-AED9-48CB-B30E-0EB8D826A80E}" type="datetime1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70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C5AC9-C7CA-414A-B270-984B3848FD0C}" type="datetime1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6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A064-E48F-466A-A223-CCEA9F5DA5E8}" type="datetime1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87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9DAF-E9A9-49F2-8DF0-7E305146E226}" type="datetime1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96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9115-78FD-496B-B525-6D05422C13C6}" type="datetime1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90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59143-874B-4D35-8122-6C21EE99DA16}" type="datetime1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65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803F-6D14-4F99-A627-5200AE3BA759}" type="datetime1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49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/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/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279835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0" y="5936721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6">
            <a:extLst>
              <a:ext uri="{FF2B5EF4-FFF2-40B4-BE49-F238E27FC236}">
                <a16:creationId xmlns:a16="http://schemas.microsoft.com/office/drawing/2014/main" id="{0F30E036-5BB9-7A0C-8933-91DC842776B2}"/>
              </a:ext>
            </a:extLst>
          </p:cNvPr>
          <p:cNvSpPr txBox="1"/>
          <p:nvPr/>
        </p:nvSpPr>
        <p:spPr>
          <a:xfrm>
            <a:off x="-1" y="3145"/>
            <a:ext cx="267651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kumimoji="1" lang="zh-TW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別記様式第５号</a:t>
            </a:r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別添３）</a:t>
            </a:r>
            <a:endParaRPr kumimoji="1" lang="en-US" altLang="ja-JP" sz="1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603</Words>
  <Application>Microsoft Office PowerPoint</Application>
  <PresentationFormat>A4 210 x 297 mm</PresentationFormat>
  <Paragraphs>112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2025-02-05T11:46:25Z</dcterms:created>
  <dcterms:modified xsi:type="dcterms:W3CDTF">2025-02-05T11:46:53Z</dcterms:modified>
</cp:coreProperties>
</file>