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32" r:id="rId1"/>
  </p:sldMasterIdLst>
  <p:notesMasterIdLst>
    <p:notesMasterId r:id="rId3"/>
  </p:notesMasterIdLst>
  <p:sldIdLst>
    <p:sldId id="2147378893"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D5AA50-1BE7-489D-9BD8-395C2D10BAE3}" v="4" dt="2025-02-03T07:54:57.60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0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2025/2/3</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A74BB07-3C11-4E91-82C8-DFAC405F34A7}" type="datetime1">
              <a:rPr kumimoji="1" lang="ja-JP" altLang="en-US" smtClean="0"/>
              <a:t>2025/2/3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1643681301"/>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9BF08FE-D774-448D-B2E3-C42CB1AE8803}" type="datetime1">
              <a:rPr kumimoji="1" lang="ja-JP" altLang="en-US" smtClean="0"/>
              <a:t>2025/2/3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063145781"/>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9A25B7-DFB6-43C2-A8E7-7263DB790BCD}" type="datetime1">
              <a:rPr kumimoji="1" lang="ja-JP" altLang="en-US" smtClean="0"/>
              <a:t>2025/2/3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78400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B749D9F2-2830-48B7-A100-D480327B2337}" type="datetime1">
              <a:rPr kumimoji="1" lang="ja-JP" altLang="en-US" smtClean="0"/>
              <a:t>2025/2/3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628280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EED1D93-3B08-461A-9300-588392DE87E2}" type="datetime1">
              <a:rPr kumimoji="1" lang="ja-JP" altLang="en-US" smtClean="0"/>
              <a:t>2025/2/3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3904361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1A2EEB2-AED9-48CB-B30E-0EB8D826A80E}" type="datetime1">
              <a:rPr kumimoji="1" lang="ja-JP" altLang="en-US" smtClean="0"/>
              <a:t>2025/2/3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650685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C5AC9-C7CA-414A-B270-984B3848FD0C}" type="datetime1">
              <a:rPr kumimoji="1" lang="ja-JP" altLang="en-US" smtClean="0"/>
              <a:t>2025/2/3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329752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3BA064-E48F-466A-A223-CCEA9F5DA5E8}" type="datetime1">
              <a:rPr kumimoji="1" lang="ja-JP" altLang="en-US" smtClean="0"/>
              <a:t>2025/2/3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186529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7E9DAF-E9A9-49F2-8DF0-7E305146E226}" type="datetime1">
              <a:rPr kumimoji="1" lang="ja-JP" altLang="en-US" smtClean="0"/>
              <a:t>2025/2/3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686245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4D69115-78FD-496B-B525-6D05422C13C6}" type="datetime1">
              <a:rPr kumimoji="1" lang="ja-JP" altLang="en-US" smtClean="0"/>
              <a:t>2025/2/3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08382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9E59143-874B-4D35-8122-6C21EE99DA16}" type="datetime1">
              <a:rPr kumimoji="1" lang="ja-JP" altLang="en-US" smtClean="0"/>
              <a:t>2025/2/3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9650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803F-6D14-4F99-A627-5200AE3BA759}" type="datetime1">
              <a:rPr kumimoji="1" lang="ja-JP" altLang="en-US" smtClean="0"/>
              <a:t>2025/2/3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0624381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nvGraphicFramePr>
        <p:xfrm>
          <a:off x="5033989" y="3996666"/>
          <a:ext cx="4794000" cy="1715453"/>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nvGraphicFramePr>
        <p:xfrm>
          <a:off x="5033989" y="2450731"/>
          <a:ext cx="4794000" cy="151517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nvGraphicFramePr>
        <p:xfrm>
          <a:off x="5033989" y="1657974"/>
          <a:ext cx="4794000" cy="7620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nvGraphicFramePr>
        <p:xfrm>
          <a:off x="78011" y="4925917"/>
          <a:ext cx="4794000" cy="125158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nvGraphicFramePr>
        <p:xfrm>
          <a:off x="78011" y="2579357"/>
          <a:ext cx="4794000" cy="2311719"/>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nvGraphicFramePr>
        <p:xfrm>
          <a:off x="78011" y="974796"/>
          <a:ext cx="4794000" cy="1569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dirty="0">
                          <a:latin typeface="ＭＳ 明朝" panose="02020609040205080304" pitchFamily="17" charset="-128"/>
                          <a:ea typeface="ＭＳ 明朝" panose="02020609040205080304" pitchFamily="17" charset="-128"/>
                        </a:rPr>
                        <a:t>有機物の適正な</a:t>
                      </a:r>
                      <a:r>
                        <a:rPr kumimoji="1" lang="ja-JP" altLang="en-US" sz="1200" b="0" dirty="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0" y="274526"/>
            <a:ext cx="5032147" cy="641201"/>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ts val="2000"/>
              </a:lnSpc>
              <a:spcBef>
                <a:spcPts val="0"/>
              </a:spcBef>
              <a:spcAft>
                <a:spcPts val="60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a:ea typeface="Meiryo UI"/>
                <a:cs typeface="+mn-cs"/>
              </a:rPr>
              <a:t>環境負荷低減のクロスコンプライアンス チェックシート</a:t>
            </a:r>
            <a:endParaRPr kumimoji="1" lang="en-US" altLang="ja-JP" sz="1600" b="1"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メイリオ"/>
                <a:ea typeface="メイリオ"/>
                <a:cs typeface="+mn-cs"/>
              </a:rPr>
              <a:t>（産地構造転換パイロット事業</a:t>
            </a:r>
            <a:r>
              <a:rPr lang="ja-JP" altLang="en-US" sz="1400" b="1" dirty="0">
                <a:solidFill>
                  <a:prstClr val="black"/>
                </a:solidFill>
                <a:latin typeface="メイリオ"/>
                <a:ea typeface="メイリオ"/>
              </a:rPr>
              <a:t>の</a:t>
            </a:r>
            <a:r>
              <a:rPr kumimoji="0" lang="ja-JP" altLang="en-US" sz="1400" b="1" i="0" u="none" strike="noStrike" kern="1200" cap="none" spc="0" normalizeH="0" baseline="0" noProof="0" dirty="0">
                <a:ln>
                  <a:noFill/>
                </a:ln>
                <a:solidFill>
                  <a:prstClr val="black"/>
                </a:solidFill>
                <a:effectLst/>
                <a:uLnTx/>
                <a:uFillTx/>
                <a:latin typeface="メイリオ"/>
                <a:ea typeface="メイリオ"/>
                <a:cs typeface="+mn-cs"/>
              </a:rPr>
              <a:t>うちパイロット実証事業）</a:t>
            </a:r>
            <a:endParaRPr kumimoji="1" lang="en-US" altLang="ja-JP" sz="1400" b="1"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nvGraphicFramePr>
        <p:xfrm>
          <a:off x="5033989" y="968715"/>
          <a:ext cx="4794000" cy="6553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6" name="テキスト ボックス 5">
            <a:extLst>
              <a:ext uri="{FF2B5EF4-FFF2-40B4-BE49-F238E27FC236}">
                <a16:creationId xmlns:a16="http://schemas.microsoft.com/office/drawing/2014/main" id="{34C4DFA5-D155-792A-2115-2BF37F11D7D1}"/>
              </a:ext>
            </a:extLst>
          </p:cNvPr>
          <p:cNvSpPr txBox="1"/>
          <p:nvPr/>
        </p:nvSpPr>
        <p:spPr>
          <a:xfrm>
            <a:off x="5935734" y="148613"/>
            <a:ext cx="3773945"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組織名・代表者氏名：</a:t>
            </a:r>
            <a:r>
              <a:rPr kumimoji="1" lang="ja-JP" altLang="en-US" sz="12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2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住所：</a:t>
            </a:r>
            <a:r>
              <a:rPr kumimoji="1" lang="ja-JP" altLang="en-US" sz="12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2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連絡先：</a:t>
            </a:r>
            <a:r>
              <a:rPr kumimoji="1" lang="ja-JP" altLang="en-US" sz="12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p>
        </p:txBody>
      </p:sp>
      <p:sp>
        <p:nvSpPr>
          <p:cNvPr id="15" name="テキスト ボックス 14">
            <a:extLst>
              <a:ext uri="{FF2B5EF4-FFF2-40B4-BE49-F238E27FC236}">
                <a16:creationId xmlns:a16="http://schemas.microsoft.com/office/drawing/2014/main" id="{669051E2-FFA6-AE06-24D2-3E8ECF25DA5A}"/>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＜報告内容の確認と個人情報の取り扱いについて＞</a:t>
            </a:r>
            <a:endParaRPr kumimoji="1" lang="en-US" altLang="ja-JP"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本チェックシートにて報告された内容については、農林水産省が対象者を抽出し、実施状況の確認を行います。</a:t>
            </a:r>
            <a:endParaRPr kumimoji="1" lang="en-US" altLang="ja-JP"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記入いただいた個人情報については、本チェックシートの実施状況確認のために農林水産省で使用し、ご本人の同意がなければ第三者に提供することはありません。</a:t>
            </a:r>
            <a:endParaRPr kumimoji="1" lang="en-US" altLang="ja-JP"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315657" y="6604521"/>
            <a:ext cx="249299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上記について、確認しました→□</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4918657" y="5739827"/>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 name="テキスト ボックス 2">
            <a:extLst>
              <a:ext uri="{FF2B5EF4-FFF2-40B4-BE49-F238E27FC236}">
                <a16:creationId xmlns:a16="http://schemas.microsoft.com/office/drawing/2014/main" id="{CD02A931-37F4-DF95-E98E-E27B8E44932B}"/>
              </a:ext>
            </a:extLst>
          </p:cNvPr>
          <p:cNvSpPr txBox="1"/>
          <p:nvPr/>
        </p:nvSpPr>
        <p:spPr>
          <a:xfrm>
            <a:off x="0" y="-6051"/>
            <a:ext cx="3461906"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100" dirty="0">
                <a:latin typeface="ＭＳ ゴシック" panose="020B0609070205080204" pitchFamily="49" charset="-128"/>
                <a:ea typeface="ＭＳ ゴシック" panose="020B0609070205080204" pitchFamily="49" charset="-128"/>
              </a:rPr>
              <a:t>別紙様式２－２別添（イ）</a:t>
            </a:r>
          </a:p>
        </p:txBody>
      </p:sp>
    </p:spTree>
    <p:extLst>
      <p:ext uri="{BB962C8B-B14F-4D97-AF65-F5344CB8AC3E}">
        <p14:creationId xmlns:p14="http://schemas.microsoft.com/office/powerpoint/2010/main" val="366510254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B7AC9727FBE2F48B4BAD78FF465656B" ma:contentTypeVersion="16" ma:contentTypeDescription="新しいドキュメントを作成します。" ma:contentTypeScope="" ma:versionID="30a5dc0b84724617203a44019a808787">
  <xsd:schema xmlns:xsd="http://www.w3.org/2001/XMLSchema" xmlns:xs="http://www.w3.org/2001/XMLSchema" xmlns:p="http://schemas.microsoft.com/office/2006/metadata/properties" xmlns:ns2="e6523e77-c79e-4b6a-9b0a-6da65dfdde31" xmlns:ns3="85ec59af-1a16-40a0-b163-384e34c79a5c" targetNamespace="http://schemas.microsoft.com/office/2006/metadata/properties" ma:root="true" ma:fieldsID="37dd198da234178f41c8f138654e6af4" ns2:_="" ns3:_="">
    <xsd:import namespace="e6523e77-c79e-4b6a-9b0a-6da65dfdde31"/>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23e77-c79e-4b6a-9b0a-6da65dfdde31"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d8b0c58f-72de-4ff9-b791-4b1df406fadd}"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e6523e77-c79e-4b6a-9b0a-6da65dfdde31" xsi:nil="true"/>
    <_x4f5c__x6210__x65e5__x6642_ xmlns="e6523e77-c79e-4b6a-9b0a-6da65dfdde31" xsi:nil="true"/>
    <lcf76f155ced4ddcb4097134ff3c332f xmlns="e6523e77-c79e-4b6a-9b0a-6da65dfdde31">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9513E875-472C-411C-80E5-AF4EC05C53B3}"/>
</file>

<file path=customXml/itemProps2.xml><?xml version="1.0" encoding="utf-8"?>
<ds:datastoreItem xmlns:ds="http://schemas.openxmlformats.org/officeDocument/2006/customXml" ds:itemID="{8808E0DE-7011-4CB2-897B-452136056275}"/>
</file>

<file path=customXml/itemProps3.xml><?xml version="1.0" encoding="utf-8"?>
<ds:datastoreItem xmlns:ds="http://schemas.openxmlformats.org/officeDocument/2006/customXml" ds:itemID="{68CA0C39-A773-4B85-8F9D-72470E7CC9E1}"/>
</file>

<file path=docProps/app.xml><?xml version="1.0" encoding="utf-8"?>
<Properties xmlns="http://schemas.openxmlformats.org/officeDocument/2006/extended-properties" xmlns:vt="http://schemas.openxmlformats.org/officeDocument/2006/docPropsVTypes">
  <Template>Office Theme</Template>
  <TotalTime>0</TotalTime>
  <Words>544</Words>
  <Application>Microsoft Office PowerPoint</Application>
  <PresentationFormat>A4 210 x 297 mm</PresentationFormat>
  <Paragraphs>122</Paragraphs>
  <Slides>1</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created xsi:type="dcterms:W3CDTF">2025-02-03T07:54:57Z</dcterms:created>
  <dcterms:modified xsi:type="dcterms:W3CDTF">2025-02-03T07:55:07Z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13624100</vt:r8>
  </property>
  <property fmtid="{D5CDD505-2E9C-101B-9397-08002B2CF9AE}" pid="3" name="xd_ProgID">
    <vt:lpwstr/>
  </property>
  <property fmtid="{D5CDD505-2E9C-101B-9397-08002B2CF9AE}" pid="4" name="MediaServiceImageTags">
    <vt:lpwstr/>
  </property>
  <property fmtid="{D5CDD505-2E9C-101B-9397-08002B2CF9AE}" pid="5" name="ContentTypeId">
    <vt:lpwstr>0x0101005B7AC9727FBE2F48B4BAD78FF465656B</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