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3"/>
  </p:notesMasterIdLst>
  <p:sldIdLst>
    <p:sldId id="2147378882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6983A0-713B-4F8F-B4CF-2991C4E8319D}" v="3" dt="2025-02-03T08:04:24.797"/>
    <p1510:client id="{14486656-66D5-40A5-913E-94F35E5A979E}" v="4" dt="2025-02-03T07:37:38.0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0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577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09" tIns="45301" rIns="90609" bIns="4530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891" y="4748001"/>
            <a:ext cx="5387982" cy="3884437"/>
          </a:xfrm>
          <a:prstGeom prst="rect">
            <a:avLst/>
          </a:prstGeom>
        </p:spPr>
        <p:txBody>
          <a:bodyPr vert="horz" lIns="90609" tIns="45301" rIns="90609" bIns="4530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577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/>
        </p:nvGraphicFramePr>
        <p:xfrm>
          <a:off x="4974555" y="3495065"/>
          <a:ext cx="4894500" cy="21793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76304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600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94519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485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40606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925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/>
        </p:nvGraphicFramePr>
        <p:xfrm>
          <a:off x="4974555" y="974425"/>
          <a:ext cx="4894499" cy="10668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743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720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1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5253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11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/>
        </p:nvGraphicFramePr>
        <p:xfrm>
          <a:off x="51636" y="2863850"/>
          <a:ext cx="4809000" cy="2087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280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02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66215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省エネを意識し、不必要・非効率なエネルギー消費をしない（照明、空調、ウォームビズ・クールビズ、燃費効率のよい機械の利用等）ように努める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/>
        </p:nvGraphicFramePr>
        <p:xfrm>
          <a:off x="51637" y="974425"/>
          <a:ext cx="4808999" cy="81805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34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02423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26073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449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145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6753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/>
        </p:nvGraphicFramePr>
        <p:xfrm>
          <a:off x="51636" y="1840550"/>
          <a:ext cx="4809000" cy="9753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63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424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29375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518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08777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403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/>
        </p:nvGraphicFramePr>
        <p:xfrm>
          <a:off x="51639" y="4999670"/>
          <a:ext cx="4808997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92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43891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36203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978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401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/>
        </p:nvGraphicFramePr>
        <p:xfrm>
          <a:off x="4974555" y="2067105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401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592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761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3976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9387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580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0" y="370547"/>
            <a:ext cx="7725192" cy="64120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環境負荷低減のクロスコンプライアンス チェックシート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r>
              <a:rPr lang="ja-JP" altLang="en-US" sz="1400" b="1" dirty="0">
                <a:solidFill>
                  <a:prstClr val="black"/>
                </a:solidFill>
                <a:latin typeface="メイリオ"/>
                <a:ea typeface="メイリオ"/>
              </a:rPr>
              <a:t>（果樹労働生産性向上等対策事業及び果樹優良苗木・花粉安定確保対策事業の事業実施主体</a:t>
            </a:r>
            <a:r>
              <a:rPr kumimoji="0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</a:rPr>
              <a:t>）</a:t>
            </a:r>
            <a:endParaRPr kumimoji="1" lang="en-US" altLang="ja-JP" sz="1400" b="1" dirty="0">
              <a:latin typeface="Meiryo UI"/>
              <a:ea typeface="Meiryo UI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DDC1D4-497E-896C-9FBC-6950230988D6}"/>
              </a:ext>
            </a:extLst>
          </p:cNvPr>
          <p:cNvSpPr txBox="1"/>
          <p:nvPr/>
        </p:nvSpPr>
        <p:spPr>
          <a:xfrm>
            <a:off x="16452" y="5862506"/>
            <a:ext cx="4745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marR="0" lvl="0" indent="-904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明朝" panose="02020609040205080304" pitchFamily="17" charset="-128"/>
                <a:ea typeface="ＭＳ 明朝" panose="02020609040205080304" pitchFamily="17" charset="-128"/>
                <a:cs typeface="+mn-cs"/>
              </a:rPr>
              <a:t>注　</a:t>
            </a: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明朝" panose="02020609040205080304" pitchFamily="17" charset="-128"/>
                <a:ea typeface="ＭＳ 明朝" panose="02020609040205080304" pitchFamily="17" charset="-128"/>
                <a:cs typeface="+mn-cs"/>
              </a:rPr>
              <a:t>※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明朝" panose="02020609040205080304" pitchFamily="17" charset="-128"/>
                <a:ea typeface="ＭＳ 明朝" panose="02020609040205080304" pitchFamily="17" charset="-128"/>
                <a:cs typeface="+mn-cs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明朝" panose="02020609040205080304" pitchFamily="17" charset="-128"/>
              <a:ea typeface="ＭＳ 明朝" panose="02020609040205080304" pitchFamily="17" charset="-128"/>
              <a:cs typeface="+mn-cs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CE685EC-B96C-9668-BC76-A9A1D6A1F636}"/>
              </a:ext>
            </a:extLst>
          </p:cNvPr>
          <p:cNvSpPr txBox="1"/>
          <p:nvPr/>
        </p:nvSpPr>
        <p:spPr>
          <a:xfrm>
            <a:off x="6849100" y="74135"/>
            <a:ext cx="2998354" cy="6001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組織名・代表者氏名：</a:t>
            </a:r>
            <a:r>
              <a:rPr kumimoji="1" lang="ja-JP" altLang="en-US" sz="11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　　　　　　　　　　　　　　</a:t>
            </a:r>
            <a:endParaRPr kumimoji="1" lang="en-US" altLang="ja-JP" sz="11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住所：</a:t>
            </a:r>
            <a:r>
              <a:rPr kumimoji="1" lang="ja-JP" altLang="en-US" sz="11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　　　　　　　　　　　　　　　　　　　　　</a:t>
            </a:r>
            <a:endParaRPr kumimoji="1" lang="en-US" altLang="ja-JP" sz="11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連絡先：</a:t>
            </a:r>
            <a:r>
              <a:rPr kumimoji="1" lang="ja-JP" altLang="en-US" sz="11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　　　　　　　　　　　　　　　　　　　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C67973A-88D1-E124-1933-C2E9DA7EB811}"/>
              </a:ext>
            </a:extLst>
          </p:cNvPr>
          <p:cNvSpPr txBox="1"/>
          <p:nvPr/>
        </p:nvSpPr>
        <p:spPr>
          <a:xfrm>
            <a:off x="4975443" y="5671179"/>
            <a:ext cx="4872011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＜報告内容の確認と個人情報の取り扱いについて＞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  <a:p>
            <a:pPr marL="176213" marR="0" lvl="0" indent="-1762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・　本チェックシートにて報告された内容については、農林水産省が対象者を抽出し、実施状況の確認を行います。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  <a:p>
            <a:pPr marL="176213" marR="0" lvl="0" indent="-1762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・　記入いただいた個人情報については、本チェックシートの実施状況確認のために農林水産省で使用し、ご本人の同意がなければ第三者に提供することはありません。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0151054-AAA8-9D53-CA22-CC6A664F7DBF}"/>
              </a:ext>
            </a:extLst>
          </p:cNvPr>
          <p:cNvSpPr txBox="1"/>
          <p:nvPr/>
        </p:nvSpPr>
        <p:spPr>
          <a:xfrm>
            <a:off x="7453432" y="6583731"/>
            <a:ext cx="2492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上記について、確認しました→□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7FDAA6F-3730-7192-FD7A-85D72997C85F}"/>
              </a:ext>
            </a:extLst>
          </p:cNvPr>
          <p:cNvSpPr/>
          <p:nvPr/>
        </p:nvSpPr>
        <p:spPr>
          <a:xfrm>
            <a:off x="5056432" y="5719037"/>
            <a:ext cx="4800258" cy="11079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730876A-973D-8044-D3A2-D4DB23B9625E}"/>
              </a:ext>
            </a:extLst>
          </p:cNvPr>
          <p:cNvSpPr txBox="1"/>
          <p:nvPr/>
        </p:nvSpPr>
        <p:spPr>
          <a:xfrm>
            <a:off x="0" y="19190"/>
            <a:ext cx="34619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別紙様式１－３別添（ウ）</a:t>
            </a:r>
          </a:p>
        </p:txBody>
      </p:sp>
    </p:spTree>
    <p:extLst>
      <p:ext uri="{BB962C8B-B14F-4D97-AF65-F5344CB8AC3E}">
        <p14:creationId xmlns:p14="http://schemas.microsoft.com/office/powerpoint/2010/main" val="43218133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5B7AC9727FBE2F48B4BAD78FF465656B" ma:contentTypeVersion="16" ma:contentTypeDescription="新しいドキュメントを作成します。" ma:contentTypeScope="" ma:versionID="30a5dc0b84724617203a44019a808787">
  <xsd:schema xmlns:xsd="http://www.w3.org/2001/XMLSchema" xmlns:xs="http://www.w3.org/2001/XMLSchema" xmlns:p="http://schemas.microsoft.com/office/2006/metadata/properties" xmlns:ns2="e6523e77-c79e-4b6a-9b0a-6da65dfdde31" xmlns:ns3="85ec59af-1a16-40a0-b163-384e34c79a5c" targetNamespace="http://schemas.microsoft.com/office/2006/metadata/properties" ma:root="true" ma:fieldsID="37dd198da234178f41c8f138654e6af4" ns2:_="" ns3:_="">
    <xsd:import namespace="e6523e77-c79e-4b6a-9b0a-6da65dfdde31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523e77-c79e-4b6a-9b0a-6da65dfdde31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8b0c58f-72de-4ff9-b791-4b1df406fadd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e6523e77-c79e-4b6a-9b0a-6da65dfdde31" xsi:nil="true"/>
    <_x4f5c__x6210__x65e5__x6642_ xmlns="e6523e77-c79e-4b6a-9b0a-6da65dfdde31" xsi:nil="true"/>
    <lcf76f155ced4ddcb4097134ff3c332f xmlns="e6523e77-c79e-4b6a-9b0a-6da65dfdde31">
      <Terms xmlns="http://schemas.microsoft.com/office/infopath/2007/PartnerControls"/>
    </lcf76f155ced4ddcb4097134ff3c332f>
    <TaxCatchAll xmlns="85ec59af-1a16-40a0-b163-384e34c79a5c" xsi:nil="true"/>
  </documentManagement>
</p:properties>
</file>

<file path=customXml/itemProps1.xml><?xml version="1.0" encoding="utf-8"?>
<ds:datastoreItem xmlns:ds="http://schemas.openxmlformats.org/officeDocument/2006/customXml" ds:itemID="{3ED7ABA6-A28A-4543-AEE2-A9316980FC5B}"/>
</file>

<file path=customXml/itemProps2.xml><?xml version="1.0" encoding="utf-8"?>
<ds:datastoreItem xmlns:ds="http://schemas.openxmlformats.org/officeDocument/2006/customXml" ds:itemID="{44060B5A-0EEA-4F1D-B490-A05E04431B2F}"/>
</file>

<file path=customXml/itemProps3.xml><?xml version="1.0" encoding="utf-8"?>
<ds:datastoreItem xmlns:ds="http://schemas.openxmlformats.org/officeDocument/2006/customXml" ds:itemID="{2F593D83-C271-48CD-B7AE-F634C99B17A9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617</Words>
  <Application>Microsoft Office PowerPoint</Application>
  <PresentationFormat>A4 210 x 297 mm</PresentationFormat>
  <Paragraphs>111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ModifiedBy/>
  <cp:revision>1</cp:revision>
  <dcterms:created xsi:type="dcterms:W3CDTF">2025-02-03T08:04:24Z</dcterms:created>
  <dcterms:modified xsi:type="dcterms:W3CDTF">2025-02-03T08:04:30Z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13624100</vt:r8>
  </property>
  <property fmtid="{D5CDD505-2E9C-101B-9397-08002B2CF9AE}" pid="3" name="xd_ProgID">
    <vt:lpwstr/>
  </property>
  <property fmtid="{D5CDD505-2E9C-101B-9397-08002B2CF9AE}" pid="4" name="MediaServiceImageTags">
    <vt:lpwstr/>
  </property>
  <property fmtid="{D5CDD505-2E9C-101B-9397-08002B2CF9AE}" pid="5" name="ContentTypeId">
    <vt:lpwstr>0x0101005B7AC9727FBE2F48B4BAD78FF465656B</vt:lpwstr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bool>false</vt:bool>
  </property>
</Properties>
</file>