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20" r:id="rId1"/>
  </p:sldMasterIdLst>
  <p:notesMasterIdLst>
    <p:notesMasterId r:id="rId3"/>
  </p:notesMasterIdLst>
  <p:sldIdLst>
    <p:sldId id="2147378892" r:id="rId2"/>
  </p:sldIdLst>
  <p:sldSz cx="9906000" cy="6858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0070C0"/>
    <a:srgbClr val="FFCCFF"/>
    <a:srgbClr val="FF00FF"/>
    <a:srgbClr val="2585C9"/>
    <a:srgbClr val="00B050"/>
    <a:srgbClr val="70AD47"/>
    <a:srgbClr val="DAE3F3"/>
    <a:srgbClr val="FFF2CC"/>
    <a:srgbClr val="A8B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039ECB-DB66-4141-AB95-E5EB7402727C}" v="1" dt="2024-05-23T06:47:30.039"/>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3" d="100"/>
          <a:sy n="53" d="100"/>
        </p:scale>
        <p:origin x="78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6"/>
            <a:ext cx="2949575" cy="498475"/>
          </a:xfrm>
          <a:prstGeom prst="rect">
            <a:avLst/>
          </a:prstGeom>
        </p:spPr>
        <p:txBody>
          <a:bodyPr vert="horz" lIns="91397" tIns="45695" rIns="91397" bIns="45695"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4" y="6"/>
            <a:ext cx="2949575" cy="498475"/>
          </a:xfrm>
          <a:prstGeom prst="rect">
            <a:avLst/>
          </a:prstGeom>
        </p:spPr>
        <p:txBody>
          <a:bodyPr vert="horz" lIns="91397" tIns="45695" rIns="91397" bIns="45695" rtlCol="0"/>
          <a:lstStyle>
            <a:lvl1pPr algn="r">
              <a:defRPr sz="1200"/>
            </a:lvl1pPr>
          </a:lstStyle>
          <a:p>
            <a:fld id="{7EE5BBA3-23BA-421E-A6B2-40CBB36E4ACA}" type="datetimeFigureOut">
              <a:rPr kumimoji="1" lang="ja-JP" altLang="en-US" smtClean="0"/>
              <a:t>2024/6/17</a:t>
            </a:fld>
            <a:endParaRPr kumimoji="1" lang="ja-JP" altLang="en-US"/>
          </a:p>
        </p:txBody>
      </p:sp>
      <p:sp>
        <p:nvSpPr>
          <p:cNvPr id="4" name="スライド イメージ プレースホルダー 3"/>
          <p:cNvSpPr>
            <a:spLocks noGrp="1" noRot="1" noChangeAspect="1"/>
          </p:cNvSpPr>
          <p:nvPr>
            <p:ph type="sldImg" idx="2"/>
          </p:nvPr>
        </p:nvSpPr>
        <p:spPr>
          <a:xfrm>
            <a:off x="981075" y="1243013"/>
            <a:ext cx="4845050" cy="3354387"/>
          </a:xfrm>
          <a:prstGeom prst="rect">
            <a:avLst/>
          </a:prstGeom>
          <a:noFill/>
          <a:ln w="12700">
            <a:solidFill>
              <a:prstClr val="black"/>
            </a:solidFill>
          </a:ln>
        </p:spPr>
        <p:txBody>
          <a:bodyPr vert="horz" lIns="91397" tIns="45695" rIns="91397" bIns="45695" rtlCol="0" anchor="ctr"/>
          <a:lstStyle/>
          <a:p>
            <a:endParaRPr lang="ja-JP" altLang="en-US"/>
          </a:p>
        </p:txBody>
      </p:sp>
      <p:sp>
        <p:nvSpPr>
          <p:cNvPr id="5" name="ノート プレースホルダー 4"/>
          <p:cNvSpPr>
            <a:spLocks noGrp="1"/>
          </p:cNvSpPr>
          <p:nvPr>
            <p:ph type="body" sz="quarter" idx="3"/>
          </p:nvPr>
        </p:nvSpPr>
        <p:spPr>
          <a:xfrm>
            <a:off x="681038" y="4783144"/>
            <a:ext cx="5445125" cy="3913187"/>
          </a:xfrm>
          <a:prstGeom prst="rect">
            <a:avLst/>
          </a:prstGeom>
        </p:spPr>
        <p:txBody>
          <a:bodyPr vert="horz" lIns="91397" tIns="45695" rIns="91397" bIns="45695"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5" y="9440868"/>
            <a:ext cx="2949575" cy="498475"/>
          </a:xfrm>
          <a:prstGeom prst="rect">
            <a:avLst/>
          </a:prstGeom>
        </p:spPr>
        <p:txBody>
          <a:bodyPr vert="horz" lIns="91397" tIns="45695" rIns="91397" bIns="45695"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4" y="9440868"/>
            <a:ext cx="2949575" cy="498475"/>
          </a:xfrm>
          <a:prstGeom prst="rect">
            <a:avLst/>
          </a:prstGeom>
        </p:spPr>
        <p:txBody>
          <a:bodyPr vert="horz" lIns="91397" tIns="45695" rIns="91397" bIns="45695" rtlCol="0" anchor="b"/>
          <a:lstStyle>
            <a:lvl1pPr algn="r">
              <a:defRPr sz="1200"/>
            </a:lvl1pPr>
          </a:lstStyle>
          <a:p>
            <a:fld id="{CC9E4919-8921-4E53-817D-973F5F6DF7C1}" type="slidenum">
              <a:rPr kumimoji="1" lang="ja-JP" altLang="en-US" smtClean="0"/>
              <a:t>‹#›</a:t>
            </a:fld>
            <a:endParaRPr kumimoji="1" lang="ja-JP" altLang="en-US"/>
          </a:p>
        </p:txBody>
      </p:sp>
    </p:spTree>
    <p:extLst>
      <p:ext uri="{BB962C8B-B14F-4D97-AF65-F5344CB8AC3E}">
        <p14:creationId xmlns:p14="http://schemas.microsoft.com/office/powerpoint/2010/main" val="26962658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04679C2E-1A88-4760-8FF1-AA9C8DE7BA0E}" type="datetime1">
              <a:rPr kumimoji="1" lang="ja-JP" altLang="en-US" smtClean="0"/>
              <a:t>2024/6/17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550478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6E4801D7-E274-4B5C-8218-148B6D91F34C}" type="datetime1">
              <a:rPr kumimoji="1" lang="ja-JP" altLang="en-US" smtClean="0"/>
              <a:t>2024/6/17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51716" y="6356352"/>
            <a:ext cx="2228850" cy="365125"/>
          </a:xfrm>
        </p:spPr>
        <p:txBody>
          <a:bodyPr/>
          <a:lstStyle>
            <a:lvl1pPr>
              <a:defRPr sz="2000">
                <a:solidFill>
                  <a:schemeClr val="tx1"/>
                </a:solidFill>
              </a:defRPr>
            </a:lvl1pPr>
          </a:lstStyle>
          <a:p>
            <a:fld id="{59976C32-8F02-40FE-954F-E3DC56C57746}" type="slidenum">
              <a:rPr kumimoji="1" lang="ja-JP" altLang="en-US" smtClean="0"/>
              <a:pPr/>
              <a:t>‹#›</a:t>
            </a:fld>
            <a:endParaRPr kumimoji="1" lang="ja-JP" altLang="en-US"/>
          </a:p>
        </p:txBody>
      </p:sp>
    </p:spTree>
    <p:extLst>
      <p:ext uri="{BB962C8B-B14F-4D97-AF65-F5344CB8AC3E}">
        <p14:creationId xmlns:p14="http://schemas.microsoft.com/office/powerpoint/2010/main" val="24120404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0DB6EB8-B655-47F2-95F8-9A4D4F7496C9}" type="datetime1">
              <a:rPr kumimoji="1" lang="ja-JP" altLang="en-US" smtClean="0"/>
              <a:t>2024/6/17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207768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558E0EFA-B4A3-4363-B3B2-12427901EFDE}" type="datetime1">
              <a:rPr kumimoji="1" lang="ja-JP" altLang="en-US" smtClean="0"/>
              <a:t>2024/6/17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597003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DDD825F7-FAFD-4873-B481-D0BD764A5D9F}" type="datetime1">
              <a:rPr kumimoji="1" lang="ja-JP" altLang="en-US" smtClean="0"/>
              <a:t>2024/6/17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823382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134F4948-A4FB-4BBA-8528-0A00A40EB8B3}" type="datetime1">
              <a:rPr kumimoji="1" lang="ja-JP" altLang="en-US" smtClean="0"/>
              <a:t>2024/6/17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965046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C9D613-90EF-4C13-AE73-F38923157F8A}" type="datetime1">
              <a:rPr kumimoji="1" lang="ja-JP" altLang="en-US" smtClean="0"/>
              <a:t>2024/6/17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621456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E60A305-3C75-4523-88FE-1212F819FD31}" type="datetime1">
              <a:rPr kumimoji="1" lang="ja-JP" altLang="en-US" smtClean="0"/>
              <a:t>2024/6/17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691248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B1B0A31-95B7-4F85-B552-695743C423A7}" type="datetime1">
              <a:rPr kumimoji="1" lang="ja-JP" altLang="en-US" smtClean="0"/>
              <a:t>2024/6/17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333117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581ECE8-6D0E-4C07-BB67-F3E6C1D90C79}" type="datetime1">
              <a:rPr kumimoji="1" lang="ja-JP" altLang="en-US" smtClean="0"/>
              <a:t>2024/6/17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78576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CAC2119-DB24-46C6-B4D3-923E22CE2C94}" type="datetime1">
              <a:rPr kumimoji="1" lang="ja-JP" altLang="en-US" smtClean="0"/>
              <a:t>2024/6/17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542899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969082-1A5B-4A4B-8245-6A1EB3D57239}" type="datetime1">
              <a:rPr kumimoji="1" lang="ja-JP" altLang="en-US" smtClean="0"/>
              <a:t>2024/6/17</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55543141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表 7">
            <a:extLst>
              <a:ext uri="{FF2B5EF4-FFF2-40B4-BE49-F238E27FC236}">
                <a16:creationId xmlns:a16="http://schemas.microsoft.com/office/drawing/2014/main" id="{293446D4-71E4-FB19-4247-A3ADE7B06ADD}"/>
              </a:ext>
            </a:extLst>
          </p:cNvPr>
          <p:cNvGraphicFramePr>
            <a:graphicFrameLocks noGrp="1"/>
          </p:cNvGraphicFramePr>
          <p:nvPr>
            <p:extLst>
              <p:ext uri="{D42A27DB-BD31-4B8C-83A1-F6EECF244321}">
                <p14:modId xmlns:p14="http://schemas.microsoft.com/office/powerpoint/2010/main" val="2918861487"/>
              </p:ext>
            </p:extLst>
          </p:nvPr>
        </p:nvGraphicFramePr>
        <p:xfrm>
          <a:off x="5052438" y="4312091"/>
          <a:ext cx="4794000" cy="192024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3175">
                  <a:extLst>
                    <a:ext uri="{9D8B030D-6E8A-4147-A177-3AD203B41FA5}">
                      <a16:colId xmlns:a16="http://schemas.microsoft.com/office/drawing/2014/main" val="2357388432"/>
                    </a:ext>
                  </a:extLst>
                </a:gridCol>
                <a:gridCol w="636856">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r>
                        <a:rPr kumimoji="1" lang="ja-JP" altLang="en-US" sz="1200" b="1">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農業機械等の装置・車両の適切な整備と管理の実施に努める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13" name="表 7">
            <a:extLst>
              <a:ext uri="{FF2B5EF4-FFF2-40B4-BE49-F238E27FC236}">
                <a16:creationId xmlns:a16="http://schemas.microsoft.com/office/drawing/2014/main" id="{052E650D-22EC-BFA3-F5F0-313AF2B4B137}"/>
              </a:ext>
            </a:extLst>
          </p:cNvPr>
          <p:cNvGraphicFramePr>
            <a:graphicFrameLocks noGrp="1"/>
          </p:cNvGraphicFramePr>
          <p:nvPr>
            <p:extLst>
              <p:ext uri="{D42A27DB-BD31-4B8C-83A1-F6EECF244321}">
                <p14:modId xmlns:p14="http://schemas.microsoft.com/office/powerpoint/2010/main" val="4271790213"/>
              </p:ext>
            </p:extLst>
          </p:nvPr>
        </p:nvGraphicFramePr>
        <p:xfrm>
          <a:off x="5036179" y="2656091"/>
          <a:ext cx="4794000" cy="1520892"/>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08">
                  <a:extLst>
                    <a:ext uri="{9D8B030D-6E8A-4147-A177-3AD203B41FA5}">
                      <a16:colId xmlns:a16="http://schemas.microsoft.com/office/drawing/2014/main" val="2357388432"/>
                    </a:ext>
                  </a:extLst>
                </a:gridCol>
                <a:gridCol w="630023">
                  <a:extLst>
                    <a:ext uri="{9D8B030D-6E8A-4147-A177-3AD203B41FA5}">
                      <a16:colId xmlns:a16="http://schemas.microsoft.com/office/drawing/2014/main" val="505857850"/>
                    </a:ext>
                  </a:extLst>
                </a:gridCol>
              </a:tblGrid>
              <a:tr h="423612">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12" name="表 7">
            <a:extLst>
              <a:ext uri="{FF2B5EF4-FFF2-40B4-BE49-F238E27FC236}">
                <a16:creationId xmlns:a16="http://schemas.microsoft.com/office/drawing/2014/main" id="{776937D9-6D23-AD95-431A-6D61921C4AA7}"/>
              </a:ext>
            </a:extLst>
          </p:cNvPr>
          <p:cNvGraphicFramePr>
            <a:graphicFrameLocks noGrp="1"/>
          </p:cNvGraphicFramePr>
          <p:nvPr>
            <p:extLst>
              <p:ext uri="{D42A27DB-BD31-4B8C-83A1-F6EECF244321}">
                <p14:modId xmlns:p14="http://schemas.microsoft.com/office/powerpoint/2010/main" val="1603356823"/>
              </p:ext>
            </p:extLst>
          </p:nvPr>
        </p:nvGraphicFramePr>
        <p:xfrm>
          <a:off x="5036179" y="1720019"/>
          <a:ext cx="4794000" cy="82804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21154">
                  <a:extLst>
                    <a:ext uri="{9D8B030D-6E8A-4147-A177-3AD203B41FA5}">
                      <a16:colId xmlns:a16="http://schemas.microsoft.com/office/drawing/2014/main" val="2357388432"/>
                    </a:ext>
                  </a:extLst>
                </a:gridCol>
                <a:gridCol w="648877">
                  <a:extLst>
                    <a:ext uri="{9D8B030D-6E8A-4147-A177-3AD203B41FA5}">
                      <a16:colId xmlns:a16="http://schemas.microsoft.com/office/drawing/2014/main" val="505857850"/>
                    </a:ext>
                  </a:extLst>
                </a:gridCol>
              </a:tblGrid>
              <a:tr h="190341">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p>
                      <a:pPr marL="0" indent="442913" algn="l"/>
                      <a:r>
                        <a:rPr kumimoji="1" lang="ja-JP" altLang="en-US" sz="1200" b="1">
                          <a:solidFill>
                            <a:schemeClr val="tx1"/>
                          </a:solidFill>
                          <a:latin typeface="ＭＳ ゴシック" panose="020B0609070205080204" pitchFamily="49" charset="-128"/>
                          <a:ea typeface="ＭＳ ゴシック" panose="020B0609070205080204" pitchFamily="49" charset="-128"/>
                        </a:rPr>
                        <a:t>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9" name="表 7">
            <a:extLst>
              <a:ext uri="{FF2B5EF4-FFF2-40B4-BE49-F238E27FC236}">
                <a16:creationId xmlns:a16="http://schemas.microsoft.com/office/drawing/2014/main" id="{2727FBEC-1822-487A-53E3-7C1CA897C7BF}"/>
              </a:ext>
            </a:extLst>
          </p:cNvPr>
          <p:cNvGraphicFramePr>
            <a:graphicFrameLocks noGrp="1"/>
          </p:cNvGraphicFramePr>
          <p:nvPr>
            <p:extLst>
              <p:ext uri="{D42A27DB-BD31-4B8C-83A1-F6EECF244321}">
                <p14:modId xmlns:p14="http://schemas.microsoft.com/office/powerpoint/2010/main" val="3004366304"/>
              </p:ext>
            </p:extLst>
          </p:nvPr>
        </p:nvGraphicFramePr>
        <p:xfrm>
          <a:off x="127171" y="5392091"/>
          <a:ext cx="4794000" cy="126492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82">
                  <a:extLst>
                    <a:ext uri="{9D8B030D-6E8A-4147-A177-3AD203B41FA5}">
                      <a16:colId xmlns:a16="http://schemas.microsoft.com/office/drawing/2014/main" val="2357388432"/>
                    </a:ext>
                  </a:extLst>
                </a:gridCol>
                <a:gridCol w="629949">
                  <a:extLst>
                    <a:ext uri="{9D8B030D-6E8A-4147-A177-3AD203B41FA5}">
                      <a16:colId xmlns:a16="http://schemas.microsoft.com/office/drawing/2014/main" val="505857850"/>
                    </a:ext>
                  </a:extLst>
                </a:gridCol>
              </a:tblGrid>
              <a:tr h="282850">
                <a:tc>
                  <a:txBody>
                    <a:bodyPr/>
                    <a:lstStyle/>
                    <a:p>
                      <a:pPr algn="ctr"/>
                      <a:endParaRPr kumimoji="1" lang="ja-JP" altLang="en-US"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dirty="0">
                          <a:solidFill>
                            <a:schemeClr val="tx1"/>
                          </a:solidFill>
                          <a:latin typeface="ＭＳ ゴシック" panose="020B0609070205080204" pitchFamily="49" charset="-128"/>
                          <a:ea typeface="ＭＳ ゴシック" panose="020B0609070205080204" pitchFamily="49" charset="-128"/>
                        </a:rPr>
                        <a:t>)</a:t>
                      </a:r>
                      <a:endParaRPr kumimoji="1" lang="ja-JP" altLang="en-US" sz="900" b="0" dirty="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農機、ハウス等の電気・燃料の使用状況の記録・保存に努める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8" name="表 7">
            <a:extLst>
              <a:ext uri="{FF2B5EF4-FFF2-40B4-BE49-F238E27FC236}">
                <a16:creationId xmlns:a16="http://schemas.microsoft.com/office/drawing/2014/main" id="{28186357-C594-7256-AA75-3BCC82378DC1}"/>
              </a:ext>
            </a:extLst>
          </p:cNvPr>
          <p:cNvGraphicFramePr>
            <a:graphicFrameLocks noGrp="1"/>
          </p:cNvGraphicFramePr>
          <p:nvPr>
            <p:extLst>
              <p:ext uri="{D42A27DB-BD31-4B8C-83A1-F6EECF244321}">
                <p14:modId xmlns:p14="http://schemas.microsoft.com/office/powerpoint/2010/main" val="3220569860"/>
              </p:ext>
            </p:extLst>
          </p:nvPr>
        </p:nvGraphicFramePr>
        <p:xfrm>
          <a:off x="127171" y="2826259"/>
          <a:ext cx="4794000" cy="246380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（２）適正な防除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農薬の適正な使用・保管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農薬の使用状況等の記録・保存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病害虫・雑草が発生しにくい生産条件の整備を検討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5524589"/>
                  </a:ext>
                </a:extLst>
              </a:tr>
            </a:tbl>
          </a:graphicData>
        </a:graphic>
      </p:graphicFrame>
      <p:graphicFrame>
        <p:nvGraphicFramePr>
          <p:cNvPr id="7" name="表 7">
            <a:extLst>
              <a:ext uri="{FF2B5EF4-FFF2-40B4-BE49-F238E27FC236}">
                <a16:creationId xmlns:a16="http://schemas.microsoft.com/office/drawing/2014/main" id="{A998F7D5-90BD-3218-DB46-49C7D8A10F4D}"/>
              </a:ext>
            </a:extLst>
          </p:cNvPr>
          <p:cNvGraphicFramePr>
            <a:graphicFrameLocks noGrp="1"/>
          </p:cNvGraphicFramePr>
          <p:nvPr>
            <p:extLst>
              <p:ext uri="{D42A27DB-BD31-4B8C-83A1-F6EECF244321}">
                <p14:modId xmlns:p14="http://schemas.microsoft.com/office/powerpoint/2010/main" val="2400474760"/>
              </p:ext>
            </p:extLst>
          </p:nvPr>
        </p:nvGraphicFramePr>
        <p:xfrm>
          <a:off x="127171" y="892091"/>
          <a:ext cx="4794000" cy="183388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（１）適正な施肥</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肥料の適正な保管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肥料の使用状況等の記録・保存に努める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作物特性やデータに基づく施肥設計を検討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有機物の適正な施用による土づくりを検討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4151411"/>
                  </a:ext>
                </a:extLst>
              </a:tr>
            </a:tbl>
          </a:graphicData>
        </a:graphic>
      </p:graphicFrame>
      <p:sp>
        <p:nvSpPr>
          <p:cNvPr id="3" name="テキスト ボックス 2">
            <a:extLst>
              <a:ext uri="{FF2B5EF4-FFF2-40B4-BE49-F238E27FC236}">
                <a16:creationId xmlns:a16="http://schemas.microsoft.com/office/drawing/2014/main" id="{0ECBA042-7483-A3D2-761A-1F6EAA22EB13}"/>
              </a:ext>
            </a:extLst>
          </p:cNvPr>
          <p:cNvSpPr txBox="1"/>
          <p:nvPr/>
        </p:nvSpPr>
        <p:spPr>
          <a:xfrm>
            <a:off x="171160" y="335787"/>
            <a:ext cx="4527201" cy="338554"/>
          </a:xfrm>
          <a:prstGeom prst="rect">
            <a:avLst/>
          </a:prstGeom>
          <a:noFill/>
        </p:spPr>
        <p:txBody>
          <a:bodyPr wrap="non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effectLst/>
                <a:uLnTx/>
                <a:uFillTx/>
                <a:latin typeface="ＭＳ ゴシック" panose="020B0609070205080204" pitchFamily="49" charset="-128"/>
                <a:ea typeface="ＭＳ ゴシック" panose="020B0609070205080204" pitchFamily="49" charset="-128"/>
              </a:rPr>
              <a:t>環境負荷低減チェックシート</a:t>
            </a:r>
            <a:r>
              <a:rPr kumimoji="0" lang="ja-JP" altLang="en-US" sz="1600" b="1" i="0" u="none" strike="noStrike" kern="1200" cap="none" spc="0" normalizeH="0" baseline="0" noProof="0" dirty="0">
                <a:ln>
                  <a:noFill/>
                </a:ln>
                <a:effectLst/>
                <a:uLnTx/>
                <a:uFillTx/>
                <a:latin typeface="ＭＳ ゴシック" panose="020B0609070205080204" pitchFamily="49" charset="-128"/>
                <a:ea typeface="ＭＳ ゴシック" panose="020B0609070205080204" pitchFamily="49" charset="-128"/>
              </a:rPr>
              <a:t>（</a:t>
            </a:r>
            <a:r>
              <a:rPr lang="ja-JP" altLang="en-US" sz="1600" b="1" dirty="0">
                <a:latin typeface="ＭＳ ゴシック" panose="020B0609070205080204" pitchFamily="49" charset="-128"/>
                <a:ea typeface="ＭＳ ゴシック" panose="020B0609070205080204" pitchFamily="49" charset="-128"/>
              </a:rPr>
              <a:t>農業者等向け</a:t>
            </a:r>
            <a:r>
              <a:rPr kumimoji="0" lang="ja-JP" altLang="en-US" sz="1600" b="1" i="0" u="none" strike="noStrike" kern="1200" cap="none" spc="0" normalizeH="0" baseline="0" noProof="0" dirty="0">
                <a:ln>
                  <a:noFill/>
                </a:ln>
                <a:effectLst/>
                <a:uLnTx/>
                <a:uFillTx/>
                <a:latin typeface="ＭＳ ゴシック" panose="020B0609070205080204" pitchFamily="49" charset="-128"/>
                <a:ea typeface="ＭＳ ゴシック" panose="020B0609070205080204" pitchFamily="49" charset="-128"/>
              </a:rPr>
              <a:t>）</a:t>
            </a:r>
            <a:endParaRPr kumimoji="1" lang="en-US" altLang="ja-JP" sz="1600" b="1" i="0" u="none" strike="noStrike" kern="1200" cap="none" spc="0" normalizeH="0" baseline="0" noProof="0" dirty="0">
              <a:ln>
                <a:noFill/>
              </a:ln>
              <a:effectLst/>
              <a:uLnTx/>
              <a:uFillTx/>
              <a:latin typeface="ＭＳ ゴシック" panose="020B0609070205080204" pitchFamily="49" charset="-128"/>
              <a:ea typeface="ＭＳ ゴシック" panose="020B0609070205080204" pitchFamily="49" charset="-128"/>
            </a:endParaRPr>
          </a:p>
        </p:txBody>
      </p:sp>
      <p:graphicFrame>
        <p:nvGraphicFramePr>
          <p:cNvPr id="2" name="表 7">
            <a:extLst>
              <a:ext uri="{FF2B5EF4-FFF2-40B4-BE49-F238E27FC236}">
                <a16:creationId xmlns:a16="http://schemas.microsoft.com/office/drawing/2014/main" id="{48D11440-97AC-268D-92BD-F270091C8890}"/>
              </a:ext>
            </a:extLst>
          </p:cNvPr>
          <p:cNvGraphicFramePr>
            <a:graphicFrameLocks noGrp="1"/>
          </p:cNvGraphicFramePr>
          <p:nvPr>
            <p:extLst>
              <p:ext uri="{D42A27DB-BD31-4B8C-83A1-F6EECF244321}">
                <p14:modId xmlns:p14="http://schemas.microsoft.com/office/powerpoint/2010/main" val="1013511451"/>
              </p:ext>
            </p:extLst>
          </p:nvPr>
        </p:nvGraphicFramePr>
        <p:xfrm>
          <a:off x="5036179" y="893282"/>
          <a:ext cx="4794000" cy="72136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11727">
                  <a:extLst>
                    <a:ext uri="{9D8B030D-6E8A-4147-A177-3AD203B41FA5}">
                      <a16:colId xmlns:a16="http://schemas.microsoft.com/office/drawing/2014/main" val="2357388432"/>
                    </a:ext>
                  </a:extLst>
                </a:gridCol>
                <a:gridCol w="658304">
                  <a:extLst>
                    <a:ext uri="{9D8B030D-6E8A-4147-A177-3AD203B41FA5}">
                      <a16:colId xmlns:a16="http://schemas.microsoft.com/office/drawing/2014/main" val="505857850"/>
                    </a:ext>
                  </a:extLst>
                </a:gridCol>
              </a:tblGrid>
              <a:tr h="282850">
                <a:tc>
                  <a:txBody>
                    <a:bodyPr/>
                    <a:lstStyle/>
                    <a:p>
                      <a:pPr algn="ctr"/>
                      <a:endParaRPr kumimoji="1" lang="ja-JP" altLang="en-US"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sp>
        <p:nvSpPr>
          <p:cNvPr id="4" name="テキスト ボックス 3">
            <a:extLst>
              <a:ext uri="{FF2B5EF4-FFF2-40B4-BE49-F238E27FC236}">
                <a16:creationId xmlns:a16="http://schemas.microsoft.com/office/drawing/2014/main" id="{E3193E1E-5F17-3F65-4A0A-FC219C7372C2}"/>
              </a:ext>
            </a:extLst>
          </p:cNvPr>
          <p:cNvSpPr txBox="1"/>
          <p:nvPr/>
        </p:nvSpPr>
        <p:spPr>
          <a:xfrm>
            <a:off x="6391951" y="246159"/>
            <a:ext cx="3342889" cy="577081"/>
          </a:xfrm>
          <a:prstGeom prst="rect">
            <a:avLst/>
          </a:prstGeom>
          <a:noFill/>
          <a:ln>
            <a:solidFill>
              <a:schemeClr val="bg1">
                <a:lumMod val="50000"/>
              </a:schemeClr>
            </a:solidFill>
          </a:ln>
        </p:spPr>
        <p:txBody>
          <a:bodyPr wrap="square">
            <a:spAutoFit/>
          </a:bodyPr>
          <a:lstStyle/>
          <a:p>
            <a:r>
              <a:rPr lang="ja-JP" altLang="en-US" sz="1050">
                <a:latin typeface="ＭＳ 明朝" panose="02020609040205080304" pitchFamily="17" charset="-128"/>
                <a:ea typeface="ＭＳ 明朝" panose="02020609040205080304" pitchFamily="17" charset="-128"/>
                <a:cs typeface="ＭＳ 明朝" panose="02020609040205080304" pitchFamily="17" charset="-128"/>
              </a:rPr>
              <a:t>記入年月日：</a:t>
            </a:r>
            <a:endParaRPr lang="en-US" altLang="ja-JP" sz="1050">
              <a:latin typeface="ＭＳ 明朝" panose="02020609040205080304" pitchFamily="17" charset="-128"/>
              <a:ea typeface="ＭＳ 明朝" panose="02020609040205080304" pitchFamily="17" charset="-128"/>
              <a:cs typeface="ＭＳ 明朝" panose="02020609040205080304" pitchFamily="17" charset="-128"/>
            </a:endParaRPr>
          </a:p>
          <a:p>
            <a:r>
              <a:rPr lang="ja-JP" altLang="en-US" sz="1050">
                <a:latin typeface="ＭＳ 明朝" panose="02020609040205080304" pitchFamily="17" charset="-128"/>
                <a:ea typeface="ＭＳ 明朝" panose="02020609040205080304" pitchFamily="17" charset="-128"/>
              </a:rPr>
              <a:t>組織名又は法人名：</a:t>
            </a:r>
            <a:endParaRPr lang="en-US" altLang="ja-JP" sz="1050">
              <a:latin typeface="ＭＳ 明朝" panose="02020609040205080304" pitchFamily="17" charset="-128"/>
              <a:ea typeface="ＭＳ 明朝" panose="02020609040205080304" pitchFamily="17" charset="-128"/>
            </a:endParaRPr>
          </a:p>
          <a:p>
            <a:r>
              <a:rPr lang="ja-JP" altLang="en-US" sz="1050">
                <a:latin typeface="ＭＳ 明朝" panose="02020609040205080304" pitchFamily="17" charset="-128"/>
                <a:ea typeface="ＭＳ 明朝" panose="02020609040205080304" pitchFamily="17" charset="-128"/>
              </a:rPr>
              <a:t>氏名（法人の場合は代表者名）：</a:t>
            </a:r>
          </a:p>
        </p:txBody>
      </p:sp>
      <p:sp>
        <p:nvSpPr>
          <p:cNvPr id="6" name="テキスト ボックス 5">
            <a:extLst>
              <a:ext uri="{FF2B5EF4-FFF2-40B4-BE49-F238E27FC236}">
                <a16:creationId xmlns:a16="http://schemas.microsoft.com/office/drawing/2014/main" id="{5A0D520C-7530-6908-D0D7-730585E13B77}"/>
              </a:ext>
            </a:extLst>
          </p:cNvPr>
          <p:cNvSpPr txBox="1"/>
          <p:nvPr/>
        </p:nvSpPr>
        <p:spPr>
          <a:xfrm>
            <a:off x="171160" y="639232"/>
            <a:ext cx="9633079" cy="261610"/>
          </a:xfrm>
          <a:prstGeom prst="rect">
            <a:avLst/>
          </a:prstGeom>
          <a:noFill/>
        </p:spPr>
        <p:txBody>
          <a:bodyPr wrap="square">
            <a:spAutoFit/>
          </a:bodyPr>
          <a:lstStyle/>
          <a:p>
            <a:r>
              <a:rPr lang="ja-JP" altLang="en-US" sz="1100">
                <a:latin typeface="ＭＳ 明朝" panose="02020609040205080304" pitchFamily="17" charset="-128"/>
                <a:ea typeface="ＭＳ 明朝" panose="02020609040205080304" pitchFamily="17" charset="-128"/>
                <a:cs typeface="ＭＳ 明朝" panose="02020609040205080304" pitchFamily="17" charset="-128"/>
              </a:rPr>
              <a:t>下記の各項目の取組について、事業実施期間中に実施する旨を□欄に</a:t>
            </a:r>
            <a:r>
              <a:rPr lang="ja-JP" altLang="en-US" sz="1100">
                <a:effectLst/>
                <a:latin typeface="ＭＳ 明朝" panose="02020609040205080304" pitchFamily="17" charset="-128"/>
                <a:ea typeface="ＭＳ 明朝" panose="02020609040205080304" pitchFamily="17" charset="-128"/>
                <a:cs typeface="ＭＳ 明朝" panose="02020609040205080304" pitchFamily="17" charset="-128"/>
              </a:rPr>
              <a:t>チェックしてください</a:t>
            </a:r>
            <a:r>
              <a:rPr lang="ja-JP" altLang="ja-JP" sz="1100">
                <a:effectLst/>
                <a:latin typeface="ＭＳ 明朝" panose="02020609040205080304" pitchFamily="17" charset="-128"/>
                <a:ea typeface="ＭＳ 明朝" panose="02020609040205080304" pitchFamily="17" charset="-128"/>
                <a:cs typeface="ＭＳ 明朝" panose="02020609040205080304" pitchFamily="17" charset="-128"/>
              </a:rPr>
              <a:t>。</a:t>
            </a:r>
            <a:endParaRPr lang="ja-JP" altLang="en-US" sz="1100">
              <a:latin typeface="ＭＳ 明朝" panose="02020609040205080304" pitchFamily="17" charset="-128"/>
              <a:ea typeface="ＭＳ 明朝" panose="02020609040205080304" pitchFamily="17" charset="-128"/>
            </a:endParaRPr>
          </a:p>
        </p:txBody>
      </p:sp>
      <p:sp>
        <p:nvSpPr>
          <p:cNvPr id="10" name="テキスト ボックス 9">
            <a:extLst>
              <a:ext uri="{FF2B5EF4-FFF2-40B4-BE49-F238E27FC236}">
                <a16:creationId xmlns:a16="http://schemas.microsoft.com/office/drawing/2014/main" id="{595838B8-36FD-7A3A-C82E-F351393F927C}"/>
              </a:ext>
            </a:extLst>
          </p:cNvPr>
          <p:cNvSpPr txBox="1"/>
          <p:nvPr/>
        </p:nvSpPr>
        <p:spPr>
          <a:xfrm>
            <a:off x="132740" y="66932"/>
            <a:ext cx="800219" cy="276999"/>
          </a:xfrm>
          <a:prstGeom prst="rect">
            <a:avLst/>
          </a:prstGeom>
          <a:noFill/>
        </p:spPr>
        <p:txBody>
          <a:bodyPr wrap="none" rtlCol="0">
            <a:spAutoFit/>
          </a:bodyPr>
          <a:lstStyle/>
          <a:p>
            <a:r>
              <a:rPr kumimoji="1" lang="ja-JP" altLang="en-US" sz="1200">
                <a:latin typeface="ＭＳ 明朝" panose="02020609040205080304" pitchFamily="17" charset="-128"/>
                <a:ea typeface="ＭＳ 明朝" panose="02020609040205080304" pitchFamily="17" charset="-128"/>
              </a:rPr>
              <a:t>別記２　</a:t>
            </a:r>
            <a:endParaRPr kumimoji="1" lang="en-US" altLang="ja-JP" sz="1200" dirty="0">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580855939"/>
      </p:ext>
    </p:extLst>
  </p:cSld>
  <p:clrMapOvr>
    <a:masterClrMapping/>
  </p:clrMapOvr>
</p:sld>
</file>

<file path=ppt/theme/theme1.xml><?xml version="1.0" encoding="utf-8"?>
<a:theme xmlns:a="http://schemas.openxmlformats.org/drawingml/2006/main" name="2_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478</Words>
  <Application>Microsoft Office PowerPoint</Application>
  <PresentationFormat>A4 210 x 297 mm</PresentationFormat>
  <Paragraphs>118</Paragraphs>
  <Slides>1</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ＭＳ ゴシック</vt:lpstr>
      <vt:lpstr>ＭＳ 明朝</vt:lpstr>
      <vt:lpstr>游ゴシック</vt:lpstr>
      <vt:lpstr>Arial</vt:lpstr>
      <vt:lpstr>Calibri</vt:lpstr>
      <vt:lpstr>Calibri Light</vt:lpstr>
      <vt:lpstr>2_Office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2024-06-17T06:51:11Z</dcterms:created>
  <dcterms:modified xsi:type="dcterms:W3CDTF">2024-06-17T06:51:18Z</dcterms:modified>
</cp:coreProperties>
</file>