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2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039ECB-DB66-4141-AB95-E5EB7402727C}" v="1" dt="2024-05-23T06:47:30.0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6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6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5" rIns="91397" bIns="4569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4"/>
            <a:ext cx="5445125" cy="3913187"/>
          </a:xfrm>
          <a:prstGeom prst="rect">
            <a:avLst/>
          </a:prstGeom>
        </p:spPr>
        <p:txBody>
          <a:bodyPr vert="horz" lIns="91397" tIns="45695" rIns="91397" bIns="4569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40868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8"/>
            <a:ext cx="2949575" cy="498475"/>
          </a:xfrm>
          <a:prstGeom prst="rect">
            <a:avLst/>
          </a:prstGeom>
        </p:spPr>
        <p:txBody>
          <a:bodyPr vert="horz" lIns="91397" tIns="45695" rIns="91397" bIns="45695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77672"/>
              </p:ext>
            </p:extLst>
          </p:nvPr>
        </p:nvGraphicFramePr>
        <p:xfrm>
          <a:off x="4974556" y="3982871"/>
          <a:ext cx="4894500" cy="2545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7054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1510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218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380636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3245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418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190642"/>
              </p:ext>
            </p:extLst>
          </p:nvPr>
        </p:nvGraphicFramePr>
        <p:xfrm>
          <a:off x="71301" y="3336188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483606"/>
              </p:ext>
            </p:extLst>
          </p:nvPr>
        </p:nvGraphicFramePr>
        <p:xfrm>
          <a:off x="61469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381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3531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310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037930"/>
              </p:ext>
            </p:extLst>
          </p:nvPr>
        </p:nvGraphicFramePr>
        <p:xfrm>
          <a:off x="67031" y="2139862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8249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3531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866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202995"/>
              </p:ext>
            </p:extLst>
          </p:nvPr>
        </p:nvGraphicFramePr>
        <p:xfrm>
          <a:off x="76863" y="5574432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5841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579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142968"/>
              </p:ext>
            </p:extLst>
          </p:nvPr>
        </p:nvGraphicFramePr>
        <p:xfrm>
          <a:off x="4974556" y="238542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44003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980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71301" y="321811"/>
            <a:ext cx="4940776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環境負荷低減チェックシート（民間事業者等向け）</a:t>
            </a:r>
            <a:endParaRPr kumimoji="1" lang="en-US" altLang="ja-JP" sz="16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539569"/>
            <a:ext cx="90717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の記載内容に「該当しない」場合には□欄にチェックしてください。この場合、当該項目の申請時・報告時のチェックは不要です。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1F9533E-DB55-BB9B-14FF-40E1EF3FC7C5}"/>
              </a:ext>
            </a:extLst>
          </p:cNvPr>
          <p:cNvSpPr txBox="1"/>
          <p:nvPr/>
        </p:nvSpPr>
        <p:spPr>
          <a:xfrm>
            <a:off x="102336" y="747384"/>
            <a:ext cx="96330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下記の各項目の取組について、事業実施期間中に実施する旨を□欄に</a:t>
            </a:r>
            <a:r>
              <a:rPr lang="ja-JP" altLang="en-US" sz="1100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チェックしてください</a:t>
            </a:r>
            <a:r>
              <a:rPr lang="ja-JP" altLang="ja-JP" sz="1100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。</a:t>
            </a:r>
            <a:endParaRPr lang="ja-JP" altLang="en-US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D5BD5C9-F501-EAFB-6B30-6E7DD3BE4BBB}"/>
              </a:ext>
            </a:extLst>
          </p:cNvPr>
          <p:cNvSpPr txBox="1"/>
          <p:nvPr/>
        </p:nvSpPr>
        <p:spPr>
          <a:xfrm>
            <a:off x="6529599" y="263297"/>
            <a:ext cx="3243661" cy="57708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記入年月日：</a:t>
            </a:r>
            <a:endParaRPr lang="en-US" altLang="ja-JP" sz="1050" dirty="0">
              <a:latin typeface="ＭＳ 明朝" panose="02020609040205080304" pitchFamily="17" charset="-128"/>
              <a:ea typeface="ＭＳ 明朝" panose="02020609040205080304" pitchFamily="17" charset="-128"/>
              <a:cs typeface="ＭＳ 明朝" panose="02020609040205080304" pitchFamily="17" charset="-128"/>
            </a:endParaRPr>
          </a:p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組織名又は法人名：</a:t>
            </a:r>
            <a:endParaRPr lang="en-US" altLang="ja-JP" sz="105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氏名（法人の場合は代表者名）：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EFBAE3-1E9F-47B4-AB14-05591C8C0F0A}"/>
              </a:ext>
            </a:extLst>
          </p:cNvPr>
          <p:cNvSpPr txBox="1"/>
          <p:nvPr/>
        </p:nvSpPr>
        <p:spPr>
          <a:xfrm>
            <a:off x="132740" y="66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別記１　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31252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543</Words>
  <Application>Microsoft Office PowerPoint</Application>
  <PresentationFormat>A4 210 x 297 mm</PresentationFormat>
  <Paragraphs>107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ゴシック</vt:lpstr>
      <vt:lpstr>ＭＳ 明朝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2024-06-17T06:50:47Z</dcterms:created>
  <dcterms:modified xsi:type="dcterms:W3CDTF">2024-06-17T06:50:53Z</dcterms:modified>
</cp:coreProperties>
</file>