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3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6F3FD7-5C00-4795-927C-044B05371961}" v="2" dt="2024-02-02T04:03:47.573"/>
    <p1510:client id="{70B6B1CB-F281-437E-80F8-336D42A6927E}" v="5" dt="2024-02-02T05:28:30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3" y="5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699" rIns="91404" bIns="4569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43"/>
            <a:ext cx="5445125" cy="3913187"/>
          </a:xfrm>
          <a:prstGeom prst="rect">
            <a:avLst/>
          </a:prstGeom>
        </p:spPr>
        <p:txBody>
          <a:bodyPr vert="horz" lIns="91404" tIns="45699" rIns="91404" bIns="4569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3" y="9440867"/>
            <a:ext cx="2949575" cy="498475"/>
          </a:xfrm>
          <a:prstGeom prst="rect">
            <a:avLst/>
          </a:prstGeom>
        </p:spPr>
        <p:txBody>
          <a:bodyPr vert="horz" lIns="91404" tIns="45699" rIns="91404" bIns="45699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2024/2/2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404288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12481"/>
              </p:ext>
            </p:extLst>
          </p:nvPr>
        </p:nvGraphicFramePr>
        <p:xfrm>
          <a:off x="4974555" y="3888482"/>
          <a:ext cx="4894500" cy="24892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3459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964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58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P9,10 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P9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65311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24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0323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85272"/>
              </p:ext>
            </p:extLst>
          </p:nvPr>
        </p:nvGraphicFramePr>
        <p:xfrm>
          <a:off x="51637" y="3356736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154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5850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P6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省エネを意識し、不必要・非効率なエネルギー消費をしないこと（照明、空調、ウォームビズ・クールビス、燃費効率のよい機械の利用等）を検討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582189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81416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8173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9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ja-JP" altLang="en-US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68662"/>
              </p:ext>
            </p:extLst>
          </p:nvPr>
        </p:nvGraphicFramePr>
        <p:xfrm>
          <a:off x="67031" y="2154100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P5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325271"/>
              </p:ext>
            </p:extLst>
          </p:nvPr>
        </p:nvGraphicFramePr>
        <p:xfrm>
          <a:off x="67031" y="5584264"/>
          <a:ext cx="4788000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069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1516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43710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2078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P7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817088"/>
              </p:ext>
            </p:extLst>
          </p:nvPr>
        </p:nvGraphicFramePr>
        <p:xfrm>
          <a:off x="4974555" y="2354567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15321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7462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en-US" altLang="ja-JP" sz="8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解説書</a:t>
                      </a:r>
                      <a:r>
                        <a:rPr kumimoji="1" lang="en-US" altLang="ja-JP" sz="11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P8</a:t>
                      </a:r>
                      <a:endParaRPr kumimoji="1" lang="ja-JP" altLang="en-US" sz="11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1220248" y="85138"/>
            <a:ext cx="7465505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1600" b="1" dirty="0">
                <a:latin typeface="Meiryo UI"/>
                <a:ea typeface="Meiryo UI"/>
              </a:rPr>
              <a:t>環境負荷低減のクロスコンプライアンス チェックシート</a:t>
            </a:r>
            <a:r>
              <a:rPr lang="ja-JP" altLang="en-US" sz="1600" b="1" dirty="0"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sz="16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396335"/>
            <a:ext cx="9571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各チェックの判断基準は、解説書をご確認ください。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E6B900-CCFF-86B2-F8B7-F82609CAB868}"/>
              </a:ext>
            </a:extLst>
          </p:cNvPr>
          <p:cNvSpPr txBox="1"/>
          <p:nvPr/>
        </p:nvSpPr>
        <p:spPr>
          <a:xfrm>
            <a:off x="85503" y="47104"/>
            <a:ext cx="101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別紙４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9C30C6-ED0E-BE7D-0158-E95D4B03B4CF}"/>
              </a:ext>
            </a:extLst>
          </p:cNvPr>
          <p:cNvSpPr txBox="1"/>
          <p:nvPr/>
        </p:nvSpPr>
        <p:spPr>
          <a:xfrm>
            <a:off x="5002239" y="385829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チェック者（コンソーシアム名）：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38ED4B-A3A0-4C3B-EBE3-8FB2A18489DC}"/>
              </a:ext>
            </a:extLst>
          </p:cNvPr>
          <p:cNvSpPr txBox="1"/>
          <p:nvPr/>
        </p:nvSpPr>
        <p:spPr>
          <a:xfrm>
            <a:off x="5002239" y="661108"/>
            <a:ext cx="483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チェック年月日：令和〇年〇月〇日</a:t>
            </a:r>
          </a:p>
        </p:txBody>
      </p:sp>
    </p:spTree>
    <p:extLst>
      <p:ext uri="{BB962C8B-B14F-4D97-AF65-F5344CB8AC3E}">
        <p14:creationId xmlns:p14="http://schemas.microsoft.com/office/powerpoint/2010/main" val="402784069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461AE53633B94283F070F640AF7182" ma:contentTypeVersion="16" ma:contentTypeDescription="新しいドキュメントを作成します。" ma:contentTypeScope="" ma:versionID="45a03c1c6d7e33ec8ee179949b84b9da">
  <xsd:schema xmlns:xsd="http://www.w3.org/2001/XMLSchema" xmlns:xs="http://www.w3.org/2001/XMLSchema" xmlns:p="http://schemas.microsoft.com/office/2006/metadata/properties" xmlns:ns2="7d4e69c1-2b37-4cfe-aca1-a7ab4e2abbbc" xmlns:ns3="85ec59af-1a16-40a0-b163-384e34c79a5c" targetNamespace="http://schemas.microsoft.com/office/2006/metadata/properties" ma:root="true" ma:fieldsID="79f9d4d4f307df114468f3dc6fb632a8" ns2:_="" ns3:_="">
    <xsd:import namespace="7d4e69c1-2b37-4cfe-aca1-a7ab4e2abbbc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4e69c1-2b37-4cfe-aca1-a7ab4e2abbbc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5ae7824-a6f2-4114-b37c-e76207532d3b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lcf76f155ced4ddcb4097134ff3c332f xmlns="7d4e69c1-2b37-4cfe-aca1-a7ab4e2abbbc">
      <Terms xmlns="http://schemas.microsoft.com/office/infopath/2007/PartnerControls"/>
    </lcf76f155ced4ddcb4097134ff3c332f>
    <_x4f5c__x6210__x65e5__x6642_ xmlns="7d4e69c1-2b37-4cfe-aca1-a7ab4e2abbbc" xsi:nil="true"/>
  </documentManagement>
</p:properties>
</file>

<file path=customXml/itemProps1.xml><?xml version="1.0" encoding="utf-8"?>
<ds:datastoreItem xmlns:ds="http://schemas.openxmlformats.org/officeDocument/2006/customXml" ds:itemID="{8C88B5CF-D695-42FE-BCDE-FA5FE3FEDD7F}"/>
</file>

<file path=customXml/itemProps2.xml><?xml version="1.0" encoding="utf-8"?>
<ds:datastoreItem xmlns:ds="http://schemas.openxmlformats.org/officeDocument/2006/customXml" ds:itemID="{2E1A4E78-613A-4E17-9D45-93D8E6DEF576}"/>
</file>

<file path=customXml/itemProps3.xml><?xml version="1.0" encoding="utf-8"?>
<ds:datastoreItem xmlns:ds="http://schemas.openxmlformats.org/officeDocument/2006/customXml" ds:itemID="{ACC4F097-DE66-478F-941F-A86FB9F1DF0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494</Words>
  <PresentationFormat>A4 210 x 297 mm</PresentationFormat>
  <Paragraphs>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2024-02-02T05:28:30Z</dcterms:created>
  <dcterms:modified xsi:type="dcterms:W3CDTF">2024-02-02T05:28:36Z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0x01010006461AE53633B94283F070F640AF7182</vt:lpwstr>
  </property>
</Properties>
</file>