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3"/>
  </p:notesMasterIdLst>
  <p:sldIdLst>
    <p:sldId id="2147378892" r:id="rId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902AF2-B759-45C7-9AFC-104D91B1F589}" v="6" dt="2025-01-27T05:19:29.97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3.xml"/><Relationship Id="rId5" Type="http://schemas.openxmlformats.org/officeDocument/2006/relationships/viewProps" Target="viewProps.xml"/><Relationship Id="rId10" Type="http://schemas.openxmlformats.org/officeDocument/2006/relationships/customXml" Target="../customXml/item2.xml"/><Relationship Id="rId4" Type="http://schemas.openxmlformats.org/officeDocument/2006/relationships/presProps" Target="presProps.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5"/>
            <a:ext cx="2918621" cy="494813"/>
          </a:xfrm>
          <a:prstGeom prst="rect">
            <a:avLst/>
          </a:prstGeom>
        </p:spPr>
        <p:txBody>
          <a:bodyPr vert="horz" lIns="90609" tIns="45301" rIns="90609" bIns="45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7" y="5"/>
            <a:ext cx="2918621" cy="494813"/>
          </a:xfrm>
          <a:prstGeom prst="rect">
            <a:avLst/>
          </a:prstGeom>
        </p:spPr>
        <p:txBody>
          <a:bodyPr vert="horz" lIns="90609" tIns="45301" rIns="90609" bIns="45301" rtlCol="0"/>
          <a:lstStyle>
            <a:lvl1pPr algn="r">
              <a:defRPr sz="1200"/>
            </a:lvl1pPr>
          </a:lstStyle>
          <a:p>
            <a:fld id="{7EE5BBA3-23BA-421E-A6B2-40CBB36E4ACA}" type="datetimeFigureOut">
              <a:rPr kumimoji="1" lang="ja-JP" altLang="en-US" smtClean="0"/>
              <a:t>2025/1/26</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9" tIns="45301" rIns="90609" bIns="45301" rtlCol="0" anchor="ctr"/>
          <a:lstStyle/>
          <a:p>
            <a:endParaRPr lang="ja-JP" altLang="en-US"/>
          </a:p>
        </p:txBody>
      </p:sp>
      <p:sp>
        <p:nvSpPr>
          <p:cNvPr id="5" name="ノート プレースホルダー 4"/>
          <p:cNvSpPr>
            <a:spLocks noGrp="1"/>
          </p:cNvSpPr>
          <p:nvPr>
            <p:ph type="body" sz="quarter" idx="3"/>
          </p:nvPr>
        </p:nvSpPr>
        <p:spPr>
          <a:xfrm>
            <a:off x="673891" y="4748001"/>
            <a:ext cx="5387982" cy="3884437"/>
          </a:xfrm>
          <a:prstGeom prst="rect">
            <a:avLst/>
          </a:prstGeom>
        </p:spPr>
        <p:txBody>
          <a:bodyPr vert="horz" lIns="90609" tIns="45301" rIns="90609" bIns="453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505"/>
            <a:ext cx="2918621" cy="494813"/>
          </a:xfrm>
          <a:prstGeom prst="rect">
            <a:avLst/>
          </a:prstGeom>
        </p:spPr>
        <p:txBody>
          <a:bodyPr vert="horz" lIns="90609" tIns="45301" rIns="90609" bIns="45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7" y="9371505"/>
            <a:ext cx="2918621" cy="494813"/>
          </a:xfrm>
          <a:prstGeom prst="rect">
            <a:avLst/>
          </a:prstGeom>
        </p:spPr>
        <p:txBody>
          <a:bodyPr vert="horz" lIns="90609" tIns="45301" rIns="90609" bIns="45301"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078DEA9-2112-4563-A7F5-931734AC6426}" type="datetime1">
              <a:rPr kumimoji="1" lang="ja-JP" altLang="en-US" smtClean="0"/>
              <a:t>2025/1/26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5CA0473B-CB24-45BD-859B-BC66505A86EB}" type="datetime1">
              <a:rPr kumimoji="1" lang="ja-JP" altLang="en-US" smtClean="0"/>
              <a:t>2025/1/26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7C5D7A-0113-4798-BD02-4976B09DD63C}" type="datetime1">
              <a:rPr kumimoji="1" lang="ja-JP" altLang="en-US" smtClean="0"/>
              <a:t>2025/1/26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3F2C3EB-F463-49D5-A78F-0049D0B7421E}" type="datetime1">
              <a:rPr kumimoji="1" lang="ja-JP" altLang="en-US" smtClean="0"/>
              <a:t>2025/1/26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BB29D4CA-0452-4538-B8F9-D36D77891E90}" type="datetime1">
              <a:rPr kumimoji="1" lang="ja-JP" altLang="en-US" smtClean="0"/>
              <a:t>2025/1/26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F85AF43-9E49-481F-87A3-5CCDED8CC990}" type="datetime1">
              <a:rPr kumimoji="1" lang="ja-JP" altLang="en-US" smtClean="0"/>
              <a:t>2025/1/26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F15FB-B7D1-4A62-889A-76E20E68CF89}" type="datetime1">
              <a:rPr kumimoji="1" lang="ja-JP" altLang="en-US" smtClean="0"/>
              <a:t>2025/1/26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C0FE21B-93E7-4691-ABA4-F5ED958FEAA6}" type="datetime1">
              <a:rPr kumimoji="1" lang="ja-JP" altLang="en-US" smtClean="0"/>
              <a:t>2025/1/26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E5BA7CD-FD9C-41B0-AADE-C05DA468DB68}" type="datetime1">
              <a:rPr kumimoji="1" lang="ja-JP" altLang="en-US" smtClean="0"/>
              <a:t>2025/1/26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7245D3-122F-4954-8250-F1B018B09E80}" type="datetime1">
              <a:rPr kumimoji="1" lang="ja-JP" altLang="en-US" smtClean="0"/>
              <a:t>2025/1/26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8AF18F4-61C2-48AC-9382-7659CC0D382E}" type="datetime1">
              <a:rPr kumimoji="1" lang="ja-JP" altLang="en-US" smtClean="0"/>
              <a:t>2025/1/26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4086D-A45F-45F3-86C4-60334BD04A9F}" type="datetime1">
              <a:rPr kumimoji="1" lang="ja-JP" altLang="en-US" smtClean="0"/>
              <a:t>2025/1/26</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extLst>
              <p:ext uri="{D42A27DB-BD31-4B8C-83A1-F6EECF244321}">
                <p14:modId xmlns:p14="http://schemas.microsoft.com/office/powerpoint/2010/main" val="1728296582"/>
              </p:ext>
            </p:extLst>
          </p:nvPr>
        </p:nvGraphicFramePr>
        <p:xfrm>
          <a:off x="5033989" y="3996666"/>
          <a:ext cx="4794000" cy="1715453"/>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32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extLst>
              <p:ext uri="{D42A27DB-BD31-4B8C-83A1-F6EECF244321}">
                <p14:modId xmlns:p14="http://schemas.microsoft.com/office/powerpoint/2010/main" val="38881929"/>
              </p:ext>
            </p:extLst>
          </p:nvPr>
        </p:nvGraphicFramePr>
        <p:xfrm>
          <a:off x="5033989" y="2450731"/>
          <a:ext cx="4794000" cy="1515178"/>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612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extLst>
              <p:ext uri="{D42A27DB-BD31-4B8C-83A1-F6EECF244321}">
                <p14:modId xmlns:p14="http://schemas.microsoft.com/office/powerpoint/2010/main" val="786850032"/>
              </p:ext>
            </p:extLst>
          </p:nvPr>
        </p:nvGraphicFramePr>
        <p:xfrm>
          <a:off x="5033989" y="1657974"/>
          <a:ext cx="4794000" cy="7620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extLst>
              <p:ext uri="{D42A27DB-BD31-4B8C-83A1-F6EECF244321}">
                <p14:modId xmlns:p14="http://schemas.microsoft.com/office/powerpoint/2010/main" val="481661740"/>
              </p:ext>
            </p:extLst>
          </p:nvPr>
        </p:nvGraphicFramePr>
        <p:xfrm>
          <a:off x="78011" y="4925917"/>
          <a:ext cx="4794000" cy="1251586"/>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32000">
                <a:tc>
                  <a:txBody>
                    <a:bodyPr/>
                    <a:lstStyle/>
                    <a:p>
                      <a:pPr algn="ctr"/>
                      <a:r>
                        <a:rPr kumimoji="1" lang="ja-JP" altLang="en-US" sz="1200" b="0">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200" b="0">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extLst>
              <p:ext uri="{D42A27DB-BD31-4B8C-83A1-F6EECF244321}">
                <p14:modId xmlns:p14="http://schemas.microsoft.com/office/powerpoint/2010/main" val="1036234715"/>
              </p:ext>
            </p:extLst>
          </p:nvPr>
        </p:nvGraphicFramePr>
        <p:xfrm>
          <a:off x="78011" y="2579357"/>
          <a:ext cx="4794000" cy="2311719"/>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endParaRPr kumimoji="1" lang="en-US" altLang="ja-JP" sz="1400" b="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extLst>
              <p:ext uri="{D42A27DB-BD31-4B8C-83A1-F6EECF244321}">
                <p14:modId xmlns:p14="http://schemas.microsoft.com/office/powerpoint/2010/main" val="4054604033"/>
              </p:ext>
            </p:extLst>
          </p:nvPr>
        </p:nvGraphicFramePr>
        <p:xfrm>
          <a:off x="78011" y="974796"/>
          <a:ext cx="4794000" cy="15697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endParaRPr kumimoji="1" lang="en-US" altLang="ja-JP" sz="1400" b="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a:latin typeface="ＭＳ 明朝" panose="02020609040205080304" pitchFamily="17" charset="-128"/>
                          <a:ea typeface="ＭＳ 明朝" panose="02020609040205080304" pitchFamily="17" charset="-128"/>
                        </a:rPr>
                        <a:t>有機物の適正な</a:t>
                      </a:r>
                      <a:r>
                        <a:rPr kumimoji="1" lang="ja-JP" altLang="en-US" sz="1200" b="0">
                          <a:solidFill>
                            <a:schemeClr val="tx1"/>
                          </a:solidFill>
                          <a:latin typeface="ＭＳ 明朝" panose="02020609040205080304" pitchFamily="17" charset="-128"/>
                          <a:ea typeface="ＭＳ 明朝" panose="02020609040205080304" pitchFamily="17" charset="-128"/>
                        </a:rPr>
                        <a:t>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8902" y="157849"/>
            <a:ext cx="5144357" cy="646331"/>
          </a:xfrm>
          <a:prstGeom prst="rect">
            <a:avLst/>
          </a:prstGeom>
          <a:noFill/>
        </p:spPr>
        <p:txBody>
          <a:bodyPr wrap="none" lIns="91440" tIns="45720" rIns="91440" bIns="45720" rtlCol="0" anchor="t">
            <a:spAutoFit/>
          </a:bodyPr>
          <a:lstStyle/>
          <a:p>
            <a:r>
              <a:rPr kumimoji="1" lang="ja-JP" altLang="en-US" b="1">
                <a:latin typeface="Meiryo UI"/>
                <a:ea typeface="Meiryo UI"/>
              </a:rPr>
              <a:t>環境負荷低減のクロスコンプライアンス チェックシート</a:t>
            </a:r>
            <a:endParaRPr kumimoji="1" lang="en-US" altLang="ja-JP" b="1">
              <a:latin typeface="Meiryo UI"/>
              <a:ea typeface="Meiryo UI"/>
            </a:endParaRPr>
          </a:p>
          <a:p>
            <a:r>
              <a:rPr lang="ja-JP" altLang="en-US" b="1">
                <a:latin typeface="メイリオ"/>
                <a:ea typeface="メイリオ"/>
              </a:rPr>
              <a:t>（</a:t>
            </a:r>
            <a:r>
              <a:rPr kumimoji="0" lang="ja-JP" altLang="en-US" b="1" i="0" strike="noStrike" kern="1200" cap="none" spc="0" normalizeH="0" baseline="0" noProof="0">
                <a:ln>
                  <a:noFill/>
                </a:ln>
                <a:effectLst/>
                <a:uLnTx/>
                <a:uFillTx/>
                <a:latin typeface="メイリオ"/>
                <a:ea typeface="メイリオ"/>
              </a:rPr>
              <a:t>農業経営体向け）</a:t>
            </a:r>
            <a:endParaRPr kumimoji="1" lang="en-US" altLang="ja-JP" b="1">
              <a:latin typeface="Meiryo UI"/>
              <a:ea typeface="Meiryo UI"/>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extLst>
              <p:ext uri="{D42A27DB-BD31-4B8C-83A1-F6EECF244321}">
                <p14:modId xmlns:p14="http://schemas.microsoft.com/office/powerpoint/2010/main" val="3281499892"/>
              </p:ext>
            </p:extLst>
          </p:nvPr>
        </p:nvGraphicFramePr>
        <p:xfrm>
          <a:off x="5033989" y="968715"/>
          <a:ext cx="4794000" cy="6553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a:solidFill>
                            <a:schemeClr val="tx1"/>
                          </a:solidFill>
                          <a:latin typeface="ＭＳ ゴシック" panose="020B0609070205080204" pitchFamily="49" charset="-128"/>
                          <a:ea typeface="ＭＳ ゴシック" panose="020B0609070205080204" pitchFamily="49" charset="-128"/>
                        </a:rPr>
                        <a:t>)</a:t>
                      </a:r>
                      <a:endParaRPr kumimoji="1" lang="ja-JP" altLang="en-US" sz="900" b="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1659" y="922705"/>
            <a:ext cx="1004931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17A9E1CB-77F8-6B19-34A3-5810C7DEF60D}"/>
              </a:ext>
            </a:extLst>
          </p:cNvPr>
          <p:cNvSpPr txBox="1"/>
          <p:nvPr/>
        </p:nvSpPr>
        <p:spPr>
          <a:xfrm>
            <a:off x="9053816" y="471672"/>
            <a:ext cx="923843" cy="369332"/>
          </a:xfrm>
          <a:prstGeom prst="rect">
            <a:avLst/>
          </a:prstGeom>
          <a:noFill/>
        </p:spPr>
        <p:txBody>
          <a:bodyPr wrap="none" rtlCol="0">
            <a:spAutoFit/>
          </a:bodyPr>
          <a:lstStyle/>
          <a:p>
            <a:r>
              <a:rPr kumimoji="1" lang="en-US" altLang="ja-JP">
                <a:latin typeface="Meiryo UI" panose="020B0604030504040204" pitchFamily="50" charset="-128"/>
                <a:ea typeface="Meiryo UI" panose="020B0604030504040204" pitchFamily="50" charset="-128"/>
              </a:rPr>
              <a:t>Ver2.1</a:t>
            </a:r>
            <a:endParaRPr kumimoji="1" lang="ja-JP" altLang="en-US">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34C4DFA5-D155-792A-2115-2BF37F11D7D1}"/>
              </a:ext>
            </a:extLst>
          </p:cNvPr>
          <p:cNvSpPr txBox="1"/>
          <p:nvPr/>
        </p:nvSpPr>
        <p:spPr>
          <a:xfrm>
            <a:off x="5222368" y="46928"/>
            <a:ext cx="3877985"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200" u="sng">
                <a:solidFill>
                  <a:schemeClr val="tx1"/>
                </a:solidFill>
                <a:latin typeface="ＭＳ ゴシック" panose="020B0609070205080204" pitchFamily="49" charset="-128"/>
                <a:ea typeface="ＭＳ ゴシック" panose="020B0609070205080204" pitchFamily="49" charset="-128"/>
              </a:rPr>
              <a:t>事業名：　　　　　　　　　　　　　　　　　　　　</a:t>
            </a:r>
            <a:endParaRPr kumimoji="1" lang="en-US" altLang="ja-JP" sz="1200" u="sng">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a:solidFill>
                  <a:schemeClr val="tx1"/>
                </a:solidFill>
                <a:latin typeface="ＭＳ ゴシック" panose="020B0609070205080204" pitchFamily="49" charset="-128"/>
                <a:ea typeface="ＭＳ ゴシック" panose="020B0609070205080204" pitchFamily="49" charset="-128"/>
              </a:rPr>
              <a:t>組織名・代表者氏名：　　　　　　　　　　　　　　</a:t>
            </a:r>
            <a:endParaRPr kumimoji="1" lang="en-US" altLang="ja-JP" sz="1200" u="sng">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a:solidFill>
                  <a:schemeClr val="tx1"/>
                </a:solidFill>
                <a:latin typeface="ＭＳ ゴシック" panose="020B0609070205080204" pitchFamily="49" charset="-128"/>
                <a:ea typeface="ＭＳ ゴシック" panose="020B0609070205080204" pitchFamily="49" charset="-128"/>
              </a:rPr>
              <a:t>住所：　　　　　　　　　　　　　　　　　　　　　</a:t>
            </a:r>
            <a:endParaRPr kumimoji="1" lang="en-US" altLang="ja-JP" sz="1200" u="sng">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a:solidFill>
                  <a:schemeClr val="tx1"/>
                </a:solidFill>
                <a:latin typeface="ＭＳ ゴシック" panose="020B0609070205080204" pitchFamily="49" charset="-128"/>
                <a:ea typeface="ＭＳ ゴシック" panose="020B0609070205080204" pitchFamily="49" charset="-128"/>
              </a:rPr>
              <a:t>連絡先：　　　　　　　　　　　　　　　　　　　　</a:t>
            </a:r>
          </a:p>
        </p:txBody>
      </p:sp>
      <p:sp>
        <p:nvSpPr>
          <p:cNvPr id="15" name="テキスト ボックス 14">
            <a:extLst>
              <a:ext uri="{FF2B5EF4-FFF2-40B4-BE49-F238E27FC236}">
                <a16:creationId xmlns:a16="http://schemas.microsoft.com/office/drawing/2014/main" id="{669051E2-FFA6-AE06-24D2-3E8ECF25DA5A}"/>
              </a:ext>
            </a:extLst>
          </p:cNvPr>
          <p:cNvSpPr txBox="1"/>
          <p:nvPr/>
        </p:nvSpPr>
        <p:spPr>
          <a:xfrm>
            <a:off x="4837668" y="5691969"/>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100">
                <a:solidFill>
                  <a:schemeClr val="tx1"/>
                </a:solidFill>
                <a:latin typeface="ＭＳ ゴシック" panose="020B0609070205080204" pitchFamily="49" charset="-128"/>
                <a:ea typeface="ＭＳ ゴシック" panose="020B0609070205080204" pitchFamily="49" charset="-128"/>
              </a:rPr>
              <a:t>＜報告内容の確認と個人情報の取り扱いについて＞</a:t>
            </a:r>
            <a:endParaRPr kumimoji="1" lang="en-US" altLang="ja-JP" sz="110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a:solidFill>
                  <a:schemeClr val="tx1"/>
                </a:solidFill>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kumimoji="1" lang="en-US" altLang="ja-JP" sz="110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a:solidFill>
                  <a:schemeClr val="tx1"/>
                </a:solidFill>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kumimoji="1" lang="en-US" altLang="ja-JP" sz="1100">
              <a:solidFill>
                <a:schemeClr val="tx1"/>
              </a:solidFill>
              <a:latin typeface="ＭＳ ゴシック" panose="020B0609070205080204" pitchFamily="49" charset="-128"/>
              <a:ea typeface="ＭＳ ゴシック" panose="020B0609070205080204" pitchFamily="49" charset="-128"/>
            </a:endParaRPr>
          </a:p>
        </p:txBody>
      </p:sp>
      <p:sp>
        <p:nvSpPr>
          <p:cNvPr id="16" name="テキスト ボックス 15">
            <a:extLst>
              <a:ext uri="{FF2B5EF4-FFF2-40B4-BE49-F238E27FC236}">
                <a16:creationId xmlns:a16="http://schemas.microsoft.com/office/drawing/2014/main" id="{B09F9575-3F39-1C53-A8AA-3574036A6213}"/>
              </a:ext>
            </a:extLst>
          </p:cNvPr>
          <p:cNvSpPr txBox="1"/>
          <p:nvPr/>
        </p:nvSpPr>
        <p:spPr>
          <a:xfrm>
            <a:off x="7315657" y="6604521"/>
            <a:ext cx="2492990" cy="276999"/>
          </a:xfrm>
          <a:prstGeom prst="rect">
            <a:avLst/>
          </a:prstGeom>
          <a:noFill/>
        </p:spPr>
        <p:txBody>
          <a:bodyPr wrap="none" rtlCol="0">
            <a:spAutoFit/>
          </a:bodyPr>
          <a:lstStyle/>
          <a:p>
            <a:r>
              <a:rPr kumimoji="1" lang="ja-JP" altLang="en-US" sz="1200">
                <a:solidFill>
                  <a:sysClr val="windowText" lastClr="000000"/>
                </a:solidFill>
                <a:latin typeface="ＭＳ ゴシック" panose="020B0609070205080204" pitchFamily="49" charset="-128"/>
                <a:ea typeface="ＭＳ ゴシック" panose="020B0609070205080204" pitchFamily="49" charset="-128"/>
              </a:rPr>
              <a:t>上記について、確認しました→</a:t>
            </a:r>
            <a:r>
              <a:rPr kumimoji="1" lang="ja-JP" altLang="en-US" sz="1200" b="0">
                <a:solidFill>
                  <a:sysClr val="windowText" lastClr="000000"/>
                </a:solidFill>
                <a:latin typeface="ＭＳ ゴシック" panose="020B0609070205080204" pitchFamily="49" charset="-128"/>
                <a:ea typeface="ＭＳ ゴシック" panose="020B0609070205080204" pitchFamily="49" charset="-128"/>
              </a:rPr>
              <a:t>□</a:t>
            </a:r>
          </a:p>
        </p:txBody>
      </p:sp>
      <p:sp>
        <p:nvSpPr>
          <p:cNvPr id="17" name="正方形/長方形 16">
            <a:extLst>
              <a:ext uri="{FF2B5EF4-FFF2-40B4-BE49-F238E27FC236}">
                <a16:creationId xmlns:a16="http://schemas.microsoft.com/office/drawing/2014/main" id="{28016EBC-4AC8-3860-B54B-4E354F7F72ED}"/>
              </a:ext>
            </a:extLst>
          </p:cNvPr>
          <p:cNvSpPr/>
          <p:nvPr/>
        </p:nvSpPr>
        <p:spPr>
          <a:xfrm>
            <a:off x="4918657" y="5739827"/>
            <a:ext cx="4800258" cy="1107996"/>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E7121497-3086-D85E-1750-813095F4238D}"/>
              </a:ext>
            </a:extLst>
          </p:cNvPr>
          <p:cNvSpPr txBox="1"/>
          <p:nvPr/>
        </p:nvSpPr>
        <p:spPr>
          <a:xfrm>
            <a:off x="8902" y="-6981"/>
            <a:ext cx="1338828" cy="246221"/>
          </a:xfrm>
          <a:prstGeom prst="rect">
            <a:avLst/>
          </a:prstGeom>
          <a:noFill/>
        </p:spPr>
        <p:txBody>
          <a:bodyPr wrap="none" lIns="91440" tIns="45720" rIns="91440" bIns="45720" rtlCol="0" anchor="t">
            <a:spAutoFit/>
          </a:bodyPr>
          <a:lstStyle/>
          <a:p>
            <a:r>
              <a:rPr kumimoji="1" lang="ja-JP" altLang="en-US" sz="1000">
                <a:latin typeface="Meiryo UI"/>
                <a:ea typeface="Meiryo UI"/>
              </a:rPr>
              <a:t>別記様式第１－５号</a:t>
            </a:r>
            <a:endParaRPr kumimoji="1" lang="en-US" altLang="ja-JP" sz="1000">
              <a:latin typeface="Meiryo UI"/>
              <a:ea typeface="Meiryo UI"/>
            </a:endParaRPr>
          </a:p>
        </p:txBody>
      </p:sp>
    </p:spTree>
    <p:extLst>
      <p:ext uri="{BB962C8B-B14F-4D97-AF65-F5344CB8AC3E}">
        <p14:creationId xmlns:p14="http://schemas.microsoft.com/office/powerpoint/2010/main" val="58085593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3DF5B0CC6EF27544A3744C548CB9A645" ma:contentTypeVersion="14" ma:contentTypeDescription="新しいドキュメントを作成します。" ma:contentTypeScope="" ma:versionID="08f9bb64d77aaa7af09551887844b4d1">
  <xsd:schema xmlns:xsd="http://www.w3.org/2001/XMLSchema" xmlns:xs="http://www.w3.org/2001/XMLSchema" xmlns:p="http://schemas.microsoft.com/office/2006/metadata/properties" xmlns:ns2="16e98a77-e3d2-477a-91e6-c364b49c064e" xmlns:ns3="85ec59af-1a16-40a0-b163-384e34c79a5c" targetNamespace="http://schemas.microsoft.com/office/2006/metadata/properties" ma:root="true" ma:fieldsID="770cd93c7c7ed1a419a5fd3f89dcea03" ns2:_="" ns3:_="">
    <xsd:import namespace="16e98a77-e3d2-477a-91e6-c364b49c064e"/>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e98a77-e3d2-477a-91e6-c364b49c064e"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description="" ma:indexed="true" ma:internalName="MediaServiceLocation"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85a44814-1539-4a1f-844e-92176d88dda8}"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16e98a77-e3d2-477a-91e6-c364b49c064e" xsi:nil="true"/>
    <_x4f5c__x6210__x65e5__x6642_ xmlns="16e98a77-e3d2-477a-91e6-c364b49c064e" xsi:nil="true"/>
    <lcf76f155ced4ddcb4097134ff3c332f xmlns="16e98a77-e3d2-477a-91e6-c364b49c064e">
      <Terms xmlns="http://schemas.microsoft.com/office/infopath/2007/PartnerControls"/>
    </lcf76f155ced4ddcb4097134ff3c332f>
    <TaxCatchAll xmlns="85ec59af-1a16-40a0-b163-384e34c79a5c" xsi:nil="true"/>
  </documentManagement>
</p:properties>
</file>

<file path=customXml/itemProps1.xml><?xml version="1.0" encoding="utf-8"?>
<ds:datastoreItem xmlns:ds="http://schemas.openxmlformats.org/officeDocument/2006/customXml" ds:itemID="{7B1C1DA1-1335-4FC5-89AA-C82C00885596}"/>
</file>

<file path=customXml/itemProps2.xml><?xml version="1.0" encoding="utf-8"?>
<ds:datastoreItem xmlns:ds="http://schemas.openxmlformats.org/officeDocument/2006/customXml" ds:itemID="{1CCBC1CB-4DAB-4525-853C-F2D937CD2DE2}"/>
</file>

<file path=customXml/itemProps3.xml><?xml version="1.0" encoding="utf-8"?>
<ds:datastoreItem xmlns:ds="http://schemas.openxmlformats.org/officeDocument/2006/customXml" ds:itemID="{92833954-AB0F-4930-99FC-5F5308E70A10}"/>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A4 Paper (210x297 mm)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テーマ</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2025-01-27T05:19:28Z</dcterms:created>
  <dcterms:modified xsi:type="dcterms:W3CDTF">2025-01-27T05:19:47Z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13624100</vt:r8>
  </property>
  <property fmtid="{D5CDD505-2E9C-101B-9397-08002B2CF9AE}" pid="3" name="xd_ProgID">
    <vt:lpwstr/>
  </property>
  <property fmtid="{D5CDD505-2E9C-101B-9397-08002B2CF9AE}" pid="4" name="MediaServiceImageTags">
    <vt:lpwstr/>
  </property>
  <property fmtid="{D5CDD505-2E9C-101B-9397-08002B2CF9AE}" pid="5" name="ContentTypeId">
    <vt:lpwstr>0x0101003DF5B0CC6EF27544A3744C548CB9A645</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ies>
</file>