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708" r:id="rId1"/>
  </p:sldMasterIdLst>
  <p:notesMasterIdLst>
    <p:notesMasterId r:id="rId3"/>
  </p:notesMasterIdLst>
  <p:sldIdLst>
    <p:sldId id="2147378881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2585C9"/>
    <a:srgbClr val="0070C0"/>
    <a:srgbClr val="00B050"/>
    <a:srgbClr val="70AD47"/>
    <a:srgbClr val="DAE3F3"/>
    <a:srgbClr val="FFF2CC"/>
    <a:srgbClr val="A8BF99"/>
    <a:srgbClr val="92C172"/>
    <a:srgbClr val="D2E7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5ACCA5-2827-49C7-A782-A1D8AA41712C}" v="5" dt="2024-01-16T02:53:54.1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29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5447" cy="497839"/>
          </a:xfrm>
          <a:prstGeom prst="rect">
            <a:avLst/>
          </a:prstGeom>
        </p:spPr>
        <p:txBody>
          <a:bodyPr vert="horz" lIns="91287" tIns="45642" rIns="91287" bIns="45642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646" y="3"/>
            <a:ext cx="2945447" cy="497839"/>
          </a:xfrm>
          <a:prstGeom prst="rect">
            <a:avLst/>
          </a:prstGeom>
        </p:spPr>
        <p:txBody>
          <a:bodyPr vert="horz" lIns="91287" tIns="45642" rIns="91287" bIns="45642" rtlCol="0"/>
          <a:lstStyle>
            <a:lvl1pPr algn="r">
              <a:defRPr sz="1300"/>
            </a:lvl1pPr>
          </a:lstStyle>
          <a:p>
            <a:fld id="{7EE5BBA3-23BA-421E-A6B2-40CBB36E4ACA}" type="datetimeFigureOut">
              <a:rPr kumimoji="1" lang="ja-JP" altLang="en-US" smtClean="0"/>
              <a:t>2024/2/8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87" tIns="45642" rIns="91287" bIns="4564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085" y="4777030"/>
            <a:ext cx="5437506" cy="3908187"/>
          </a:xfrm>
          <a:prstGeom prst="rect">
            <a:avLst/>
          </a:prstGeom>
        </p:spPr>
        <p:txBody>
          <a:bodyPr vert="horz" lIns="91287" tIns="45642" rIns="91287" bIns="4564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28802"/>
            <a:ext cx="2945447" cy="497839"/>
          </a:xfrm>
          <a:prstGeom prst="rect">
            <a:avLst/>
          </a:prstGeom>
        </p:spPr>
        <p:txBody>
          <a:bodyPr vert="horz" lIns="91287" tIns="45642" rIns="91287" bIns="45642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646" y="9428802"/>
            <a:ext cx="2945447" cy="497839"/>
          </a:xfrm>
          <a:prstGeom prst="rect">
            <a:avLst/>
          </a:prstGeom>
        </p:spPr>
        <p:txBody>
          <a:bodyPr vert="horz" lIns="91287" tIns="45642" rIns="91287" bIns="45642" rtlCol="0" anchor="b"/>
          <a:lstStyle>
            <a:lvl1pPr algn="r">
              <a:defRPr sz="13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BB07-3C11-4E91-82C8-DFAC405F34A7}" type="datetime1">
              <a:rPr kumimoji="1" lang="ja-JP" altLang="en-US" smtClean="0"/>
              <a:t>2024/2/8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8144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F08FE-D774-448D-B2E3-C42CB1AE8803}" type="datetime1">
              <a:rPr kumimoji="1" lang="ja-JP" altLang="en-US" smtClean="0"/>
              <a:t>2024/2/8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903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25B7-DFB6-43C2-A8E7-7263DB790BCD}" type="datetime1">
              <a:rPr kumimoji="1" lang="ja-JP" altLang="en-US" smtClean="0"/>
              <a:t>2024/2/8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10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D9F2-2830-48B7-A100-D480327B2337}" type="datetime1">
              <a:rPr kumimoji="1" lang="ja-JP" altLang="en-US" smtClean="0"/>
              <a:t>2024/2/8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6402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1D93-3B08-461A-9300-588392DE87E2}" type="datetime1">
              <a:rPr kumimoji="1" lang="ja-JP" altLang="en-US" smtClean="0"/>
              <a:t>2024/2/8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8666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EEB2-AED9-48CB-B30E-0EB8D826A80E}" type="datetime1">
              <a:rPr kumimoji="1" lang="ja-JP" altLang="en-US" smtClean="0"/>
              <a:t>2024/2/8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892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C5AC9-C7CA-414A-B270-984B3848FD0C}" type="datetime1">
              <a:rPr kumimoji="1" lang="ja-JP" altLang="en-US" smtClean="0"/>
              <a:t>2024/2/8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3284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A064-E48F-466A-A223-CCEA9F5DA5E8}" type="datetime1">
              <a:rPr kumimoji="1" lang="ja-JP" altLang="en-US" smtClean="0"/>
              <a:t>2024/2/8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7214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9DAF-E9A9-49F2-8DF0-7E305146E226}" type="datetime1">
              <a:rPr kumimoji="1" lang="ja-JP" altLang="en-US" smtClean="0"/>
              <a:t>2024/2/8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9769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69115-78FD-496B-B525-6D05422C13C6}" type="datetime1">
              <a:rPr kumimoji="1" lang="ja-JP" altLang="en-US" smtClean="0"/>
              <a:t>2024/2/8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7059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59143-874B-4D35-8122-6C21EE99DA16}" type="datetime1">
              <a:rPr kumimoji="1" lang="ja-JP" altLang="en-US" smtClean="0"/>
              <a:t>2024/2/8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5312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803F-6D14-4F99-A627-5200AE3BA759}" type="datetime1">
              <a:rPr kumimoji="1" lang="ja-JP" altLang="en-US" smtClean="0"/>
              <a:t>2024/2/8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7098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0" y="1516652"/>
            <a:ext cx="6858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313923"/>
              </p:ext>
            </p:extLst>
          </p:nvPr>
        </p:nvGraphicFramePr>
        <p:xfrm>
          <a:off x="385702" y="6993398"/>
          <a:ext cx="6086596" cy="2817701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8027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484756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85875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550333">
                <a:tc>
                  <a:txBody>
                    <a:bodyPr/>
                    <a:lstStyle/>
                    <a:p>
                      <a:pPr algn="ctr"/>
                      <a:endParaRPr kumimoji="1" lang="ja-JP" altLang="en-US" sz="17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7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（３）環境関係法令の遵守等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b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13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13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356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7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7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5356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7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7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7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7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5356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7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7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483245"/>
              </p:ext>
            </p:extLst>
          </p:nvPr>
        </p:nvGraphicFramePr>
        <p:xfrm>
          <a:off x="352099" y="5074922"/>
          <a:ext cx="6120199" cy="173171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86633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482040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91315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660400">
                <a:tc>
                  <a:txBody>
                    <a:bodyPr/>
                    <a:lstStyle/>
                    <a:p>
                      <a:pPr algn="ctr"/>
                      <a:endParaRPr kumimoji="1" lang="ja-JP" altLang="en-US" sz="17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7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（２）廃棄物の発生抑制、</a:t>
                      </a:r>
                      <a:endParaRPr kumimoji="1" lang="en-US" altLang="ja-JP" sz="17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7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7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356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7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7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5356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7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7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788542"/>
              </p:ext>
            </p:extLst>
          </p:nvPr>
        </p:nvGraphicFramePr>
        <p:xfrm>
          <a:off x="352099" y="1793237"/>
          <a:ext cx="6120019" cy="3037841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7987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484293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89720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528320">
                <a:tc>
                  <a:txBody>
                    <a:bodyPr/>
                    <a:lstStyle/>
                    <a:p>
                      <a:pPr algn="ctr"/>
                      <a:endParaRPr kumimoji="1" lang="ja-JP" altLang="en-US" sz="17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104000" marR="104000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7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（１）エネルギーの節減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3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7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7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118872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7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7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省エネを意識し、不必要・非効率なエネルギー消費をしない（照明、空調、ウォームビズ・クールビス、燃費効率のよい機械の利用等）ように努める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7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7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marL="132081" marR="132081" marT="66040" marB="660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644618"/>
            <a:ext cx="6880732" cy="872034"/>
          </a:xfrm>
          <a:prstGeom prst="rect">
            <a:avLst/>
          </a:prstGeom>
          <a:noFill/>
        </p:spPr>
        <p:txBody>
          <a:bodyPr wrap="none" lIns="132081" tIns="66040" rIns="132081" bIns="66040" rtlCol="0" anchor="t">
            <a:spAutoFit/>
          </a:bodyPr>
          <a:lstStyle/>
          <a:p>
            <a:pPr algn="ctr"/>
            <a:r>
              <a:rPr kumimoji="1" lang="ja-JP" altLang="en-US" sz="2400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sz="2400" b="1" dirty="0">
              <a:latin typeface="Meiryo UI"/>
              <a:ea typeface="Meiryo UI"/>
            </a:endParaRPr>
          </a:p>
          <a:p>
            <a:pPr algn="ctr"/>
            <a:r>
              <a:rPr lang="ja-JP" altLang="en-US" sz="2400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lang="ja-JP" altLang="en-US" sz="2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向け</a:t>
            </a:r>
            <a:r>
              <a:rPr lang="ja-JP" altLang="en-US" sz="2400" b="1" dirty="0">
                <a:solidFill>
                  <a:prstClr val="black"/>
                </a:solidFill>
                <a:latin typeface="メイリオ"/>
                <a:ea typeface="メイリオ"/>
              </a:rPr>
              <a:t>）</a:t>
            </a:r>
            <a:endParaRPr kumimoji="1" lang="en-US" altLang="ja-JP" sz="2400" b="1" dirty="0">
              <a:latin typeface="Meiryo UI"/>
              <a:ea typeface="Meiryo UI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DCE3AC3-BE93-DF75-BD1A-7E72E67B3B02}"/>
              </a:ext>
            </a:extLst>
          </p:cNvPr>
          <p:cNvSpPr txBox="1"/>
          <p:nvPr/>
        </p:nvSpPr>
        <p:spPr>
          <a:xfrm>
            <a:off x="148899" y="153364"/>
            <a:ext cx="2784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別記様式（別添２）</a:t>
            </a:r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201</Words>
  <Application>Microsoft Office PowerPoint</Application>
  <PresentationFormat>A4 210 x 297 mm</PresentationFormat>
  <Paragraphs>39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2024-02-08T08:25:48Z</dcterms:created>
  <dcterms:modified xsi:type="dcterms:W3CDTF">2024-02-08T08:25:52Z</dcterms:modified>
</cp:coreProperties>
</file>