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147378881" r:id="rId2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5794" autoAdjust="0"/>
  </p:normalViewPr>
  <p:slideViewPr>
    <p:cSldViewPr snapToGrid="0">
      <p:cViewPr varScale="1">
        <p:scale>
          <a:sx n="111" d="100"/>
          <a:sy n="111" d="100"/>
        </p:scale>
        <p:origin x="22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-1" y="38101"/>
            <a:ext cx="6814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+mn-ea"/>
                <a:ea typeface="+mn-ea"/>
              </a:rPr>
              <a:t>機密性○情報　（保存期間</a:t>
            </a:r>
            <a:r>
              <a:rPr kumimoji="1" lang="ja-JP" altLang="en-US" baseline="0" dirty="0">
                <a:latin typeface="+mn-ea"/>
                <a:ea typeface="+mn-ea"/>
              </a:rPr>
              <a:t> </a:t>
            </a:r>
            <a:r>
              <a:rPr kumimoji="1" lang="ja-JP" altLang="en-US" dirty="0">
                <a:latin typeface="+mn-ea"/>
                <a:ea typeface="+mn-ea"/>
              </a:rPr>
              <a:t>： １年未満　１　３　５　</a:t>
            </a:r>
            <a:r>
              <a:rPr kumimoji="1" lang="en-US" altLang="ja-JP" dirty="0">
                <a:latin typeface="+mn-ea"/>
                <a:ea typeface="+mn-ea"/>
              </a:rPr>
              <a:t>10</a:t>
            </a:r>
            <a:r>
              <a:rPr kumimoji="1" lang="ja-JP" altLang="en-US" dirty="0">
                <a:latin typeface="+mn-ea"/>
                <a:ea typeface="+mn-ea"/>
              </a:rPr>
              <a:t>　</a:t>
            </a:r>
            <a:r>
              <a:rPr kumimoji="1" lang="en-US" altLang="ja-JP" dirty="0">
                <a:latin typeface="+mn-ea"/>
                <a:ea typeface="+mn-ea"/>
              </a:rPr>
              <a:t>20</a:t>
            </a:r>
            <a:r>
              <a:rPr kumimoji="1" lang="ja-JP" altLang="en-US" dirty="0">
                <a:latin typeface="+mn-ea"/>
                <a:ea typeface="+mn-ea"/>
              </a:rPr>
              <a:t>　</a:t>
            </a:r>
            <a:r>
              <a:rPr kumimoji="1" lang="en-US" altLang="ja-JP" dirty="0">
                <a:latin typeface="+mn-ea"/>
                <a:ea typeface="+mn-ea"/>
              </a:rPr>
              <a:t>30</a:t>
            </a:r>
            <a:r>
              <a:rPr kumimoji="1" lang="ja-JP" altLang="en-US" dirty="0">
                <a:latin typeface="+mn-ea"/>
                <a:ea typeface="+mn-ea"/>
              </a:rPr>
              <a:t>年）</a:t>
            </a:r>
            <a:r>
              <a:rPr kumimoji="1" lang="ja-JP" altLang="en-US" dirty="0"/>
              <a:t>　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10287000" y="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○○限り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2024/2/1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143002" y="707091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499832"/>
              </p:ext>
            </p:extLst>
          </p:nvPr>
        </p:nvGraphicFramePr>
        <p:xfrm>
          <a:off x="6117556" y="4002535"/>
          <a:ext cx="4894500" cy="2291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95052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281293"/>
              </p:ext>
            </p:extLst>
          </p:nvPr>
        </p:nvGraphicFramePr>
        <p:xfrm>
          <a:off x="6117556" y="1023853"/>
          <a:ext cx="4894499" cy="1198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96939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730283"/>
              </p:ext>
            </p:extLst>
          </p:nvPr>
        </p:nvGraphicFramePr>
        <p:xfrm>
          <a:off x="1194637" y="3336188"/>
          <a:ext cx="4809000" cy="18186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973946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省エネを意識し、不必要・非効率なエネルギー消費をしない（照明、空調、ウォームビズ・クールビス、燃費効率のよい機械の利用等）ように努める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960846"/>
              </p:ext>
            </p:extLst>
          </p:nvPr>
        </p:nvGraphicFramePr>
        <p:xfrm>
          <a:off x="1194638" y="1023853"/>
          <a:ext cx="4808999" cy="990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9252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12305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665111"/>
              </p:ext>
            </p:extLst>
          </p:nvPr>
        </p:nvGraphicFramePr>
        <p:xfrm>
          <a:off x="1210031" y="2139863"/>
          <a:ext cx="4809000" cy="990597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95893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43814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524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322189"/>
              </p:ext>
            </p:extLst>
          </p:nvPr>
        </p:nvGraphicFramePr>
        <p:xfrm>
          <a:off x="1210032" y="5584264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983180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602166"/>
              </p:ext>
            </p:extLst>
          </p:nvPr>
        </p:nvGraphicFramePr>
        <p:xfrm>
          <a:off x="6117556" y="2424753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953540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1725538" y="221829"/>
            <a:ext cx="9286517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ja-JP" altLang="en-US" sz="2000" b="1" dirty="0">
                <a:latin typeface="Meiryo UI"/>
                <a:ea typeface="Meiryo UI"/>
              </a:rPr>
              <a:t>環境負荷低減のクロスコンプライアンス チェックシート</a:t>
            </a:r>
            <a:r>
              <a:rPr lang="ja-JP" altLang="en-US" sz="2000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sz="20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向け</a:t>
            </a:r>
            <a:r>
              <a:rPr kumimoji="0" lang="ja-JP" altLang="en-US" sz="2000" b="1" dirty="0">
                <a:solidFill>
                  <a:prstClr val="black"/>
                </a:solidFill>
                <a:latin typeface="メイリオ"/>
                <a:ea typeface="メイリオ"/>
              </a:rPr>
              <a:t>）</a:t>
            </a:r>
            <a:endParaRPr lang="en-US" altLang="ja-JP" sz="2000" b="1" dirty="0">
              <a:latin typeface="Meiryo UI"/>
              <a:ea typeface="Meiryo UI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1A0A6-AF2C-A7E5-3834-E8DD397BD797}"/>
              </a:ext>
            </a:extLst>
          </p:cNvPr>
          <p:cNvSpPr txBox="1"/>
          <p:nvPr/>
        </p:nvSpPr>
        <p:spPr>
          <a:xfrm>
            <a:off x="1071350" y="-29505"/>
            <a:ext cx="1172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別記様式第３号</a:t>
            </a:r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32CC0B39-5650-4D4F-29BE-809C864D16C2}"/>
              </a:ext>
            </a:extLst>
          </p:cNvPr>
          <p:cNvSpPr txBox="1">
            <a:spLocks/>
          </p:cNvSpPr>
          <p:nvPr/>
        </p:nvSpPr>
        <p:spPr>
          <a:xfrm>
            <a:off x="10530890" y="6071614"/>
            <a:ext cx="2311400" cy="365125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altLang="ja-JP" sz="1600" dirty="0">
                <a:solidFill>
                  <a:prstClr val="black"/>
                </a:solidFill>
                <a:latin typeface="メイリオ"/>
                <a:ea typeface="メイリオ"/>
              </a:rPr>
              <a:t>13 </a:t>
            </a:r>
            <a:endParaRPr 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6739C48-B0C6-5B8E-F9FF-CEE0DEC5462D}"/>
              </a:ext>
            </a:extLst>
          </p:cNvPr>
          <p:cNvSpPr txBox="1"/>
          <p:nvPr/>
        </p:nvSpPr>
        <p:spPr>
          <a:xfrm>
            <a:off x="1156158" y="6455929"/>
            <a:ext cx="9725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lang="en-US" altLang="ja-JP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546AA652-6FE4-469C-9EC7-584220622CBC}" vid="{AC2C4DD0-CE0C-4897-A5A4-4FD5F3BE5A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452</Words>
  <Application>Microsoft Office PowerPoint</Application>
  <PresentationFormat>ワイド画面</PresentationFormat>
  <Paragraphs>77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Ｐゴシック</vt:lpstr>
      <vt:lpstr>ＭＳ ゴシック</vt:lpstr>
      <vt:lpstr>ＭＳ 明朝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2024-02-01T02:53:16Z</dcterms:created>
  <dcterms:modified xsi:type="dcterms:W3CDTF">2024-02-01T02:53:22Z</dcterms:modified>
</cp:coreProperties>
</file>