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>
      <p:cViewPr varScale="1">
        <p:scale>
          <a:sx n="70" d="100"/>
          <a:sy n="70" d="100"/>
        </p:scale>
        <p:origin x="313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sp>
          <p:nvSpPr>
            <p:cNvPr id="3" name="object 3"/>
            <p:cNvSpPr/>
            <p:nvPr/>
          </p:nvSpPr>
          <p:spPr>
            <a:xfrm>
              <a:off x="359994" y="533717"/>
              <a:ext cx="6840220" cy="9798685"/>
            </a:xfrm>
            <a:custGeom>
              <a:avLst/>
              <a:gdLst/>
              <a:ahLst/>
              <a:cxnLst/>
              <a:rect l="l" t="t" r="r" b="b"/>
              <a:pathLst>
                <a:path w="6840220" h="9798685">
                  <a:moveTo>
                    <a:pt x="6840004" y="0"/>
                  </a:moveTo>
                  <a:lnTo>
                    <a:pt x="0" y="0"/>
                  </a:lnTo>
                  <a:lnTo>
                    <a:pt x="0" y="9798278"/>
                  </a:lnTo>
                  <a:lnTo>
                    <a:pt x="6840004" y="9798278"/>
                  </a:lnTo>
                  <a:lnTo>
                    <a:pt x="6840004" y="0"/>
                  </a:lnTo>
                  <a:close/>
                </a:path>
              </a:pathLst>
            </a:custGeom>
            <a:solidFill>
              <a:srgbClr val="0084B9">
                <a:alpha val="5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8999" y="0"/>
              <a:ext cx="2611005" cy="27947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491640"/>
              <a:ext cx="1806727" cy="20061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9828" y="5655415"/>
              <a:ext cx="2260176" cy="17318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83260" y="9661029"/>
              <a:ext cx="1909335" cy="103097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823" y="8974366"/>
              <a:ext cx="1684705" cy="17176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2022-03-14T09:41:30Z</dcterms:created>
  <dcterms:modified xsi:type="dcterms:W3CDTF">2022-03-14T09:41:44Z</dcterms:modified>
</cp:coreProperties>
</file>