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7" r:id="rId2"/>
  </p:sldIdLst>
  <p:sldSz cx="9906000" cy="6858000" type="A4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29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2023/11/7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ボックス 6"/>
          <p:cNvSpPr txBox="1"/>
          <p:nvPr userDrawn="1"/>
        </p:nvSpPr>
        <p:spPr>
          <a:xfrm>
            <a:off x="0" y="38101"/>
            <a:ext cx="1362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機密性○情報</a:t>
            </a:r>
          </a:p>
        </p:txBody>
      </p:sp>
      <p:sp>
        <p:nvSpPr>
          <p:cNvPr id="8" name="テキスト ボックス 7"/>
          <p:cNvSpPr txBox="1"/>
          <p:nvPr userDrawn="1"/>
        </p:nvSpPr>
        <p:spPr>
          <a:xfrm>
            <a:off x="9049544" y="0"/>
            <a:ext cx="856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○○限り</a:t>
            </a:r>
          </a:p>
        </p:txBody>
      </p:sp>
    </p:spTree>
    <p:extLst>
      <p:ext uri="{BB962C8B-B14F-4D97-AF65-F5344CB8AC3E}">
        <p14:creationId xmlns:p14="http://schemas.microsoft.com/office/powerpoint/2010/main" val="2627339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2023/11/7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310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2023/11/7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8138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2023/11/7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4163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2023/11/7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466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2023/11/7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0226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2023/11/7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2402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2023/11/7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38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2023/11/7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0578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2023/11/7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8002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2023/11/7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3279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2DDDA-D0E9-49A8-AE64-4780946CB66F}" type="datetimeFigureOut">
              <a:rPr kumimoji="1" lang="ja-JP" altLang="en-US" smtClean="0"/>
              <a:t>2023/11/7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023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498543" y="362484"/>
            <a:ext cx="18437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ビジネス名：○○○</a:t>
            </a:r>
          </a:p>
        </p:txBody>
      </p:sp>
      <p:sp>
        <p:nvSpPr>
          <p:cNvPr id="5" name="角丸四角形 4"/>
          <p:cNvSpPr/>
          <p:nvPr/>
        </p:nvSpPr>
        <p:spPr>
          <a:xfrm>
            <a:off x="193182" y="2200751"/>
            <a:ext cx="4675031" cy="2084229"/>
          </a:xfrm>
          <a:prstGeom prst="roundRect">
            <a:avLst>
              <a:gd name="adj" fmla="val 1060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203913" y="4419566"/>
            <a:ext cx="4675031" cy="2084230"/>
          </a:xfrm>
          <a:prstGeom prst="roundRect">
            <a:avLst>
              <a:gd name="adj" fmla="val 1060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7" name="角丸四角形 6"/>
          <p:cNvSpPr/>
          <p:nvPr/>
        </p:nvSpPr>
        <p:spPr>
          <a:xfrm>
            <a:off x="5007740" y="1056028"/>
            <a:ext cx="4675031" cy="5447767"/>
          </a:xfrm>
          <a:prstGeom prst="roundRect">
            <a:avLst>
              <a:gd name="adj" fmla="val 509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92426" y="2068615"/>
            <a:ext cx="543739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概要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368345" y="901485"/>
            <a:ext cx="1200970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写真、図表等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77399" y="4310667"/>
            <a:ext cx="543739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効果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718460" y="261937"/>
            <a:ext cx="3000777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会社名　　 ○○　　　担当部署　○○</a:t>
            </a:r>
            <a:endParaRPr lang="en-US" altLang="ja-JP" sz="12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連絡先　　 </a:t>
            </a:r>
            <a:r>
              <a:rPr lang="en-US" altLang="ja-JP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00-0000-0000</a:t>
            </a:r>
            <a:endParaRPr kumimoji="1" lang="ja-JP" altLang="en-US" sz="12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9156854" y="102919"/>
            <a:ext cx="598241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別紙２</a:t>
            </a:r>
          </a:p>
        </p:txBody>
      </p:sp>
      <p:cxnSp>
        <p:nvCxnSpPr>
          <p:cNvPr id="14" name="直線コネクタ 13"/>
          <p:cNvCxnSpPr/>
          <p:nvPr/>
        </p:nvCxnSpPr>
        <p:spPr>
          <a:xfrm>
            <a:off x="340635" y="679569"/>
            <a:ext cx="442604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/>
          <p:cNvSpPr txBox="1"/>
          <p:nvPr/>
        </p:nvSpPr>
        <p:spPr>
          <a:xfrm>
            <a:off x="408390" y="3808114"/>
            <a:ext cx="4447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4000" indent="-457200"/>
            <a:r>
              <a:rPr lang="en-US" altLang="ja-JP" sz="1200" dirty="0">
                <a:solidFill>
                  <a:srgbClr val="FF00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※</a:t>
            </a:r>
            <a:r>
              <a:rPr lang="ja-JP" altLang="en-US" sz="1200" dirty="0">
                <a:solidFill>
                  <a:srgbClr val="FF00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活用する場面や活用をおすすめする食品関連事業者のイメージ、</a:t>
            </a:r>
            <a:r>
              <a:rPr kumimoji="1" lang="ja-JP" altLang="en-US" sz="1200" dirty="0">
                <a:solidFill>
                  <a:srgbClr val="FF00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活用例</a:t>
            </a:r>
            <a:r>
              <a:rPr lang="ja-JP" altLang="en-US" sz="1200" dirty="0">
                <a:solidFill>
                  <a:srgbClr val="FF00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等について具体的に記載してください。</a:t>
            </a:r>
            <a:endParaRPr kumimoji="1" lang="en-US" altLang="ja-JP" sz="1200" dirty="0">
              <a:solidFill>
                <a:srgbClr val="FF0000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84180" y="5966810"/>
            <a:ext cx="4268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4000" indent="-457200"/>
            <a:r>
              <a:rPr lang="en-US" altLang="ja-JP" sz="1200" dirty="0">
                <a:solidFill>
                  <a:srgbClr val="FF00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※</a:t>
            </a:r>
            <a:r>
              <a:rPr lang="ja-JP" altLang="en-US" sz="1200" dirty="0">
                <a:solidFill>
                  <a:srgbClr val="FF00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食品ロスの削減について、どのような効果がある</a:t>
            </a:r>
            <a:r>
              <a:rPr lang="ja-JP" altLang="en-US" sz="1200">
                <a:solidFill>
                  <a:srgbClr val="FF00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かを可能な限り数値</a:t>
            </a:r>
            <a:r>
              <a:rPr lang="ja-JP" altLang="en-US" sz="1200" dirty="0">
                <a:solidFill>
                  <a:srgbClr val="FF00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も交えて具体的に記載してください。</a:t>
            </a:r>
            <a:endParaRPr kumimoji="1" lang="en-US" altLang="ja-JP" sz="1200" dirty="0">
              <a:solidFill>
                <a:srgbClr val="FF0000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93182" y="6585263"/>
            <a:ext cx="4289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solidFill>
                  <a:srgbClr val="FF00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※</a:t>
            </a:r>
            <a:r>
              <a:rPr kumimoji="1" lang="ja-JP" altLang="en-US" sz="1200" dirty="0">
                <a:solidFill>
                  <a:srgbClr val="FF00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記載された内容の根拠となる詳細資料等</a:t>
            </a:r>
            <a:r>
              <a:rPr kumimoji="1" lang="ja-JP" altLang="en-US" sz="1200">
                <a:solidFill>
                  <a:srgbClr val="FF00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を添付してください。</a:t>
            </a:r>
            <a:endParaRPr kumimoji="1" lang="ja-JP" altLang="en-US" sz="1200" dirty="0">
              <a:solidFill>
                <a:srgbClr val="FF0000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5109350" y="5975415"/>
            <a:ext cx="4491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4000" indent="-457200"/>
            <a:r>
              <a:rPr lang="en-US" altLang="ja-JP" sz="1200" dirty="0">
                <a:solidFill>
                  <a:srgbClr val="FF00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※</a:t>
            </a:r>
            <a:r>
              <a:rPr lang="ja-JP" altLang="en-US" sz="1200" dirty="0">
                <a:solidFill>
                  <a:srgbClr val="FF00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効果の根拠となるデータ、導入実績、イメージ図・写真等について、具体的に記載してください。</a:t>
            </a:r>
            <a:endParaRPr kumimoji="1" lang="en-US" altLang="ja-JP" sz="1200" dirty="0">
              <a:solidFill>
                <a:srgbClr val="FF0000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19" name="角丸四角形 4">
            <a:extLst>
              <a:ext uri="{FF2B5EF4-FFF2-40B4-BE49-F238E27FC236}">
                <a16:creationId xmlns:a16="http://schemas.microsoft.com/office/drawing/2014/main" id="{49B9032A-3D39-4AA3-AC19-97DAA17E2CC3}"/>
              </a:ext>
            </a:extLst>
          </p:cNvPr>
          <p:cNvSpPr/>
          <p:nvPr/>
        </p:nvSpPr>
        <p:spPr>
          <a:xfrm>
            <a:off x="180734" y="1052138"/>
            <a:ext cx="4675031" cy="990789"/>
          </a:xfrm>
          <a:prstGeom prst="roundRect">
            <a:avLst>
              <a:gd name="adj" fmla="val 2241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9DF9532-A78B-4EDE-B371-B538418F58E5}"/>
              </a:ext>
            </a:extLst>
          </p:cNvPr>
          <p:cNvSpPr txBox="1"/>
          <p:nvPr/>
        </p:nvSpPr>
        <p:spPr>
          <a:xfrm>
            <a:off x="340635" y="891190"/>
            <a:ext cx="1710725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対象業種・対象地域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DA70ED7-1F02-4AE8-9DB7-E6FAC96EBE19}"/>
              </a:ext>
            </a:extLst>
          </p:cNvPr>
          <p:cNvSpPr txBox="1"/>
          <p:nvPr/>
        </p:nvSpPr>
        <p:spPr>
          <a:xfrm>
            <a:off x="340635" y="1156588"/>
            <a:ext cx="42681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4000" indent="-457200"/>
            <a:r>
              <a:rPr lang="en-US" altLang="ja-JP" sz="1200" dirty="0">
                <a:solidFill>
                  <a:srgbClr val="FF00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※</a:t>
            </a:r>
            <a:r>
              <a:rPr lang="ja-JP" altLang="en-US" sz="1200" dirty="0">
                <a:solidFill>
                  <a:srgbClr val="FF00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食品製造業・食品卸売業・食品小売業・外食産業・その他から該当するものを選択して記載してください（複数選択可）</a:t>
            </a:r>
          </a:p>
          <a:p>
            <a:pPr marL="144000" indent="-457200"/>
            <a:r>
              <a:rPr lang="en-US" altLang="ja-JP" sz="1200" dirty="0">
                <a:solidFill>
                  <a:srgbClr val="FF00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※</a:t>
            </a:r>
            <a:r>
              <a:rPr lang="ja-JP" altLang="en-US" sz="1200" dirty="0">
                <a:solidFill>
                  <a:srgbClr val="FF00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対象地域が限定されている場合は、都道府県名等を記載してください。限定されない場合は、「全国」と記載してください。</a:t>
            </a:r>
            <a:endParaRPr kumimoji="1" lang="en-US" altLang="ja-JP" sz="1200" dirty="0">
              <a:solidFill>
                <a:srgbClr val="FF0000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D2E2376-E32E-4A2A-AAD9-EDA55A7A6909}"/>
              </a:ext>
            </a:extLst>
          </p:cNvPr>
          <p:cNvSpPr txBox="1"/>
          <p:nvPr/>
        </p:nvSpPr>
        <p:spPr>
          <a:xfrm>
            <a:off x="83061" y="23032"/>
            <a:ext cx="2378785" cy="2616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1100" dirty="0">
                <a:solidFill>
                  <a:srgbClr val="FF00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※</a:t>
            </a:r>
            <a:r>
              <a:rPr kumimoji="1" lang="ja-JP" altLang="en-US" sz="1100" dirty="0">
                <a:solidFill>
                  <a:srgbClr val="FF00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既存のパンフレット・資料で代替可</a:t>
            </a:r>
          </a:p>
        </p:txBody>
      </p:sp>
    </p:spTree>
    <p:extLst>
      <p:ext uri="{BB962C8B-B14F-4D97-AF65-F5344CB8AC3E}">
        <p14:creationId xmlns:p14="http://schemas.microsoft.com/office/powerpoint/2010/main" val="11395596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1465F583-9C62-40D4-AB7F-03953F950F74}" vid="{126184B1-FDAA-4C90-8D9B-C4C35CF54E3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188</Words>
  <Application>Microsoft Office PowerPoint</Application>
  <PresentationFormat>A4 210 x 297 mm</PresentationFormat>
  <Paragraphs>15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UD デジタル 教科書体 NK-R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2023-11-07T02:19:31Z</dcterms:created>
  <dcterms:modified xsi:type="dcterms:W3CDTF">2023-11-07T02:19:35Z</dcterms:modified>
</cp:coreProperties>
</file>