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85" r:id="rId2"/>
  </p:sldMasterIdLst>
  <p:notesMasterIdLst>
    <p:notesMasterId r:id="rId35"/>
  </p:notesMasterIdLst>
  <p:handoutMasterIdLst>
    <p:handoutMasterId r:id="rId36"/>
  </p:handoutMasterIdLst>
  <p:sldIdLst>
    <p:sldId id="610" r:id="rId3"/>
    <p:sldId id="423" r:id="rId4"/>
    <p:sldId id="422" r:id="rId5"/>
    <p:sldId id="413" r:id="rId6"/>
    <p:sldId id="418" r:id="rId7"/>
    <p:sldId id="417" r:id="rId8"/>
    <p:sldId id="419" r:id="rId9"/>
    <p:sldId id="414" r:id="rId10"/>
    <p:sldId id="596" r:id="rId11"/>
    <p:sldId id="597" r:id="rId12"/>
    <p:sldId id="598" r:id="rId13"/>
    <p:sldId id="599" r:id="rId14"/>
    <p:sldId id="600" r:id="rId15"/>
    <p:sldId id="601" r:id="rId16"/>
    <p:sldId id="424" r:id="rId17"/>
    <p:sldId id="425" r:id="rId18"/>
    <p:sldId id="426" r:id="rId19"/>
    <p:sldId id="429" r:id="rId20"/>
    <p:sldId id="602" r:id="rId21"/>
    <p:sldId id="603" r:id="rId22"/>
    <p:sldId id="416" r:id="rId23"/>
    <p:sldId id="604" r:id="rId24"/>
    <p:sldId id="605" r:id="rId25"/>
    <p:sldId id="606" r:id="rId26"/>
    <p:sldId id="607" r:id="rId27"/>
    <p:sldId id="608" r:id="rId28"/>
    <p:sldId id="609" r:id="rId29"/>
    <p:sldId id="415" r:id="rId30"/>
    <p:sldId id="420" r:id="rId31"/>
    <p:sldId id="431" r:id="rId32"/>
    <p:sldId id="427" r:id="rId33"/>
    <p:sldId id="595" r:id="rId34"/>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E6"/>
    <a:srgbClr val="66FF33"/>
    <a:srgbClr val="99FF66"/>
    <a:srgbClr val="339933"/>
    <a:srgbClr val="66FF66"/>
    <a:srgbClr val="00FF00"/>
    <a:srgbClr val="FF66CC"/>
    <a:srgbClr val="43A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A03FC-8F1B-42A0-8F3B-F6E5F4F57D54}" v="3" dt="2026-05-13T08:53:11.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5362" autoAdjust="0"/>
  </p:normalViewPr>
  <p:slideViewPr>
    <p:cSldViewPr showGuides="1">
      <p:cViewPr varScale="1">
        <p:scale>
          <a:sx n="101" d="100"/>
          <a:sy n="101" d="100"/>
        </p:scale>
        <p:origin x="972" y="114"/>
      </p:cViewPr>
      <p:guideLst>
        <p:guide orient="horz" pos="2160"/>
        <p:guide pos="3840"/>
      </p:guideLst>
    </p:cSldViewPr>
  </p:slideViewPr>
  <p:outlineViewPr>
    <p:cViewPr>
      <p:scale>
        <a:sx n="33" d="100"/>
        <a:sy n="33" d="100"/>
      </p:scale>
      <p:origin x="0" y="-1122"/>
    </p:cViewPr>
  </p:outlineViewPr>
  <p:notesTextViewPr>
    <p:cViewPr>
      <p:scale>
        <a:sx n="1" d="1"/>
        <a:sy n="1" d="1"/>
      </p:scale>
      <p:origin x="0" y="0"/>
    </p:cViewPr>
  </p:notesTextViewPr>
  <p:sorterViewPr>
    <p:cViewPr>
      <p:scale>
        <a:sx n="90" d="100"/>
        <a:sy n="90" d="100"/>
      </p:scale>
      <p:origin x="0" y="0"/>
    </p:cViewPr>
  </p:sorterViewPr>
  <p:notesViewPr>
    <p:cSldViewPr showGuides="1">
      <p:cViewPr varScale="1">
        <p:scale>
          <a:sx n="62" d="100"/>
          <a:sy n="62" d="100"/>
        </p:scale>
        <p:origin x="1713" y="45"/>
      </p:cViewPr>
      <p:guideLst>
        <p:guide orient="horz" pos="2880"/>
        <p:guide pos="2160"/>
      </p:guideLst>
    </p:cSldViewPr>
  </p:notesViewPr>
  <p:gridSpacing cx="45720" cy="4572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49B69E-6E6A-489D-B949-304C20DC4FCC}"/>
              </a:ext>
            </a:extLst>
          </p:cNvPr>
          <p:cNvSpPr>
            <a:spLocks noGrp="1"/>
          </p:cNvSpPr>
          <p:nvPr>
            <p:ph type="hdr" sz="quarter"/>
          </p:nvPr>
        </p:nvSpPr>
        <p:spPr>
          <a:xfrm>
            <a:off x="0" y="0"/>
            <a:ext cx="5715000" cy="458788"/>
          </a:xfrm>
          <a:prstGeom prst="rect">
            <a:avLst/>
          </a:prstGeom>
        </p:spPr>
        <p:txBody>
          <a:bodyPr vert="horz" lIns="91440" tIns="45720" rIns="91440" bIns="45720" rtlCol="0"/>
          <a:lstStyle>
            <a:lvl1pPr algn="l">
              <a:defRPr sz="1200"/>
            </a:lvl1pPr>
          </a:lstStyle>
          <a:p>
            <a:r>
              <a:rPr lang="en-US" sz="1000" dirty="0"/>
              <a:t>McDonalds</a:t>
            </a:r>
          </a:p>
        </p:txBody>
      </p:sp>
      <p:sp>
        <p:nvSpPr>
          <p:cNvPr id="3" name="Date Placeholder 2">
            <a:extLst>
              <a:ext uri="{FF2B5EF4-FFF2-40B4-BE49-F238E27FC236}">
                <a16:creationId xmlns:a16="http://schemas.microsoft.com/office/drawing/2014/main" id="{C0B1B1B0-7DB6-4B4E-AED6-36CBCB03C34D}"/>
              </a:ext>
            </a:extLst>
          </p:cNvPr>
          <p:cNvSpPr>
            <a:spLocks noGrp="1"/>
          </p:cNvSpPr>
          <p:nvPr>
            <p:ph type="dt" sz="quarter" idx="1"/>
          </p:nvPr>
        </p:nvSpPr>
        <p:spPr>
          <a:xfrm>
            <a:off x="5897879" y="0"/>
            <a:ext cx="958533" cy="458788"/>
          </a:xfrm>
          <a:prstGeom prst="rect">
            <a:avLst/>
          </a:prstGeom>
        </p:spPr>
        <p:txBody>
          <a:bodyPr vert="horz" lIns="91440" tIns="45720" rIns="91440" bIns="45720" rtlCol="0"/>
          <a:lstStyle>
            <a:lvl1pPr algn="r">
              <a:defRPr sz="1200"/>
            </a:lvl1pPr>
          </a:lstStyle>
          <a:p>
            <a:fld id="{26FAA8DE-79B9-4B26-89BE-2416F96DFF57}" type="datetime1">
              <a:rPr lang="en-US" sz="1000" smtClean="0"/>
              <a:t>5/13/2026</a:t>
            </a:fld>
            <a:endParaRPr lang="en-US" sz="1000" dirty="0"/>
          </a:p>
        </p:txBody>
      </p:sp>
      <p:sp>
        <p:nvSpPr>
          <p:cNvPr id="4" name="Footer Placeholder 3">
            <a:extLst>
              <a:ext uri="{FF2B5EF4-FFF2-40B4-BE49-F238E27FC236}">
                <a16:creationId xmlns:a16="http://schemas.microsoft.com/office/drawing/2014/main" id="{A969606D-FCFA-4091-A9C2-80FF8E3474C6}"/>
              </a:ext>
            </a:extLst>
          </p:cNvPr>
          <p:cNvSpPr>
            <a:spLocks noGrp="1"/>
          </p:cNvSpPr>
          <p:nvPr>
            <p:ph type="ftr" sz="quarter" idx="2"/>
          </p:nvPr>
        </p:nvSpPr>
        <p:spPr>
          <a:xfrm>
            <a:off x="0" y="8685213"/>
            <a:ext cx="5715000" cy="458787"/>
          </a:xfrm>
          <a:prstGeom prst="rect">
            <a:avLst/>
          </a:prstGeom>
        </p:spPr>
        <p:txBody>
          <a:bodyPr vert="horz" lIns="91440" tIns="45720" rIns="91440" bIns="45720" rtlCol="0" anchor="b"/>
          <a:lstStyle>
            <a:lvl1pPr algn="l">
              <a:defRPr sz="1200"/>
            </a:lvl1pPr>
          </a:lstStyle>
          <a:p>
            <a:endParaRPr lang="en-US" sz="1000" dirty="0"/>
          </a:p>
        </p:txBody>
      </p:sp>
      <p:sp>
        <p:nvSpPr>
          <p:cNvPr id="5" name="Slide Number Placeholder 4">
            <a:extLst>
              <a:ext uri="{FF2B5EF4-FFF2-40B4-BE49-F238E27FC236}">
                <a16:creationId xmlns:a16="http://schemas.microsoft.com/office/drawing/2014/main" id="{D2DA4D55-E0F7-44D1-A020-DDB0E59D61BD}"/>
              </a:ext>
            </a:extLst>
          </p:cNvPr>
          <p:cNvSpPr>
            <a:spLocks noGrp="1"/>
          </p:cNvSpPr>
          <p:nvPr>
            <p:ph type="sldNum" sz="quarter" idx="3"/>
          </p:nvPr>
        </p:nvSpPr>
        <p:spPr>
          <a:xfrm>
            <a:off x="5897879" y="8685213"/>
            <a:ext cx="958533" cy="458787"/>
          </a:xfrm>
          <a:prstGeom prst="rect">
            <a:avLst/>
          </a:prstGeom>
        </p:spPr>
        <p:txBody>
          <a:bodyPr vert="horz" lIns="91440" tIns="45720" rIns="91440" bIns="45720" rtlCol="0" anchor="b"/>
          <a:lstStyle>
            <a:lvl1pPr algn="r">
              <a:defRPr sz="1200"/>
            </a:lvl1pPr>
          </a:lstStyle>
          <a:p>
            <a:fld id="{2A71638B-FF7B-490D-B9CB-352622C71E4E}" type="slidenum">
              <a:rPr lang="en-US" sz="1000" smtClean="0"/>
              <a:t>‹#›</a:t>
            </a:fld>
            <a:endParaRPr lang="en-US" sz="1000" dirty="0"/>
          </a:p>
        </p:txBody>
      </p:sp>
    </p:spTree>
    <p:extLst>
      <p:ext uri="{BB962C8B-B14F-4D97-AF65-F5344CB8AC3E}">
        <p14:creationId xmlns:p14="http://schemas.microsoft.com/office/powerpoint/2010/main" val="3746879291"/>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852160" cy="458788"/>
          </a:xfrm>
          <a:prstGeom prst="rect">
            <a:avLst/>
          </a:prstGeom>
        </p:spPr>
        <p:txBody>
          <a:bodyPr vert="horz" lIns="91440" tIns="45720" rIns="91440" bIns="45720" rtlCol="0"/>
          <a:lstStyle>
            <a:lvl1pPr algn="l">
              <a:defRPr sz="1000"/>
            </a:lvl1pPr>
          </a:lstStyle>
          <a:p>
            <a:r>
              <a:rPr lang="en-US" dirty="0"/>
              <a:t>McDonalds</a:t>
            </a:r>
          </a:p>
        </p:txBody>
      </p:sp>
      <p:sp>
        <p:nvSpPr>
          <p:cNvPr id="3" name="Date Placeholder 2"/>
          <p:cNvSpPr>
            <a:spLocks noGrp="1"/>
          </p:cNvSpPr>
          <p:nvPr>
            <p:ph type="dt" idx="1"/>
          </p:nvPr>
        </p:nvSpPr>
        <p:spPr>
          <a:xfrm>
            <a:off x="5943600" y="0"/>
            <a:ext cx="912813" cy="458788"/>
          </a:xfrm>
          <a:prstGeom prst="rect">
            <a:avLst/>
          </a:prstGeom>
        </p:spPr>
        <p:txBody>
          <a:bodyPr vert="horz" lIns="91440" tIns="45720" rIns="91440" bIns="45720" rtlCol="0"/>
          <a:lstStyle>
            <a:lvl1pPr algn="r">
              <a:defRPr sz="1000"/>
            </a:lvl1pPr>
          </a:lstStyle>
          <a:p>
            <a:fld id="{5C9EA92B-0487-4FE4-8A95-0E8D9FA70E2D}" type="datetime1">
              <a:rPr lang="en-US" smtClean="0"/>
              <a:t>5/13/2026</a:t>
            </a:fld>
            <a:endParaRPr lang="en-US" dirty="0"/>
          </a:p>
        </p:txBody>
      </p:sp>
      <p:sp>
        <p:nvSpPr>
          <p:cNvPr id="4" name="Slide Image Placeholder 3"/>
          <p:cNvSpPr>
            <a:spLocks noGrp="1" noRot="1" noChangeAspect="1"/>
          </p:cNvSpPr>
          <p:nvPr>
            <p:ph type="sldImg" idx="2"/>
          </p:nvPr>
        </p:nvSpPr>
        <p:spPr>
          <a:xfrm>
            <a:off x="685800" y="4572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657600"/>
            <a:ext cx="5486400" cy="502920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5852160" cy="458787"/>
          </a:xfrm>
          <a:prstGeom prst="rect">
            <a:avLst/>
          </a:prstGeom>
        </p:spPr>
        <p:txBody>
          <a:bodyPr vert="horz" lIns="91440" tIns="45720" rIns="91440" bIns="45720" rtlCol="0" anchor="b"/>
          <a:lstStyle>
            <a:lvl1pPr algn="l">
              <a:defRPr sz="1000"/>
            </a:lvl1pPr>
          </a:lstStyle>
          <a:p>
            <a:endParaRPr lang="en-US" dirty="0"/>
          </a:p>
        </p:txBody>
      </p:sp>
      <p:sp>
        <p:nvSpPr>
          <p:cNvPr id="7" name="Slide Number Placeholder 6"/>
          <p:cNvSpPr>
            <a:spLocks noGrp="1"/>
          </p:cNvSpPr>
          <p:nvPr>
            <p:ph type="sldNum" sz="quarter" idx="5"/>
          </p:nvPr>
        </p:nvSpPr>
        <p:spPr>
          <a:xfrm>
            <a:off x="5943600" y="8685213"/>
            <a:ext cx="912813" cy="458787"/>
          </a:xfrm>
          <a:prstGeom prst="rect">
            <a:avLst/>
          </a:prstGeom>
        </p:spPr>
        <p:txBody>
          <a:bodyPr vert="horz" lIns="91440" tIns="45720" rIns="91440" bIns="45720" rtlCol="0" anchor="b"/>
          <a:lstStyle>
            <a:lvl1pPr algn="r">
              <a:defRPr sz="1000"/>
            </a:lvl1pPr>
          </a:lstStyle>
          <a:p>
            <a:fld id="{782641D6-6E87-4E90-89B5-FB303330686F}" type="slidenum">
              <a:rPr lang="en-US" smtClean="0"/>
              <a:pPr/>
              <a:t>‹#›</a:t>
            </a:fld>
            <a:endParaRPr lang="en-US" dirty="0"/>
          </a:p>
        </p:txBody>
      </p:sp>
    </p:spTree>
    <p:extLst>
      <p:ext uri="{BB962C8B-B14F-4D97-AF65-F5344CB8AC3E}">
        <p14:creationId xmlns:p14="http://schemas.microsoft.com/office/powerpoint/2010/main" val="2392253770"/>
      </p:ext>
    </p:extLst>
  </p:cSld>
  <p:clrMap bg1="lt1" tx1="dk1" bg2="lt2" tx2="dk2" accent1="accent1" accent2="accent2" accent3="accent3" accent4="accent4" accent5="accent5" accent6="accent6" hlink="hlink" folHlink="folHlink"/>
  <p:hf ftr="0"/>
  <p:notesStyle>
    <a:lvl1pPr marL="168275" indent="-168275" algn="l" defTabSz="914400" rtl="0" eaLnBrk="1" latinLnBrk="0" hangingPunct="1">
      <a:spcBef>
        <a:spcPts val="1200"/>
      </a:spcBef>
      <a:buFont typeface="Arial" panose="020B0604020202020204" pitchFamily="34" charset="0"/>
      <a:buChar char="•"/>
      <a:defRPr sz="1200" kern="1200">
        <a:solidFill>
          <a:schemeClr val="tx1"/>
        </a:solidFill>
        <a:latin typeface="+mn-lt"/>
        <a:ea typeface="+mn-ea"/>
        <a:cs typeface="+mn-cs"/>
      </a:defRPr>
    </a:lvl1pPr>
    <a:lvl2pPr marL="401638" indent="-169863" algn="l" defTabSz="914400" rtl="0" eaLnBrk="1" latinLnBrk="0" hangingPunct="1">
      <a:spcBef>
        <a:spcPts val="0"/>
      </a:spcBef>
      <a:buFont typeface="Calibri" panose="020F0502020204030204" pitchFamily="34" charset="0"/>
      <a:buChar char="‒"/>
      <a:defRPr sz="1200" kern="1200">
        <a:solidFill>
          <a:schemeClr val="tx1"/>
        </a:solidFill>
        <a:latin typeface="+mn-lt"/>
        <a:ea typeface="+mn-ea"/>
        <a:cs typeface="+mn-cs"/>
      </a:defRPr>
    </a:lvl2pPr>
    <a:lvl3pPr marL="569913" indent="-176213" algn="l" defTabSz="914400" rtl="0" eaLnBrk="1" latinLnBrk="0" hangingPunct="1">
      <a:spcBef>
        <a:spcPts val="0"/>
      </a:spcBef>
      <a:buFont typeface="Calibri" panose="020F0502020204030204" pitchFamily="34" charset="0"/>
      <a:buChar char="‒"/>
      <a:defRPr sz="1200" kern="1200">
        <a:solidFill>
          <a:schemeClr val="tx1"/>
        </a:solidFill>
        <a:latin typeface="+mn-lt"/>
        <a:ea typeface="+mn-ea"/>
        <a:cs typeface="+mn-cs"/>
      </a:defRPr>
    </a:lvl3pPr>
    <a:lvl4pPr marL="801688" indent="-176213" algn="l" defTabSz="914400" rtl="0" eaLnBrk="1" latinLnBrk="0" hangingPunct="1">
      <a:spcBef>
        <a:spcPts val="0"/>
      </a:spcBef>
      <a:buFont typeface="Calibri" panose="020F0502020204030204" pitchFamily="34" charset="0"/>
      <a:buChar char="‒"/>
      <a:defRPr sz="1200" kern="1200">
        <a:solidFill>
          <a:schemeClr val="tx1"/>
        </a:solidFill>
        <a:latin typeface="+mn-lt"/>
        <a:ea typeface="+mn-ea"/>
        <a:cs typeface="+mn-cs"/>
      </a:defRPr>
    </a:lvl4pPr>
    <a:lvl5pPr marL="1027113" indent="-168275" algn="l" defTabSz="914400" rtl="0" eaLnBrk="1" latinLnBrk="0" hangingPunct="1">
      <a:spcBef>
        <a:spcPts val="0"/>
      </a:spcBef>
      <a:buFont typeface="Calibri" panose="020F050202020403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lang="en-US" dirty="0"/>
              <a:t>McDonalds</a:t>
            </a:r>
          </a:p>
        </p:txBody>
      </p:sp>
      <p:sp>
        <p:nvSpPr>
          <p:cNvPr id="5" name="日付プレースホルダー 4"/>
          <p:cNvSpPr>
            <a:spLocks noGrp="1"/>
          </p:cNvSpPr>
          <p:nvPr>
            <p:ph type="dt" idx="1"/>
          </p:nvPr>
        </p:nvSpPr>
        <p:spPr/>
        <p:txBody>
          <a:bodyPr/>
          <a:lstStyle/>
          <a:p>
            <a:fld id="{5C9EA92B-0487-4FE4-8A95-0E8D9FA70E2D}" type="datetime1">
              <a:rPr lang="en-US" smtClean="0"/>
              <a:t>5/13/2026</a:t>
            </a:fld>
            <a:endParaRPr lang="en-US" dirty="0"/>
          </a:p>
        </p:txBody>
      </p:sp>
      <p:sp>
        <p:nvSpPr>
          <p:cNvPr id="6" name="スライド番号プレースホルダー 5"/>
          <p:cNvSpPr>
            <a:spLocks noGrp="1"/>
          </p:cNvSpPr>
          <p:nvPr>
            <p:ph type="sldNum" sz="quarter" idx="5"/>
          </p:nvPr>
        </p:nvSpPr>
        <p:spPr/>
        <p:txBody>
          <a:bodyPr/>
          <a:lstStyle/>
          <a:p>
            <a:fld id="{782641D6-6E87-4E90-89B5-FB303330686F}" type="slidenum">
              <a:rPr lang="en-US" smtClean="0"/>
              <a:pPr/>
              <a:t>3</a:t>
            </a:fld>
            <a:endParaRPr lang="en-US" dirty="0"/>
          </a:p>
        </p:txBody>
      </p:sp>
    </p:spTree>
    <p:extLst>
      <p:ext uri="{BB962C8B-B14F-4D97-AF65-F5344CB8AC3E}">
        <p14:creationId xmlns:p14="http://schemas.microsoft.com/office/powerpoint/2010/main" val="1562455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r>
              <a:rPr lang="en-US" dirty="0"/>
              <a:t>McDonalds</a:t>
            </a:r>
          </a:p>
        </p:txBody>
      </p:sp>
      <p:sp>
        <p:nvSpPr>
          <p:cNvPr id="5" name="日付プレースホルダー 4"/>
          <p:cNvSpPr>
            <a:spLocks noGrp="1"/>
          </p:cNvSpPr>
          <p:nvPr>
            <p:ph type="dt" idx="1"/>
          </p:nvPr>
        </p:nvSpPr>
        <p:spPr/>
        <p:txBody>
          <a:bodyPr/>
          <a:lstStyle/>
          <a:p>
            <a:fld id="{5C9EA92B-0487-4FE4-8A95-0E8D9FA70E2D}" type="datetime1">
              <a:rPr lang="en-US" smtClean="0"/>
              <a:t>5/13/2026</a:t>
            </a:fld>
            <a:endParaRPr lang="en-US" dirty="0"/>
          </a:p>
        </p:txBody>
      </p:sp>
      <p:sp>
        <p:nvSpPr>
          <p:cNvPr id="6" name="スライド番号プレースホルダー 5"/>
          <p:cNvSpPr>
            <a:spLocks noGrp="1"/>
          </p:cNvSpPr>
          <p:nvPr>
            <p:ph type="sldNum" sz="quarter" idx="5"/>
          </p:nvPr>
        </p:nvSpPr>
        <p:spPr/>
        <p:txBody>
          <a:bodyPr/>
          <a:lstStyle/>
          <a:p>
            <a:fld id="{782641D6-6E87-4E90-89B5-FB303330686F}" type="slidenum">
              <a:rPr lang="en-US" smtClean="0"/>
              <a:pPr/>
              <a:t>7</a:t>
            </a:fld>
            <a:endParaRPr lang="en-US" dirty="0"/>
          </a:p>
        </p:txBody>
      </p:sp>
    </p:spTree>
    <p:extLst>
      <p:ext uri="{BB962C8B-B14F-4D97-AF65-F5344CB8AC3E}">
        <p14:creationId xmlns:p14="http://schemas.microsoft.com/office/powerpoint/2010/main" val="206232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2717C-B8FD-1337-FCD0-38F0209E0E1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FD736AA-655F-4E88-7C9F-A2A6BA0ED8A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B87981-6D17-135F-A1C1-6203827DA13A}"/>
              </a:ext>
            </a:extLst>
          </p:cNvPr>
          <p:cNvSpPr>
            <a:spLocks noGrp="1"/>
          </p:cNvSpPr>
          <p:nvPr>
            <p:ph type="body" idx="1"/>
          </p:nvPr>
        </p:nvSpPr>
        <p:spPr/>
        <p:txBody>
          <a:bodyPr/>
          <a:lstStyle/>
          <a:p>
            <a:endParaRPr kumimoji="1" lang="ja-JP" altLang="en-US" dirty="0"/>
          </a:p>
        </p:txBody>
      </p:sp>
      <p:sp>
        <p:nvSpPr>
          <p:cNvPr id="4" name="ヘッダー プレースホルダー 3">
            <a:extLst>
              <a:ext uri="{FF2B5EF4-FFF2-40B4-BE49-F238E27FC236}">
                <a16:creationId xmlns:a16="http://schemas.microsoft.com/office/drawing/2014/main" id="{4B5BCD23-5815-8E3C-ACCA-62816D3F5A05}"/>
              </a:ext>
            </a:extLst>
          </p:cNvPr>
          <p:cNvSpPr>
            <a:spLocks noGrp="1"/>
          </p:cNvSpPr>
          <p:nvPr>
            <p:ph type="hdr" sz="quarter"/>
          </p:nvPr>
        </p:nvSpPr>
        <p:spPr/>
        <p:txBody>
          <a:bodyPr/>
          <a:lstStyle/>
          <a:p>
            <a:r>
              <a:rPr lang="en-US" dirty="0"/>
              <a:t>McDonalds</a:t>
            </a:r>
          </a:p>
        </p:txBody>
      </p:sp>
      <p:sp>
        <p:nvSpPr>
          <p:cNvPr id="5" name="日付プレースホルダー 4">
            <a:extLst>
              <a:ext uri="{FF2B5EF4-FFF2-40B4-BE49-F238E27FC236}">
                <a16:creationId xmlns:a16="http://schemas.microsoft.com/office/drawing/2014/main" id="{279EBD93-C97A-8FC4-B982-457BFD1320D4}"/>
              </a:ext>
            </a:extLst>
          </p:cNvPr>
          <p:cNvSpPr>
            <a:spLocks noGrp="1"/>
          </p:cNvSpPr>
          <p:nvPr>
            <p:ph type="dt" idx="1"/>
          </p:nvPr>
        </p:nvSpPr>
        <p:spPr/>
        <p:txBody>
          <a:bodyPr/>
          <a:lstStyle/>
          <a:p>
            <a:fld id="{5C9EA92B-0487-4FE4-8A95-0E8D9FA70E2D}" type="datetime1">
              <a:rPr lang="en-US" smtClean="0"/>
              <a:t>5/13/2026</a:t>
            </a:fld>
            <a:endParaRPr lang="en-US" dirty="0"/>
          </a:p>
        </p:txBody>
      </p:sp>
      <p:sp>
        <p:nvSpPr>
          <p:cNvPr id="6" name="スライド番号プレースホルダー 5">
            <a:extLst>
              <a:ext uri="{FF2B5EF4-FFF2-40B4-BE49-F238E27FC236}">
                <a16:creationId xmlns:a16="http://schemas.microsoft.com/office/drawing/2014/main" id="{9D667D18-915E-D92A-BEC4-D100D75D62B5}"/>
              </a:ext>
            </a:extLst>
          </p:cNvPr>
          <p:cNvSpPr>
            <a:spLocks noGrp="1"/>
          </p:cNvSpPr>
          <p:nvPr>
            <p:ph type="sldNum" sz="quarter" idx="5"/>
          </p:nvPr>
        </p:nvSpPr>
        <p:spPr/>
        <p:txBody>
          <a:bodyPr/>
          <a:lstStyle/>
          <a:p>
            <a:fld id="{782641D6-6E87-4E90-89B5-FB303330686F}" type="slidenum">
              <a:rPr lang="en-US" smtClean="0"/>
              <a:pPr/>
              <a:t>30</a:t>
            </a:fld>
            <a:endParaRPr lang="en-US" dirty="0"/>
          </a:p>
        </p:txBody>
      </p:sp>
    </p:spTree>
    <p:extLst>
      <p:ext uri="{BB962C8B-B14F-4D97-AF65-F5344CB8AC3E}">
        <p14:creationId xmlns:p14="http://schemas.microsoft.com/office/powerpoint/2010/main" val="331284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36AEF-AF66-0EEB-C0FB-F61474059C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960DC38-0DF4-F6E6-62A9-95F8B21A351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BE9AD0D-F4C0-5DE1-9CCE-A81A096C6A6D}"/>
              </a:ext>
            </a:extLst>
          </p:cNvPr>
          <p:cNvSpPr>
            <a:spLocks noGrp="1"/>
          </p:cNvSpPr>
          <p:nvPr>
            <p:ph type="body" idx="1"/>
          </p:nvPr>
        </p:nvSpPr>
        <p:spPr/>
        <p:txBody>
          <a:bodyPr/>
          <a:lstStyle/>
          <a:p>
            <a:endParaRPr kumimoji="1" lang="ja-JP" altLang="en-US" dirty="0"/>
          </a:p>
        </p:txBody>
      </p:sp>
      <p:sp>
        <p:nvSpPr>
          <p:cNvPr id="4" name="ヘッダー プレースホルダー 3">
            <a:extLst>
              <a:ext uri="{FF2B5EF4-FFF2-40B4-BE49-F238E27FC236}">
                <a16:creationId xmlns:a16="http://schemas.microsoft.com/office/drawing/2014/main" id="{DC252CFC-101F-6703-B618-1FD5F540D3A6}"/>
              </a:ext>
            </a:extLst>
          </p:cNvPr>
          <p:cNvSpPr>
            <a:spLocks noGrp="1"/>
          </p:cNvSpPr>
          <p:nvPr>
            <p:ph type="hdr" sz="quarter"/>
          </p:nvPr>
        </p:nvSpPr>
        <p:spPr/>
        <p:txBody>
          <a:bodyPr/>
          <a:lstStyle/>
          <a:p>
            <a:r>
              <a:rPr lang="en-US" dirty="0"/>
              <a:t>McDonalds</a:t>
            </a:r>
          </a:p>
        </p:txBody>
      </p:sp>
      <p:sp>
        <p:nvSpPr>
          <p:cNvPr id="5" name="日付プレースホルダー 4">
            <a:extLst>
              <a:ext uri="{FF2B5EF4-FFF2-40B4-BE49-F238E27FC236}">
                <a16:creationId xmlns:a16="http://schemas.microsoft.com/office/drawing/2014/main" id="{554F9998-3FC2-6239-A00C-38C8B5371F57}"/>
              </a:ext>
            </a:extLst>
          </p:cNvPr>
          <p:cNvSpPr>
            <a:spLocks noGrp="1"/>
          </p:cNvSpPr>
          <p:nvPr>
            <p:ph type="dt" idx="1"/>
          </p:nvPr>
        </p:nvSpPr>
        <p:spPr/>
        <p:txBody>
          <a:bodyPr/>
          <a:lstStyle/>
          <a:p>
            <a:fld id="{5C9EA92B-0487-4FE4-8A95-0E8D9FA70E2D}" type="datetime1">
              <a:rPr lang="en-US" smtClean="0"/>
              <a:t>5/13/2026</a:t>
            </a:fld>
            <a:endParaRPr lang="en-US" dirty="0"/>
          </a:p>
        </p:txBody>
      </p:sp>
      <p:sp>
        <p:nvSpPr>
          <p:cNvPr id="6" name="スライド番号プレースホルダー 5">
            <a:extLst>
              <a:ext uri="{FF2B5EF4-FFF2-40B4-BE49-F238E27FC236}">
                <a16:creationId xmlns:a16="http://schemas.microsoft.com/office/drawing/2014/main" id="{0603BD4A-BBE3-11AA-2D86-6C31ADBE8CB8}"/>
              </a:ext>
            </a:extLst>
          </p:cNvPr>
          <p:cNvSpPr>
            <a:spLocks noGrp="1"/>
          </p:cNvSpPr>
          <p:nvPr>
            <p:ph type="sldNum" sz="quarter" idx="5"/>
          </p:nvPr>
        </p:nvSpPr>
        <p:spPr/>
        <p:txBody>
          <a:bodyPr/>
          <a:lstStyle/>
          <a:p>
            <a:fld id="{782641D6-6E87-4E90-89B5-FB303330686F}" type="slidenum">
              <a:rPr lang="en-US" smtClean="0"/>
              <a:pPr/>
              <a:t>31</a:t>
            </a:fld>
            <a:endParaRPr lang="en-US" dirty="0"/>
          </a:p>
        </p:txBody>
      </p:sp>
    </p:spTree>
    <p:extLst>
      <p:ext uri="{BB962C8B-B14F-4D97-AF65-F5344CB8AC3E}">
        <p14:creationId xmlns:p14="http://schemas.microsoft.com/office/powerpoint/2010/main" val="1492419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609600" y="548640"/>
            <a:ext cx="5486400" cy="2194560"/>
          </a:xfrm>
        </p:spPr>
        <p:txBody>
          <a:bodyPr anchor="b"/>
          <a:lstStyle>
            <a:lvl1pPr algn="l">
              <a:defRPr sz="48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810381AA-6F3B-434D-8422-E9ECE5FC5D48}"/>
              </a:ext>
            </a:extLst>
          </p:cNvPr>
          <p:cNvSpPr>
            <a:spLocks noGrp="1"/>
          </p:cNvSpPr>
          <p:nvPr>
            <p:ph type="subTitle" idx="1"/>
          </p:nvPr>
        </p:nvSpPr>
        <p:spPr>
          <a:xfrm>
            <a:off x="609600" y="2743200"/>
            <a:ext cx="5486400" cy="2194560"/>
          </a:xfrm>
        </p:spPr>
        <p:txBody>
          <a:bodyPr tIns="182880" bIns="182880" anchor="t" anchorCtr="0"/>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Graphic 8">
            <a:extLst>
              <a:ext uri="{FF2B5EF4-FFF2-40B4-BE49-F238E27FC236}">
                <a16:creationId xmlns:a16="http://schemas.microsoft.com/office/drawing/2014/main" id="{A711F375-21C1-4CFA-B5ED-D95FA2E72FD7}"/>
              </a:ext>
            </a:extLst>
          </p:cNvPr>
          <p:cNvPicPr>
            <a:picLocks noChangeAspect="1"/>
          </p:cNvPicPr>
          <p:nvPr userDrawn="1"/>
        </p:nvPicPr>
        <p:blipFill rotWithShape="1">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32279" y="550900"/>
            <a:ext cx="6259721" cy="6307100"/>
          </a:xfrm>
          <a:prstGeom prst="rect">
            <a:avLst/>
          </a:prstGeom>
        </p:spPr>
      </p:pic>
    </p:spTree>
    <p:custDataLst>
      <p:tags r:id="rId1"/>
    </p:custDataLst>
    <p:extLst>
      <p:ext uri="{BB962C8B-B14F-4D97-AF65-F5344CB8AC3E}">
        <p14:creationId xmlns:p14="http://schemas.microsoft.com/office/powerpoint/2010/main" val="189032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A42C494B-DF44-460D-96AA-D8FE036ED6F7}"/>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
    </p:custDataLst>
    <p:extLst>
      <p:ext uri="{BB962C8B-B14F-4D97-AF65-F5344CB8AC3E}">
        <p14:creationId xmlns:p14="http://schemas.microsoft.com/office/powerpoint/2010/main" val="9850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 Border">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52F952F-58F1-437C-A695-90CD54681DB3}"/>
              </a:ext>
            </a:extLst>
          </p:cNvPr>
          <p:cNvSpPr/>
          <p:nvPr userDrawn="1"/>
        </p:nvSpPr>
        <p:spPr>
          <a:xfrm>
            <a:off x="0" y="0"/>
            <a:ext cx="12192000" cy="6858000"/>
          </a:xfrm>
          <a:custGeom>
            <a:avLst/>
            <a:gdLst>
              <a:gd name="connsiteX0" fmla="*/ 244475 w 12192000"/>
              <a:gd name="connsiteY0" fmla="*/ 228600 h 6858000"/>
              <a:gd name="connsiteX1" fmla="*/ 244475 w 12192000"/>
              <a:gd name="connsiteY1" fmla="*/ 6629400 h 6858000"/>
              <a:gd name="connsiteX2" fmla="*/ 11947525 w 12192000"/>
              <a:gd name="connsiteY2" fmla="*/ 6629400 h 6858000"/>
              <a:gd name="connsiteX3" fmla="*/ 11947525 w 12192000"/>
              <a:gd name="connsiteY3" fmla="*/ 2286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44475" y="228600"/>
                </a:moveTo>
                <a:lnTo>
                  <a:pt x="244475" y="6629400"/>
                </a:lnTo>
                <a:lnTo>
                  <a:pt x="11947525" y="6629400"/>
                </a:lnTo>
                <a:lnTo>
                  <a:pt x="11947525" y="228600"/>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4">
            <a:extLst>
              <a:ext uri="{FF2B5EF4-FFF2-40B4-BE49-F238E27FC236}">
                <a16:creationId xmlns:a16="http://schemas.microsoft.com/office/drawing/2014/main" id="{56B44266-E799-43A5-AEE2-FD690652E7EF}"/>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
    </p:custDataLst>
    <p:extLst>
      <p:ext uri="{BB962C8B-B14F-4D97-AF65-F5344CB8AC3E}">
        <p14:creationId xmlns:p14="http://schemas.microsoft.com/office/powerpoint/2010/main" val="123514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4" userDrawn="1">
          <p15:clr>
            <a:srgbClr val="FBAE40"/>
          </p15:clr>
        </p15:guide>
        <p15:guide id="2" pos="752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DD0D00B-05F5-4C2B-9321-091C04C267DF}"/>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8133668" y="5757048"/>
            <a:ext cx="3090672" cy="274320"/>
          </a:xfrm>
          <a:prstGeom prst="rect">
            <a:avLst/>
          </a:prstGeom>
        </p:spPr>
      </p:pic>
      <p:sp>
        <p:nvSpPr>
          <p:cNvPr id="5" name="Rectangle 4">
            <a:extLst>
              <a:ext uri="{FF2B5EF4-FFF2-40B4-BE49-F238E27FC236}">
                <a16:creationId xmlns:a16="http://schemas.microsoft.com/office/drawing/2014/main" id="{C4C58F74-946F-46D3-A965-FD956A9F1015}"/>
              </a:ext>
            </a:extLst>
          </p:cNvPr>
          <p:cNvSpPr/>
          <p:nvPr userDrawn="1"/>
        </p:nvSpPr>
        <p:spPr>
          <a:xfrm>
            <a:off x="0" y="0"/>
            <a:ext cx="12192000" cy="5760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334963" y="228600"/>
            <a:ext cx="11522076" cy="5486400"/>
          </a:xfrm>
        </p:spPr>
        <p:txBody>
          <a:bodyPr anchor="t" anchorCtr="0"/>
          <a:lstStyle>
            <a:lvl1pPr algn="l">
              <a:defRPr sz="4800">
                <a:solidFill>
                  <a:schemeClr val="bg1"/>
                </a:solidFill>
              </a:defRPr>
            </a:lvl1pPr>
          </a:lstStyle>
          <a:p>
            <a:r>
              <a:rPr lang="en-US" dirty="0"/>
              <a:t>Click to edit Master title style</a:t>
            </a:r>
          </a:p>
        </p:txBody>
      </p:sp>
      <p:sp>
        <p:nvSpPr>
          <p:cNvPr id="8" name="Slide Number Placeholder 4">
            <a:extLst>
              <a:ext uri="{FF2B5EF4-FFF2-40B4-BE49-F238E27FC236}">
                <a16:creationId xmlns:a16="http://schemas.microsoft.com/office/drawing/2014/main" id="{91B20ABE-8968-4BCD-BA52-34D8C9D91346}"/>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
    </p:custDataLst>
    <p:extLst>
      <p:ext uri="{BB962C8B-B14F-4D97-AF65-F5344CB8AC3E}">
        <p14:creationId xmlns:p14="http://schemas.microsoft.com/office/powerpoint/2010/main" val="21614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E66D7C-B51F-43E3-867E-954ED1DFBB97}"/>
              </a:ext>
            </a:extLst>
          </p:cNvPr>
          <p:cNvSpPr/>
          <p:nvPr userDrawn="1"/>
        </p:nvSpPr>
        <p:spPr>
          <a:xfrm>
            <a:off x="0" y="22860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pic>
        <p:nvPicPr>
          <p:cNvPr id="10" name="Graphic 9">
            <a:extLst>
              <a:ext uri="{FF2B5EF4-FFF2-40B4-BE49-F238E27FC236}">
                <a16:creationId xmlns:a16="http://schemas.microsoft.com/office/drawing/2014/main" id="{80E1EB87-7AB9-46C0-97D6-AA8F0549610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H="1">
            <a:off x="9796272" y="502920"/>
            <a:ext cx="2060448" cy="182880"/>
          </a:xfrm>
          <a:prstGeom prst="rect">
            <a:avLst/>
          </a:prstGeom>
        </p:spPr>
      </p:pic>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334963" y="2951480"/>
            <a:ext cx="11522076" cy="955040"/>
          </a:xfrm>
        </p:spPr>
        <p:txBody>
          <a:bodyPr bIns="45720" anchor="ctr" anchorCtr="0"/>
          <a:lstStyle>
            <a:lvl1pPr algn="ctr">
              <a:defRPr sz="2800">
                <a:solidFill>
                  <a:schemeClr val="accent2"/>
                </a:solidFill>
              </a:defRPr>
            </a:lvl1pPr>
          </a:lstStyle>
          <a:p>
            <a:r>
              <a:rPr lang="en-US" dirty="0"/>
              <a:t>Click to edit Master title style</a:t>
            </a:r>
          </a:p>
        </p:txBody>
      </p:sp>
      <p:sp>
        <p:nvSpPr>
          <p:cNvPr id="14" name="Rectangle 13">
            <a:extLst>
              <a:ext uri="{FF2B5EF4-FFF2-40B4-BE49-F238E27FC236}">
                <a16:creationId xmlns:a16="http://schemas.microsoft.com/office/drawing/2014/main" id="{DAC9EDBA-0363-47B9-818B-5FF5F8F26F6C}"/>
              </a:ext>
            </a:extLst>
          </p:cNvPr>
          <p:cNvSpPr/>
          <p:nvPr userDrawn="1"/>
        </p:nvSpPr>
        <p:spPr>
          <a:xfrm>
            <a:off x="0" y="90932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sp>
        <p:nvSpPr>
          <p:cNvPr id="16" name="Rectangle 15">
            <a:extLst>
              <a:ext uri="{FF2B5EF4-FFF2-40B4-BE49-F238E27FC236}">
                <a16:creationId xmlns:a16="http://schemas.microsoft.com/office/drawing/2014/main" id="{DE24438C-62BA-42BB-96F7-2057489C1579}"/>
              </a:ext>
            </a:extLst>
          </p:cNvPr>
          <p:cNvSpPr/>
          <p:nvPr userDrawn="1"/>
        </p:nvSpPr>
        <p:spPr>
          <a:xfrm>
            <a:off x="0" y="159004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sp>
        <p:nvSpPr>
          <p:cNvPr id="18" name="Rectangle 17">
            <a:extLst>
              <a:ext uri="{FF2B5EF4-FFF2-40B4-BE49-F238E27FC236}">
                <a16:creationId xmlns:a16="http://schemas.microsoft.com/office/drawing/2014/main" id="{221EF1EF-E0E6-4F8B-A841-FC09B1877988}"/>
              </a:ext>
            </a:extLst>
          </p:cNvPr>
          <p:cNvSpPr/>
          <p:nvPr userDrawn="1"/>
        </p:nvSpPr>
        <p:spPr>
          <a:xfrm>
            <a:off x="0" y="431292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pic>
        <p:nvPicPr>
          <p:cNvPr id="19" name="Graphic 18">
            <a:extLst>
              <a:ext uri="{FF2B5EF4-FFF2-40B4-BE49-F238E27FC236}">
                <a16:creationId xmlns:a16="http://schemas.microsoft.com/office/drawing/2014/main" id="{18FD7916-3947-4B67-9AD6-B4407B427FC7}"/>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2440" y="5257800"/>
            <a:ext cx="2060448" cy="182880"/>
          </a:xfrm>
          <a:prstGeom prst="rect">
            <a:avLst/>
          </a:prstGeom>
        </p:spPr>
      </p:pic>
      <p:sp>
        <p:nvSpPr>
          <p:cNvPr id="20" name="Rectangle 19">
            <a:extLst>
              <a:ext uri="{FF2B5EF4-FFF2-40B4-BE49-F238E27FC236}">
                <a16:creationId xmlns:a16="http://schemas.microsoft.com/office/drawing/2014/main" id="{6AB1E873-E046-490C-8D96-66E463AFB3F9}"/>
              </a:ext>
            </a:extLst>
          </p:cNvPr>
          <p:cNvSpPr/>
          <p:nvPr userDrawn="1"/>
        </p:nvSpPr>
        <p:spPr>
          <a:xfrm>
            <a:off x="0" y="499364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sp>
        <p:nvSpPr>
          <p:cNvPr id="21" name="Rectangle 20">
            <a:extLst>
              <a:ext uri="{FF2B5EF4-FFF2-40B4-BE49-F238E27FC236}">
                <a16:creationId xmlns:a16="http://schemas.microsoft.com/office/drawing/2014/main" id="{20A2DD17-028B-40F8-A127-C30F5C2A719F}"/>
              </a:ext>
            </a:extLst>
          </p:cNvPr>
          <p:cNvSpPr/>
          <p:nvPr userDrawn="1"/>
        </p:nvSpPr>
        <p:spPr>
          <a:xfrm>
            <a:off x="0" y="567436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sp>
        <p:nvSpPr>
          <p:cNvPr id="22" name="Rectangle 21">
            <a:extLst>
              <a:ext uri="{FF2B5EF4-FFF2-40B4-BE49-F238E27FC236}">
                <a16:creationId xmlns:a16="http://schemas.microsoft.com/office/drawing/2014/main" id="{420C545F-25DA-4F89-A463-FBC9FC750DD7}"/>
              </a:ext>
            </a:extLst>
          </p:cNvPr>
          <p:cNvSpPr/>
          <p:nvPr userDrawn="1"/>
        </p:nvSpPr>
        <p:spPr>
          <a:xfrm>
            <a:off x="0" y="635508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sp>
        <p:nvSpPr>
          <p:cNvPr id="24" name="Slide Number Placeholder 4">
            <a:extLst>
              <a:ext uri="{FF2B5EF4-FFF2-40B4-BE49-F238E27FC236}">
                <a16:creationId xmlns:a16="http://schemas.microsoft.com/office/drawing/2014/main" id="{DEEEB4D2-9E08-4F4D-A608-AFA9AA2331ED}"/>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solidFill>
                  <a:schemeClr val="bg1"/>
                </a:solidFill>
              </a:defRPr>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
        <p:nvSpPr>
          <p:cNvPr id="15" name="Rectangle 14">
            <a:extLst>
              <a:ext uri="{FF2B5EF4-FFF2-40B4-BE49-F238E27FC236}">
                <a16:creationId xmlns:a16="http://schemas.microsoft.com/office/drawing/2014/main" id="{F27EE168-A99C-4B7F-9603-A55A532ED480}"/>
              </a:ext>
            </a:extLst>
          </p:cNvPr>
          <p:cNvSpPr/>
          <p:nvPr userDrawn="1"/>
        </p:nvSpPr>
        <p:spPr>
          <a:xfrm>
            <a:off x="0" y="227076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sp>
        <p:nvSpPr>
          <p:cNvPr id="25" name="Rectangle 24">
            <a:extLst>
              <a:ext uri="{FF2B5EF4-FFF2-40B4-BE49-F238E27FC236}">
                <a16:creationId xmlns:a16="http://schemas.microsoft.com/office/drawing/2014/main" id="{CA4FBCD2-9293-4AD1-9AE7-FE1217214198}"/>
              </a:ext>
            </a:extLst>
          </p:cNvPr>
          <p:cNvSpPr/>
          <p:nvPr userDrawn="1"/>
        </p:nvSpPr>
        <p:spPr>
          <a:xfrm>
            <a:off x="0" y="295148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sp>
        <p:nvSpPr>
          <p:cNvPr id="27" name="Rectangle 26">
            <a:extLst>
              <a:ext uri="{FF2B5EF4-FFF2-40B4-BE49-F238E27FC236}">
                <a16:creationId xmlns:a16="http://schemas.microsoft.com/office/drawing/2014/main" id="{B2044F49-FEBB-4CA2-84AB-55968016B0E7}"/>
              </a:ext>
            </a:extLst>
          </p:cNvPr>
          <p:cNvSpPr/>
          <p:nvPr userDrawn="1"/>
        </p:nvSpPr>
        <p:spPr>
          <a:xfrm>
            <a:off x="0" y="363220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noAutofit/>
          </a:bodyPr>
          <a:lstStyle/>
          <a:p>
            <a:pPr algn="ctr">
              <a:lnSpc>
                <a:spcPct val="90000"/>
              </a:lnSpc>
              <a:spcBef>
                <a:spcPts val="1200"/>
              </a:spcBef>
            </a:pPr>
            <a:endParaRPr lang="en-US" sz="1800" dirty="0"/>
          </a:p>
        </p:txBody>
      </p:sp>
    </p:spTree>
    <p:custDataLst>
      <p:tags r:id="rId1"/>
    </p:custDataLst>
    <p:extLst>
      <p:ext uri="{BB962C8B-B14F-4D97-AF65-F5344CB8AC3E}">
        <p14:creationId xmlns:p14="http://schemas.microsoft.com/office/powerpoint/2010/main" val="107398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9C9FB6-4D52-4E0A-B2EE-0F609174056D}"/>
              </a:ext>
            </a:extLst>
          </p:cNvPr>
          <p:cNvSpPr>
            <a:spLocks noGrp="1"/>
          </p:cNvSpPr>
          <p:nvPr>
            <p:ph type="pic" sz="quarter" idx="10"/>
          </p:nvPr>
        </p:nvSpPr>
        <p:spPr>
          <a:xfrm>
            <a:off x="244475" y="228600"/>
            <a:ext cx="11703050" cy="3200400"/>
          </a:xfrm>
          <a:prstGeom prst="rect">
            <a:avLst/>
          </a:prstGeom>
          <a:solidFill>
            <a:schemeClr val="accent5"/>
          </a:solidFill>
          <a:ln w="38100">
            <a:noFill/>
            <a:miter lim="800000"/>
          </a:ln>
        </p:spPr>
        <p:txBody>
          <a:bodyPr vert="horz" lIns="137160" tIns="274320" rIns="137160" bIns="274320" rtlCol="0" anchor="t" anchorCtr="0">
            <a:noAutofit/>
          </a:bodyPr>
          <a:lstStyle>
            <a:lvl1pPr marL="0" indent="0" algn="ctr">
              <a:buFont typeface="Arial" panose="020B0604020202020204" pitchFamily="34" charset="0"/>
              <a:buNone/>
              <a:defRPr lang="en-US" sz="1800" dirty="0">
                <a:solidFill>
                  <a:schemeClr val="accent4"/>
                </a:solidFill>
              </a:defRPr>
            </a:lvl1pPr>
          </a:lstStyle>
          <a:p>
            <a:pPr marL="287338" lvl="0" indent="-287338" algn="ct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334963" y="3429000"/>
            <a:ext cx="11522076" cy="3200400"/>
          </a:xfrm>
        </p:spPr>
        <p:txBody>
          <a:bodyPr bIns="182880" anchor="ctr" anchorCtr="0"/>
          <a:lstStyle>
            <a:lvl1pPr algn="ctr">
              <a:defRPr sz="4800">
                <a:solidFill>
                  <a:schemeClr val="accent2"/>
                </a:solidFill>
              </a:defRPr>
            </a:lvl1pPr>
          </a:lstStyle>
          <a:p>
            <a:r>
              <a:rPr lang="en-US" dirty="0"/>
              <a:t>Click to edit Master title style</a:t>
            </a:r>
          </a:p>
        </p:txBody>
      </p:sp>
      <p:sp>
        <p:nvSpPr>
          <p:cNvPr id="7" name="Slide Number Placeholder 4">
            <a:extLst>
              <a:ext uri="{FF2B5EF4-FFF2-40B4-BE49-F238E27FC236}">
                <a16:creationId xmlns:a16="http://schemas.microsoft.com/office/drawing/2014/main" id="{A8CDBDBE-CCD7-44B3-831B-04900F3CC169}"/>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
        <p:nvSpPr>
          <p:cNvPr id="8" name="Freeform: Shape 7">
            <a:extLst>
              <a:ext uri="{FF2B5EF4-FFF2-40B4-BE49-F238E27FC236}">
                <a16:creationId xmlns:a16="http://schemas.microsoft.com/office/drawing/2014/main" id="{013D228D-0626-43F9-9135-C1C973E5666E}"/>
              </a:ext>
            </a:extLst>
          </p:cNvPr>
          <p:cNvSpPr/>
          <p:nvPr userDrawn="1"/>
        </p:nvSpPr>
        <p:spPr>
          <a:xfrm>
            <a:off x="0" y="0"/>
            <a:ext cx="12192000" cy="6858000"/>
          </a:xfrm>
          <a:custGeom>
            <a:avLst/>
            <a:gdLst>
              <a:gd name="connsiteX0" fmla="*/ 244475 w 12192000"/>
              <a:gd name="connsiteY0" fmla="*/ 228600 h 6858000"/>
              <a:gd name="connsiteX1" fmla="*/ 244475 w 12192000"/>
              <a:gd name="connsiteY1" fmla="*/ 6629400 h 6858000"/>
              <a:gd name="connsiteX2" fmla="*/ 11947525 w 12192000"/>
              <a:gd name="connsiteY2" fmla="*/ 6629400 h 6858000"/>
              <a:gd name="connsiteX3" fmla="*/ 11947525 w 12192000"/>
              <a:gd name="connsiteY3" fmla="*/ 2286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44475" y="228600"/>
                </a:moveTo>
                <a:lnTo>
                  <a:pt x="244475" y="6629400"/>
                </a:lnTo>
                <a:lnTo>
                  <a:pt x="11947525" y="6629400"/>
                </a:lnTo>
                <a:lnTo>
                  <a:pt x="11947525" y="228600"/>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785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4" userDrawn="1">
          <p15:clr>
            <a:srgbClr val="FBAE40"/>
          </p15:clr>
        </p15:guide>
        <p15:guide id="2" pos="752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221445"/>
            <a:ext cx="10972800" cy="1797468"/>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12"/>
          </p:nvPr>
        </p:nvSpPr>
        <p:spPr>
          <a:xfrm>
            <a:off x="11230381" y="6475255"/>
            <a:ext cx="352019" cy="246221"/>
          </a:xfrm>
          <a:prstGeom prst="rect">
            <a:avLst/>
          </a:prstGeom>
        </p:spPr>
        <p:txBody>
          <a:bodyPr/>
          <a:lstStyle>
            <a:lvl1pPr algn="r">
              <a:defRPr sz="1600" b="0" baseline="0">
                <a:solidFill>
                  <a:schemeClr val="accent3">
                    <a:lumMod val="50000"/>
                    <a:lumOff val="50000"/>
                  </a:schemeClr>
                </a:solidFill>
                <a:latin typeface="+mj-lt"/>
                <a:cs typeface="Arial Black"/>
              </a:defRPr>
            </a:lvl1pPr>
          </a:lstStyle>
          <a:p>
            <a:fld id="{845D1946-1BE6-4747-80B9-6562F019CEB9}" type="slidenum">
              <a:rPr lang="ja-JP" altLang="en-US" smtClean="0"/>
              <a:pPr/>
              <a:t>‹#›</a:t>
            </a:fld>
            <a:endParaRPr lang="ja-JP" altLang="en-US" dirty="0"/>
          </a:p>
        </p:txBody>
      </p:sp>
      <p:sp>
        <p:nvSpPr>
          <p:cNvPr id="7" name="タイトル プレースホルダー 1"/>
          <p:cNvSpPr>
            <a:spLocks noGrp="1"/>
          </p:cNvSpPr>
          <p:nvPr>
            <p:ph type="title"/>
          </p:nvPr>
        </p:nvSpPr>
        <p:spPr>
          <a:xfrm>
            <a:off x="609600" y="453997"/>
            <a:ext cx="10972800" cy="638835"/>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76701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タイトル スライド">
    <p:spTree>
      <p:nvGrpSpPr>
        <p:cNvPr id="1" name=""/>
        <p:cNvGrpSpPr/>
        <p:nvPr/>
      </p:nvGrpSpPr>
      <p:grpSpPr>
        <a:xfrm>
          <a:off x="0" y="0"/>
          <a:ext cx="0" cy="0"/>
          <a:chOff x="0" y="0"/>
          <a:chExt cx="0" cy="0"/>
        </a:xfrm>
      </p:grpSpPr>
      <p:pic>
        <p:nvPicPr>
          <p:cNvPr id="10" name="図 9" descr="図形&#10;&#10;自動的に生成された説明">
            <a:extLst>
              <a:ext uri="{FF2B5EF4-FFF2-40B4-BE49-F238E27FC236}">
                <a16:creationId xmlns:a16="http://schemas.microsoft.com/office/drawing/2014/main" id="{50589B0A-3428-AE43-89C5-EF896407A0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63" y="0"/>
            <a:ext cx="12192000" cy="6858000"/>
          </a:xfrm>
          <a:prstGeom prst="rect">
            <a:avLst/>
          </a:prstGeom>
        </p:spPr>
      </p:pic>
      <p:sp>
        <p:nvSpPr>
          <p:cNvPr id="4" name="日付プレースホルダー 3"/>
          <p:cNvSpPr>
            <a:spLocks noGrp="1"/>
          </p:cNvSpPr>
          <p:nvPr>
            <p:ph type="dt" sz="half" idx="10"/>
          </p:nvPr>
        </p:nvSpPr>
        <p:spPr>
          <a:xfrm>
            <a:off x="722469" y="3559003"/>
            <a:ext cx="2844800" cy="365125"/>
          </a:xfrm>
          <a:prstGeom prst="rect">
            <a:avLst/>
          </a:prstGeom>
        </p:spPr>
        <p:txBody>
          <a:bodyPr/>
          <a:lstStyle>
            <a:lvl1pPr>
              <a:defRPr sz="1867"/>
            </a:lvl1pPr>
          </a:lstStyle>
          <a:p>
            <a:fld id="{84F3D6E5-9F4F-4928-A713-550A26F65FB5}" type="datetimeFigureOut">
              <a:rPr kumimoji="1" lang="ja-JP" altLang="en-US" smtClean="0"/>
              <a:t>2026/5/13</a:t>
            </a:fld>
            <a:endParaRPr kumimoji="1" lang="ja-JP" altLang="en-US"/>
          </a:p>
        </p:txBody>
      </p:sp>
      <p:sp>
        <p:nvSpPr>
          <p:cNvPr id="7" name="タイトル 1">
            <a:extLst>
              <a:ext uri="{FF2B5EF4-FFF2-40B4-BE49-F238E27FC236}">
                <a16:creationId xmlns:a16="http://schemas.microsoft.com/office/drawing/2014/main" id="{B33A53B3-C6C8-6547-B6F7-EF48907F2B84}"/>
              </a:ext>
            </a:extLst>
          </p:cNvPr>
          <p:cNvSpPr>
            <a:spLocks noGrp="1"/>
          </p:cNvSpPr>
          <p:nvPr>
            <p:ph type="ctrTitle"/>
          </p:nvPr>
        </p:nvSpPr>
        <p:spPr>
          <a:xfrm>
            <a:off x="722469" y="2510601"/>
            <a:ext cx="10363200" cy="555852"/>
          </a:xfrm>
          <a:prstGeom prst="rect">
            <a:avLst/>
          </a:prstGeom>
        </p:spPr>
        <p:txBody>
          <a:bodyPr>
            <a:normAutofit/>
          </a:bodyPr>
          <a:lstStyle>
            <a:lvl1pPr algn="l">
              <a:defRPr sz="3200" b="1" i="0" baseline="0">
                <a:solidFill>
                  <a:srgbClr val="000000"/>
                </a:solidFill>
                <a:latin typeface="メイリオ"/>
                <a:ea typeface="メイリオ"/>
                <a:cs typeface="メイリオ"/>
              </a:defRPr>
            </a:lvl1pPr>
          </a:lstStyle>
          <a:p>
            <a:r>
              <a:rPr kumimoji="1" lang="ja-JP" altLang="en-US"/>
              <a:t>マスター タイトルの書式設定</a:t>
            </a:r>
          </a:p>
        </p:txBody>
      </p:sp>
      <p:sp>
        <p:nvSpPr>
          <p:cNvPr id="9" name="サブタイトル 2">
            <a:extLst>
              <a:ext uri="{FF2B5EF4-FFF2-40B4-BE49-F238E27FC236}">
                <a16:creationId xmlns:a16="http://schemas.microsoft.com/office/drawing/2014/main" id="{C53B1511-A171-6541-BF2A-9DB22954945E}"/>
              </a:ext>
            </a:extLst>
          </p:cNvPr>
          <p:cNvSpPr>
            <a:spLocks noGrp="1"/>
          </p:cNvSpPr>
          <p:nvPr>
            <p:ph type="subTitle" idx="1"/>
          </p:nvPr>
        </p:nvSpPr>
        <p:spPr>
          <a:xfrm>
            <a:off x="722471" y="3141504"/>
            <a:ext cx="10364072" cy="1636019"/>
          </a:xfrm>
          <a:prstGeom prst="rect">
            <a:avLst/>
          </a:prstGeom>
        </p:spPr>
        <p:txBody>
          <a:bodyPr/>
          <a:lstStyle>
            <a:lvl1pPr marL="0" indent="0" algn="l">
              <a:buNone/>
              <a:defRPr sz="2400" b="0">
                <a:solidFill>
                  <a:schemeClr val="accent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kumimoji="1" lang="ja-JP" altLang="en-US"/>
              <a:t>マスター サブタイトルの書式設定</a:t>
            </a:r>
          </a:p>
        </p:txBody>
      </p:sp>
      <p:sp>
        <p:nvSpPr>
          <p:cNvPr id="8" name="スライド番号プレースホルダー 2">
            <a:extLst>
              <a:ext uri="{FF2B5EF4-FFF2-40B4-BE49-F238E27FC236}">
                <a16:creationId xmlns:a16="http://schemas.microsoft.com/office/drawing/2014/main" id="{2012AF93-29B8-B349-8503-3FEFD638A10C}"/>
              </a:ext>
            </a:extLst>
          </p:cNvPr>
          <p:cNvSpPr>
            <a:spLocks noGrp="1"/>
          </p:cNvSpPr>
          <p:nvPr>
            <p:ph type="sldNum" sz="quarter" idx="4"/>
          </p:nvPr>
        </p:nvSpPr>
        <p:spPr>
          <a:xfrm>
            <a:off x="110836" y="6381499"/>
            <a:ext cx="2844800" cy="366183"/>
          </a:xfrm>
          <a:prstGeom prst="rect">
            <a:avLst/>
          </a:prstGeom>
        </p:spPr>
        <p:txBody>
          <a:bodyPr vert="horz" lIns="91440" tIns="45720" rIns="91440" bIns="45720" rtlCol="0" anchor="ctr"/>
          <a:lstStyle>
            <a:lvl1pPr algn="l">
              <a:defRPr sz="1600" b="1">
                <a:solidFill>
                  <a:srgbClr val="2C2C2C"/>
                </a:solidFill>
                <a:ea typeface="Arial Black"/>
              </a:defRPr>
            </a:lvl1pPr>
          </a:lstStyle>
          <a:p>
            <a:fld id="{4FF84BEC-447A-4813-B66C-F22343EE49DA}" type="slidenum">
              <a:rPr kumimoji="1" lang="ja-JP" altLang="en-US" smtClean="0"/>
              <a:t>‹#›</a:t>
            </a:fld>
            <a:endParaRPr kumimoji="1" lang="ja-JP" altLang="en-US"/>
          </a:p>
        </p:txBody>
      </p:sp>
    </p:spTree>
    <p:extLst>
      <p:ext uri="{BB962C8B-B14F-4D97-AF65-F5344CB8AC3E}">
        <p14:creationId xmlns:p14="http://schemas.microsoft.com/office/powerpoint/2010/main" val="1745816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221445"/>
            <a:ext cx="10972800" cy="179746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lvl1pPr algn="r">
              <a:defRPr sz="1600" b="0" baseline="0">
                <a:solidFill>
                  <a:schemeClr val="accent3">
                    <a:lumMod val="50000"/>
                    <a:lumOff val="50000"/>
                  </a:schemeClr>
                </a:solidFill>
                <a:latin typeface="+mj-lt"/>
                <a:cs typeface="Arial Black"/>
              </a:defRPr>
            </a:lvl1pPr>
          </a:lstStyle>
          <a:p>
            <a:fld id="{4FF84BEC-447A-4813-B66C-F22343EE49DA}" type="slidenum">
              <a:rPr kumimoji="1" lang="ja-JP" altLang="en-US" smtClean="0"/>
              <a:t>‹#›</a:t>
            </a:fld>
            <a:endParaRPr kumimoji="1" lang="ja-JP" altLang="en-US"/>
          </a:p>
        </p:txBody>
      </p:sp>
      <p:sp>
        <p:nvSpPr>
          <p:cNvPr id="7" name="タイトル プレースホルダー 1"/>
          <p:cNvSpPr>
            <a:spLocks noGrp="1"/>
          </p:cNvSpPr>
          <p:nvPr>
            <p:ph type="title"/>
          </p:nvPr>
        </p:nvSpPr>
        <p:spPr>
          <a:xfrm>
            <a:off x="609600" y="453997"/>
            <a:ext cx="10972800" cy="638835"/>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1429504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セクション見出し">
    <p:spTree>
      <p:nvGrpSpPr>
        <p:cNvPr id="1" name=""/>
        <p:cNvGrpSpPr/>
        <p:nvPr/>
      </p:nvGrpSpPr>
      <p:grpSpPr>
        <a:xfrm>
          <a:off x="0" y="0"/>
          <a:ext cx="0" cy="0"/>
          <a:chOff x="0" y="0"/>
          <a:chExt cx="0" cy="0"/>
        </a:xfrm>
      </p:grpSpPr>
      <p:pic>
        <p:nvPicPr>
          <p:cNvPr id="9" name="図 8" descr="背景パターン, アイコン&#10;&#10;自動的に生成された説明">
            <a:extLst>
              <a:ext uri="{FF2B5EF4-FFF2-40B4-BE49-F238E27FC236}">
                <a16:creationId xmlns:a16="http://schemas.microsoft.com/office/drawing/2014/main" id="{5E5EC6DF-422C-124D-9A4C-28737816A4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タイトル 1">
            <a:extLst>
              <a:ext uri="{FF2B5EF4-FFF2-40B4-BE49-F238E27FC236}">
                <a16:creationId xmlns:a16="http://schemas.microsoft.com/office/drawing/2014/main" id="{520261FA-8BC0-0649-BF07-5D51D41C61EA}"/>
              </a:ext>
            </a:extLst>
          </p:cNvPr>
          <p:cNvSpPr>
            <a:spLocks noGrp="1"/>
          </p:cNvSpPr>
          <p:nvPr>
            <p:ph type="title"/>
          </p:nvPr>
        </p:nvSpPr>
        <p:spPr>
          <a:xfrm>
            <a:off x="963084" y="2261659"/>
            <a:ext cx="10363200" cy="1816100"/>
          </a:xfrm>
          <a:prstGeom prst="rect">
            <a:avLst/>
          </a:prstGeom>
        </p:spPr>
        <p:txBody>
          <a:bodyPr anchor="t">
            <a:normAutofit/>
          </a:bodyPr>
          <a:lstStyle>
            <a:lvl1pPr algn="l">
              <a:defRPr sz="3200" b="1" cap="all" baseline="0"/>
            </a:lvl1pPr>
          </a:lstStyle>
          <a:p>
            <a:r>
              <a:rPr kumimoji="1" lang="ja-JP" altLang="en-US"/>
              <a:t>マスター タイトルの書式設定</a:t>
            </a:r>
          </a:p>
        </p:txBody>
      </p:sp>
      <p:sp>
        <p:nvSpPr>
          <p:cNvPr id="8" name="テキスト プレースホルダー 2">
            <a:extLst>
              <a:ext uri="{FF2B5EF4-FFF2-40B4-BE49-F238E27FC236}">
                <a16:creationId xmlns:a16="http://schemas.microsoft.com/office/drawing/2014/main" id="{9782D22D-E7FC-AE43-86DB-02F189C788AD}"/>
              </a:ext>
            </a:extLst>
          </p:cNvPr>
          <p:cNvSpPr>
            <a:spLocks noGrp="1"/>
          </p:cNvSpPr>
          <p:nvPr>
            <p:ph type="body" idx="1"/>
          </p:nvPr>
        </p:nvSpPr>
        <p:spPr>
          <a:xfrm>
            <a:off x="963084" y="261410"/>
            <a:ext cx="10363200" cy="2000249"/>
          </a:xfrm>
          <a:prstGeom prst="rect">
            <a:avLst/>
          </a:prstGeom>
        </p:spPr>
        <p:txBody>
          <a:bodyPr anchor="b">
            <a:normAutofit/>
          </a:bodyPr>
          <a:lstStyle>
            <a:lvl1pPr marL="0" indent="0">
              <a:buNone/>
              <a:defRPr sz="2400">
                <a:solidFill>
                  <a:srgbClr val="2C2C2C"/>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08153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sp>
        <p:nvSpPr>
          <p:cNvPr id="8" name="タイトル プレースホルダー 1"/>
          <p:cNvSpPr>
            <a:spLocks noGrp="1"/>
          </p:cNvSpPr>
          <p:nvPr>
            <p:ph type="title"/>
          </p:nvPr>
        </p:nvSpPr>
        <p:spPr>
          <a:xfrm>
            <a:off x="609600" y="415897"/>
            <a:ext cx="10334605" cy="638835"/>
          </a:xfrm>
          <a:prstGeom prst="rect">
            <a:avLst/>
          </a:prstGeom>
        </p:spPr>
        <p:txBody>
          <a:bodyPr vert="horz" lIns="91440" tIns="45720" rIns="91440" bIns="45720" rtlCol="0" anchor="ctr">
            <a:normAutofit/>
          </a:bodyPr>
          <a:lstStyle>
            <a:lvl1pPr>
              <a:defRPr>
                <a:solidFill>
                  <a:srgbClr val="000000"/>
                </a:solidFill>
              </a:defRPr>
            </a:lvl1pPr>
          </a:lstStyle>
          <a:p>
            <a:r>
              <a:rPr kumimoji="1" lang="ja-JP" altLang="en-US"/>
              <a:t>マスター タイトルの書式設定</a:t>
            </a:r>
          </a:p>
        </p:txBody>
      </p:sp>
    </p:spTree>
    <p:extLst>
      <p:ext uri="{BB962C8B-B14F-4D97-AF65-F5344CB8AC3E}">
        <p14:creationId xmlns:p14="http://schemas.microsoft.com/office/powerpoint/2010/main" val="2022050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EE45B-88F8-414E-A760-D81235918D34}"/>
              </a:ext>
            </a:extLst>
          </p:cNvPr>
          <p:cNvSpPr>
            <a:spLocks noGrp="1"/>
          </p:cNvSpPr>
          <p:nvPr>
            <p:ph type="ctrTitle" hasCustomPrompt="1"/>
          </p:nvPr>
        </p:nvSpPr>
        <p:spPr>
          <a:xfrm>
            <a:off x="6096000" y="411480"/>
            <a:ext cx="5486400" cy="2194560"/>
          </a:xfrm>
        </p:spPr>
        <p:txBody>
          <a:bodyPr anchor="b"/>
          <a:lstStyle>
            <a:lvl1pPr algn="l">
              <a:defRPr sz="4800" baseline="0">
                <a:solidFill>
                  <a:schemeClr val="accent2"/>
                </a:solidFill>
              </a:defRPr>
            </a:lvl1pPr>
          </a:lstStyle>
          <a:p>
            <a:r>
              <a:rPr lang="en-US" dirty="0"/>
              <a:t>Proposal:</a:t>
            </a:r>
            <a:br>
              <a:rPr lang="en-US" dirty="0"/>
            </a:br>
            <a:r>
              <a:rPr lang="en-US" dirty="0"/>
              <a:t>Blue Glove Pilot</a:t>
            </a:r>
          </a:p>
        </p:txBody>
      </p:sp>
      <p:sp>
        <p:nvSpPr>
          <p:cNvPr id="3" name="Subtitle 2">
            <a:extLst>
              <a:ext uri="{FF2B5EF4-FFF2-40B4-BE49-F238E27FC236}">
                <a16:creationId xmlns:a16="http://schemas.microsoft.com/office/drawing/2014/main" id="{810381AA-6F3B-434D-8422-E9ECE5FC5D48}"/>
              </a:ext>
            </a:extLst>
          </p:cNvPr>
          <p:cNvSpPr>
            <a:spLocks noGrp="1"/>
          </p:cNvSpPr>
          <p:nvPr>
            <p:ph type="subTitle" idx="1" hasCustomPrompt="1"/>
          </p:nvPr>
        </p:nvSpPr>
        <p:spPr>
          <a:xfrm>
            <a:off x="6096000" y="2926080"/>
            <a:ext cx="5486400" cy="2194560"/>
          </a:xfrm>
        </p:spPr>
        <p:txBody>
          <a:bodyPr tIns="182880" bIns="182880" anchor="t" anchorCtr="0"/>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Food S</a:t>
            </a:r>
          </a:p>
        </p:txBody>
      </p:sp>
      <p:pic>
        <p:nvPicPr>
          <p:cNvPr id="9" name="Graphic 8">
            <a:extLst>
              <a:ext uri="{FF2B5EF4-FFF2-40B4-BE49-F238E27FC236}">
                <a16:creationId xmlns:a16="http://schemas.microsoft.com/office/drawing/2014/main" id="{A711F375-21C1-4CFA-B5ED-D95FA2E72FD7}"/>
              </a:ext>
            </a:extLst>
          </p:cNvPr>
          <p:cNvPicPr>
            <a:picLocks noChangeAspect="1"/>
          </p:cNvPicPr>
          <p:nvPr userDrawn="1"/>
        </p:nvPicPr>
        <p:blipFill rotWithShape="1">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flipH="1">
            <a:off x="0" y="550900"/>
            <a:ext cx="6259721" cy="6307100"/>
          </a:xfrm>
          <a:prstGeom prst="rect">
            <a:avLst/>
          </a:prstGeom>
        </p:spPr>
      </p:pic>
    </p:spTree>
    <p:custDataLst>
      <p:tags r:id="rId1"/>
    </p:custDataLst>
    <p:extLst>
      <p:ext uri="{BB962C8B-B14F-4D97-AF65-F5344CB8AC3E}">
        <p14:creationId xmlns:p14="http://schemas.microsoft.com/office/powerpoint/2010/main" val="73891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2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609600" y="1535113"/>
            <a:ext cx="5386917" cy="639763"/>
          </a:xfrm>
          <a:prstGeom prst="rect">
            <a:avLst/>
          </a:prstGeo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9" y="1535113"/>
            <a:ext cx="5389033" cy="639763"/>
          </a:xfrm>
          <a:prstGeom prst="rect">
            <a:avLst/>
          </a:prstGeo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タイトル プレースホルダー 1"/>
          <p:cNvSpPr>
            <a:spLocks noGrp="1"/>
          </p:cNvSpPr>
          <p:nvPr>
            <p:ph type="title"/>
          </p:nvPr>
        </p:nvSpPr>
        <p:spPr>
          <a:xfrm>
            <a:off x="609600" y="398964"/>
            <a:ext cx="10972801" cy="638835"/>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8318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7" name="タイトル プレースホルダー 1"/>
          <p:cNvSpPr>
            <a:spLocks noGrp="1"/>
          </p:cNvSpPr>
          <p:nvPr>
            <p:ph type="title"/>
          </p:nvPr>
        </p:nvSpPr>
        <p:spPr>
          <a:xfrm>
            <a:off x="609600" y="398964"/>
            <a:ext cx="10334605" cy="638835"/>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08203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白紙">
    <p:spTree>
      <p:nvGrpSpPr>
        <p:cNvPr id="1" name=""/>
        <p:cNvGrpSpPr/>
        <p:nvPr/>
      </p:nvGrpSpPr>
      <p:grpSpPr>
        <a:xfrm>
          <a:off x="0" y="0"/>
          <a:ext cx="0" cy="0"/>
          <a:chOff x="0" y="0"/>
          <a:chExt cx="0" cy="0"/>
        </a:xfrm>
      </p:grpSpPr>
      <p:sp>
        <p:nvSpPr>
          <p:cNvPr id="5" name="タイトル プレースホルダー 1"/>
          <p:cNvSpPr>
            <a:spLocks noGrp="1"/>
          </p:cNvSpPr>
          <p:nvPr>
            <p:ph type="title"/>
          </p:nvPr>
        </p:nvSpPr>
        <p:spPr>
          <a:xfrm>
            <a:off x="609600" y="398964"/>
            <a:ext cx="10334605" cy="638835"/>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434795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タイトル付きの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766733" y="1435102"/>
            <a:ext cx="6815667" cy="4691063"/>
          </a:xfrm>
          <a:prstGeom prst="rect">
            <a:avLst/>
          </a:prstGeom>
        </p:spPr>
        <p:txBody>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ja-JP" altLang="en-US"/>
              <a:t>マスター テキストの書式設定</a:t>
            </a:r>
          </a:p>
        </p:txBody>
      </p:sp>
    </p:spTree>
    <p:extLst>
      <p:ext uri="{BB962C8B-B14F-4D97-AF65-F5344CB8AC3E}">
        <p14:creationId xmlns:p14="http://schemas.microsoft.com/office/powerpoint/2010/main" val="2594468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9"/>
          </a:xfrm>
          <a:prstGeom prst="rect">
            <a:avLst/>
          </a:prstGeom>
        </p:spPr>
        <p:txBody>
          <a:bodyPr anchor="b"/>
          <a:lstStyle>
            <a:lvl1pPr algn="l">
              <a:defRPr sz="2667"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389717" y="5435071"/>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kumimoji="1" lang="ja-JP" altLang="en-US"/>
              <a:t>マスター テキストの書式設定</a:t>
            </a:r>
          </a:p>
        </p:txBody>
      </p:sp>
    </p:spTree>
    <p:extLst>
      <p:ext uri="{BB962C8B-B14F-4D97-AF65-F5344CB8AC3E}">
        <p14:creationId xmlns:p14="http://schemas.microsoft.com/office/powerpoint/2010/main" val="1586897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タイトルと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832420" y="1221445"/>
            <a:ext cx="10972800" cy="1797468"/>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タイトル プレースホルダー 1"/>
          <p:cNvSpPr>
            <a:spLocks noGrp="1"/>
          </p:cNvSpPr>
          <p:nvPr>
            <p:ph type="title"/>
          </p:nvPr>
        </p:nvSpPr>
        <p:spPr>
          <a:xfrm>
            <a:off x="609600" y="415897"/>
            <a:ext cx="10972800" cy="638835"/>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3965442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1690487"/>
            <a:ext cx="2743200" cy="4435676"/>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1690487"/>
            <a:ext cx="8026400" cy="4435676"/>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775422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09600" y="1802749"/>
            <a:ext cx="10972800" cy="2765548"/>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タイトル プレースホルダー 1"/>
          <p:cNvSpPr txBox="1">
            <a:spLocks/>
          </p:cNvSpPr>
          <p:nvPr/>
        </p:nvSpPr>
        <p:spPr>
          <a:xfrm>
            <a:off x="491067" y="398964"/>
            <a:ext cx="10972800" cy="638835"/>
          </a:xfrm>
          <a:prstGeom prst="rect">
            <a:avLst/>
          </a:prstGeom>
        </p:spPr>
        <p:txBody>
          <a:bodyPr vert="horz" lIns="121920" tIns="60960" rIns="121920" bIns="60960" rtlCol="0" anchor="ctr">
            <a:normAutofit/>
          </a:bodyPr>
          <a:lstStyle/>
          <a:p>
            <a:pPr marL="0" marR="0" lvl="0" indent="0" algn="l" defTabSz="609585" rtl="0" eaLnBrk="1" fontAlgn="auto" latinLnBrk="0" hangingPunct="1">
              <a:lnSpc>
                <a:spcPct val="100000"/>
              </a:lnSpc>
              <a:spcBef>
                <a:spcPct val="0"/>
              </a:spcBef>
              <a:spcAft>
                <a:spcPts val="0"/>
              </a:spcAft>
              <a:buClrTx/>
              <a:buSzTx/>
              <a:buFontTx/>
              <a:buNone/>
              <a:tabLst/>
              <a:defRPr/>
            </a:pPr>
            <a:r>
              <a:rPr kumimoji="1" lang="ja-JP" altLang="en-US" sz="3200" b="1" i="0" u="none" strike="noStrike" kern="1200" cap="none" spc="0" normalizeH="0" baseline="0" noProof="0">
                <a:ln>
                  <a:noFill/>
                </a:ln>
                <a:solidFill>
                  <a:srgbClr val="000000"/>
                </a:solidFill>
                <a:effectLst/>
                <a:uLnTx/>
                <a:uFillTx/>
                <a:latin typeface="メイリオ"/>
                <a:ea typeface="メイリオ"/>
                <a:cs typeface="メイリオ"/>
              </a:rPr>
              <a:t>マスター タイトルの書式設定</a:t>
            </a:r>
          </a:p>
        </p:txBody>
      </p:sp>
    </p:spTree>
    <p:extLst>
      <p:ext uri="{BB962C8B-B14F-4D97-AF65-F5344CB8AC3E}">
        <p14:creationId xmlns:p14="http://schemas.microsoft.com/office/powerpoint/2010/main" val="967827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白紙">
    <p:spTree>
      <p:nvGrpSpPr>
        <p:cNvPr id="1" name=""/>
        <p:cNvGrpSpPr/>
        <p:nvPr/>
      </p:nvGrpSpPr>
      <p:grpSpPr>
        <a:xfrm>
          <a:off x="0" y="0"/>
          <a:ext cx="0" cy="0"/>
          <a:chOff x="0" y="0"/>
          <a:chExt cx="0" cy="0"/>
        </a:xfrm>
      </p:grpSpPr>
      <p:sp>
        <p:nvSpPr>
          <p:cNvPr id="5" name="タイトル プレースホルダー 1"/>
          <p:cNvSpPr>
            <a:spLocks noGrp="1"/>
          </p:cNvSpPr>
          <p:nvPr>
            <p:ph type="title"/>
          </p:nvPr>
        </p:nvSpPr>
        <p:spPr>
          <a:xfrm>
            <a:off x="609600" y="415897"/>
            <a:ext cx="10334605" cy="638835"/>
          </a:xfrm>
          <a:prstGeom prst="rect">
            <a:avLst/>
          </a:prstGeom>
        </p:spPr>
        <p:txBody>
          <a:bodyPr vert="horz" lIns="91440" tIns="45720" rIns="91440" bIns="45720" rtlCol="0" anchor="ctr">
            <a:normAutofit/>
          </a:bodyPr>
          <a:lstStyle/>
          <a:p>
            <a:r>
              <a:rPr kumimoji="1" lang="ja-JP" altLang="en-US"/>
              <a:t>マスター タイトルの書式設定</a:t>
            </a:r>
          </a:p>
        </p:txBody>
      </p:sp>
    </p:spTree>
    <p:extLst>
      <p:ext uri="{BB962C8B-B14F-4D97-AF65-F5344CB8AC3E}">
        <p14:creationId xmlns:p14="http://schemas.microsoft.com/office/powerpoint/2010/main" val="2692071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Blank w/ Border">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652F952F-58F1-437C-A695-90CD54681DB3}"/>
              </a:ext>
            </a:extLst>
          </p:cNvPr>
          <p:cNvSpPr/>
          <p:nvPr/>
        </p:nvSpPr>
        <p:spPr>
          <a:xfrm>
            <a:off x="0" y="0"/>
            <a:ext cx="12192000" cy="6858000"/>
          </a:xfrm>
          <a:custGeom>
            <a:avLst/>
            <a:gdLst>
              <a:gd name="connsiteX0" fmla="*/ 244475 w 12192000"/>
              <a:gd name="connsiteY0" fmla="*/ 228600 h 6858000"/>
              <a:gd name="connsiteX1" fmla="*/ 244475 w 12192000"/>
              <a:gd name="connsiteY1" fmla="*/ 6629400 h 6858000"/>
              <a:gd name="connsiteX2" fmla="*/ 11947525 w 12192000"/>
              <a:gd name="connsiteY2" fmla="*/ 6629400 h 6858000"/>
              <a:gd name="connsiteX3" fmla="*/ 11947525 w 12192000"/>
              <a:gd name="connsiteY3" fmla="*/ 2286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44475" y="228600"/>
                </a:moveTo>
                <a:lnTo>
                  <a:pt x="244475" y="6629400"/>
                </a:lnTo>
                <a:lnTo>
                  <a:pt x="11947525" y="6629400"/>
                </a:lnTo>
                <a:lnTo>
                  <a:pt x="11947525" y="228600"/>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12" tIns="45714" rIns="91412" bIns="45714" rtlCol="0" anchor="ctr"/>
          <a:lstStyle/>
          <a:p>
            <a:pPr algn="ctr"/>
            <a:endParaRPr lang="en-US" dirty="0"/>
          </a:p>
        </p:txBody>
      </p:sp>
      <p:sp>
        <p:nvSpPr>
          <p:cNvPr id="4" name="Slide Number Placeholder 4">
            <a:extLst>
              <a:ext uri="{FF2B5EF4-FFF2-40B4-BE49-F238E27FC236}">
                <a16:creationId xmlns:a16="http://schemas.microsoft.com/office/drawing/2014/main" id="{56B44266-E799-43A5-AEE2-FD690652E7EF}"/>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62710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4">
          <p15:clr>
            <a:srgbClr val="FBAE40"/>
          </p15:clr>
        </p15:guide>
        <p15:guide id="2" pos="752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FD76C8F-5F3B-472D-8BFE-6F1AB1D88213}"/>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680" y="0"/>
            <a:ext cx="780290" cy="6858000"/>
          </a:xfrm>
          <a:prstGeom prst="rect">
            <a:avLst/>
          </a:prstGeom>
        </p:spPr>
      </p:pic>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1112520" y="1234440"/>
            <a:ext cx="9966960" cy="2194560"/>
          </a:xfrm>
        </p:spPr>
        <p:txBody>
          <a:bodyPr anchor="b"/>
          <a:lstStyle>
            <a:lvl1pPr algn="ctr">
              <a:defRPr sz="48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810381AA-6F3B-434D-8422-E9ECE5FC5D48}"/>
              </a:ext>
            </a:extLst>
          </p:cNvPr>
          <p:cNvSpPr>
            <a:spLocks noGrp="1"/>
          </p:cNvSpPr>
          <p:nvPr>
            <p:ph type="subTitle" idx="1"/>
          </p:nvPr>
        </p:nvSpPr>
        <p:spPr>
          <a:xfrm>
            <a:off x="1112520" y="3429000"/>
            <a:ext cx="9966960" cy="2194560"/>
          </a:xfrm>
        </p:spPr>
        <p:txBody>
          <a:bodyPr tIns="182880" bIns="182880" anchor="t" anchorCtr="0"/>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325766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29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Full: Title &amp; Sub">
    <p:bg>
      <p:bgPr>
        <a:solidFill>
          <a:schemeClr val="accent5"/>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2A190B-7994-4FAD-847F-FB33770A89D4}"/>
              </a:ext>
            </a:extLst>
          </p:cNvPr>
          <p:cNvSpPr>
            <a:spLocks noGrp="1"/>
          </p:cNvSpPr>
          <p:nvPr>
            <p:ph type="pic" sz="quarter" idx="10"/>
          </p:nvPr>
        </p:nvSpPr>
        <p:spPr>
          <a:xfrm>
            <a:off x="0" y="0"/>
            <a:ext cx="12192000" cy="6858000"/>
          </a:xfrm>
          <a:solidFill>
            <a:schemeClr val="accent5"/>
          </a:solidFill>
        </p:spPr>
        <p:txBody>
          <a:bodyPr tIns="274232" anchor="t" anchorCtr="0"/>
          <a:lstStyle>
            <a:lvl1pPr marL="0" indent="0" algn="ctr">
              <a:buNone/>
              <a:defRPr sz="1900">
                <a:solidFill>
                  <a:schemeClr val="accent4"/>
                </a:solidFill>
              </a:defRPr>
            </a:lvl1pPr>
          </a:lstStyle>
          <a:p>
            <a:r>
              <a:rPr lang="ja-JP" altLang="en-US"/>
              <a:t>アイコンをクリックして図を追加</a:t>
            </a: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609600" y="228600"/>
            <a:ext cx="5486400" cy="3200400"/>
          </a:xfrm>
        </p:spPr>
        <p:txBody>
          <a:bodyPr anchor="b" anchorCtr="0"/>
          <a:lstStyle>
            <a:lvl1pPr algn="l">
              <a:defRPr sz="4700">
                <a:solidFill>
                  <a:schemeClr val="accent2"/>
                </a:solidFill>
              </a:defRPr>
            </a:lvl1pPr>
          </a:lstStyle>
          <a:p>
            <a:r>
              <a:rPr lang="ja-JP" altLang="en-US"/>
              <a:t>マスター タイトルの書式設定</a:t>
            </a:r>
            <a:endParaRPr lang="en-US"/>
          </a:p>
        </p:txBody>
      </p:sp>
      <p:sp>
        <p:nvSpPr>
          <p:cNvPr id="4" name="Subtitle 2">
            <a:extLst>
              <a:ext uri="{FF2B5EF4-FFF2-40B4-BE49-F238E27FC236}">
                <a16:creationId xmlns:a16="http://schemas.microsoft.com/office/drawing/2014/main" id="{6F34E61E-0508-4B17-88C4-705CC5E1116D}"/>
              </a:ext>
            </a:extLst>
          </p:cNvPr>
          <p:cNvSpPr>
            <a:spLocks noGrp="1"/>
          </p:cNvSpPr>
          <p:nvPr>
            <p:ph type="subTitle" idx="1"/>
          </p:nvPr>
        </p:nvSpPr>
        <p:spPr>
          <a:xfrm>
            <a:off x="609600" y="3429000"/>
            <a:ext cx="5486400" cy="3200400"/>
          </a:xfrm>
        </p:spPr>
        <p:txBody>
          <a:bodyPr tIns="182825" bIns="182825" anchor="t" anchorCtr="0"/>
          <a:lstStyle>
            <a:lvl1pPr marL="0" indent="0" algn="l">
              <a:buNone/>
              <a:defRPr sz="2800">
                <a:solidFill>
                  <a:schemeClr val="bg1"/>
                </a:solidFill>
              </a:defRPr>
            </a:lvl1pPr>
            <a:lvl2pPr marL="457047" indent="0" algn="ctr">
              <a:buNone/>
              <a:defRPr sz="2100"/>
            </a:lvl2pPr>
            <a:lvl3pPr marL="914098" indent="0" algn="ctr">
              <a:buNone/>
              <a:defRPr sz="1900"/>
            </a:lvl3pPr>
            <a:lvl4pPr marL="1371150" indent="0" algn="ctr">
              <a:buNone/>
              <a:defRPr sz="1500"/>
            </a:lvl4pPr>
            <a:lvl5pPr marL="1828200" indent="0" algn="ctr">
              <a:buNone/>
              <a:defRPr sz="1500"/>
            </a:lvl5pPr>
            <a:lvl6pPr marL="2285254" indent="0" algn="ctr">
              <a:buNone/>
              <a:defRPr sz="1500"/>
            </a:lvl6pPr>
            <a:lvl7pPr marL="2742298" indent="0" algn="ctr">
              <a:buNone/>
              <a:defRPr sz="1500"/>
            </a:lvl7pPr>
            <a:lvl8pPr marL="3199347" indent="0" algn="ctr">
              <a:buNone/>
              <a:defRPr sz="1500"/>
            </a:lvl8pPr>
            <a:lvl9pPr marL="3656391" indent="0" algn="ctr">
              <a:buNone/>
              <a:defRPr sz="1500"/>
            </a:lvl9pPr>
          </a:lstStyle>
          <a:p>
            <a:r>
              <a:rPr lang="ja-JP" altLang="en-US"/>
              <a:t>マスター サブタイトルの書式設定</a:t>
            </a:r>
            <a:endParaRPr lang="en-US"/>
          </a:p>
        </p:txBody>
      </p:sp>
      <p:sp>
        <p:nvSpPr>
          <p:cNvPr id="7" name="Slide Number Placeholder 4">
            <a:extLst>
              <a:ext uri="{FF2B5EF4-FFF2-40B4-BE49-F238E27FC236}">
                <a16:creationId xmlns:a16="http://schemas.microsoft.com/office/drawing/2014/main" id="{0E771104-31EB-439C-BDF2-50E7F77D4DC0}"/>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solidFill>
                  <a:schemeClr val="bg1"/>
                </a:solidFill>
              </a:defRPr>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17011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 Full: Title Only">
    <p:bg>
      <p:bgPr>
        <a:solidFill>
          <a:schemeClr val="accent5"/>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2A190B-7994-4FAD-847F-FB33770A89D4}"/>
              </a:ext>
            </a:extLst>
          </p:cNvPr>
          <p:cNvSpPr>
            <a:spLocks noGrp="1"/>
          </p:cNvSpPr>
          <p:nvPr>
            <p:ph type="pic" sz="quarter" idx="10"/>
          </p:nvPr>
        </p:nvSpPr>
        <p:spPr>
          <a:xfrm>
            <a:off x="0" y="0"/>
            <a:ext cx="12192000" cy="6858000"/>
          </a:xfrm>
          <a:solidFill>
            <a:schemeClr val="accent5"/>
          </a:solidFill>
        </p:spPr>
        <p:txBody>
          <a:bodyPr tIns="274232" anchor="t" anchorCtr="0"/>
          <a:lstStyle>
            <a:lvl1pPr marL="0" indent="0" algn="ctr">
              <a:buNone/>
              <a:defRPr sz="1900">
                <a:solidFill>
                  <a:schemeClr val="accent4"/>
                </a:solidFill>
              </a:defRPr>
            </a:lvl1pPr>
          </a:lstStyle>
          <a:p>
            <a:r>
              <a:rPr lang="ja-JP" altLang="en-US"/>
              <a:t>アイコンをクリックして図を追加</a:t>
            </a: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609600" y="228600"/>
            <a:ext cx="5486400" cy="6400800"/>
          </a:xfrm>
        </p:spPr>
        <p:txBody>
          <a:bodyPr anchor="ctr" anchorCtr="0"/>
          <a:lstStyle>
            <a:lvl1pPr algn="l">
              <a:defRPr sz="4700">
                <a:solidFill>
                  <a:schemeClr val="accent2"/>
                </a:solidFill>
              </a:defRPr>
            </a:lvl1pPr>
          </a:lstStyle>
          <a:p>
            <a:r>
              <a:rPr lang="ja-JP" altLang="en-US"/>
              <a:t>マスター タイトルの書式設定</a:t>
            </a:r>
            <a:endParaRPr lang="en-US"/>
          </a:p>
        </p:txBody>
      </p:sp>
      <p:sp>
        <p:nvSpPr>
          <p:cNvPr id="6" name="Slide Number Placeholder 4">
            <a:extLst>
              <a:ext uri="{FF2B5EF4-FFF2-40B4-BE49-F238E27FC236}">
                <a16:creationId xmlns:a16="http://schemas.microsoft.com/office/drawing/2014/main" id="{EAF37600-121E-4196-95A7-94C905A6D69F}"/>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solidFill>
                  <a:schemeClr val="bg1"/>
                </a:solidFill>
              </a:defRPr>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422223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Full: Title &amp; Brow">
    <p:bg>
      <p:bgPr>
        <a:solidFill>
          <a:schemeClr val="accent5"/>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2A190B-7994-4FAD-847F-FB33770A89D4}"/>
              </a:ext>
            </a:extLst>
          </p:cNvPr>
          <p:cNvSpPr>
            <a:spLocks noGrp="1"/>
          </p:cNvSpPr>
          <p:nvPr>
            <p:ph type="pic" sz="quarter" idx="10"/>
          </p:nvPr>
        </p:nvSpPr>
        <p:spPr>
          <a:xfrm>
            <a:off x="0" y="0"/>
            <a:ext cx="12192000" cy="6858000"/>
          </a:xfrm>
          <a:solidFill>
            <a:schemeClr val="accent5"/>
          </a:solidFill>
        </p:spPr>
        <p:txBody>
          <a:bodyPr tIns="274232" anchor="t" anchorCtr="0"/>
          <a:lstStyle>
            <a:lvl1pPr marL="0" indent="0" algn="ctr">
              <a:buNone/>
              <a:defRPr sz="1900">
                <a:solidFill>
                  <a:schemeClr val="accent4"/>
                </a:solidFill>
              </a:defRPr>
            </a:lvl1pPr>
          </a:lstStyle>
          <a:p>
            <a:r>
              <a:rPr lang="ja-JP" altLang="en-US"/>
              <a:t>アイコンをクリックして図を追加</a:t>
            </a: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609600" y="228600"/>
            <a:ext cx="5486400" cy="6400800"/>
          </a:xfrm>
        </p:spPr>
        <p:txBody>
          <a:bodyPr anchor="ctr" anchorCtr="0"/>
          <a:lstStyle>
            <a:lvl1pPr algn="l">
              <a:defRPr sz="4700">
                <a:solidFill>
                  <a:schemeClr val="accent2"/>
                </a:solidFill>
              </a:defRPr>
            </a:lvl1pPr>
          </a:lstStyle>
          <a:p>
            <a:r>
              <a:rPr lang="ja-JP" altLang="en-US"/>
              <a:t>マスター タイトルの書式設定</a:t>
            </a:r>
            <a:endParaRPr lang="en-US"/>
          </a:p>
        </p:txBody>
      </p:sp>
      <p:sp>
        <p:nvSpPr>
          <p:cNvPr id="4" name="Text Placeholder 2">
            <a:extLst>
              <a:ext uri="{FF2B5EF4-FFF2-40B4-BE49-F238E27FC236}">
                <a16:creationId xmlns:a16="http://schemas.microsoft.com/office/drawing/2014/main" id="{6DD325E8-6F40-4BF0-8ABB-F80F06CFC635}"/>
              </a:ext>
            </a:extLst>
          </p:cNvPr>
          <p:cNvSpPr>
            <a:spLocks noGrp="1"/>
          </p:cNvSpPr>
          <p:nvPr>
            <p:ph type="body" sz="quarter" idx="12"/>
          </p:nvPr>
        </p:nvSpPr>
        <p:spPr>
          <a:xfrm>
            <a:off x="334966" y="228600"/>
            <a:ext cx="5761036" cy="457200"/>
          </a:xfrm>
        </p:spPr>
        <p:txBody>
          <a:bodyPr anchor="t" anchorCtr="0"/>
          <a:lstStyle>
            <a:lvl1pPr marL="0" indent="0" algn="l">
              <a:buFont typeface="Arial" panose="020B0604020202020204" pitchFamily="34" charset="0"/>
              <a:buNone/>
              <a:defRPr sz="2400" b="1">
                <a:solidFill>
                  <a:schemeClr val="accent2"/>
                </a:solidFill>
              </a:defRPr>
            </a:lvl1pPr>
            <a:lvl2pPr marL="345966" indent="0">
              <a:buNone/>
              <a:defRPr/>
            </a:lvl2pPr>
          </a:lstStyle>
          <a:p>
            <a:pPr lvl="0"/>
            <a:r>
              <a:rPr lang="ja-JP" altLang="en-US"/>
              <a:t>マスター テキストの書式設定</a:t>
            </a:r>
          </a:p>
        </p:txBody>
      </p:sp>
      <p:sp>
        <p:nvSpPr>
          <p:cNvPr id="7" name="Slide Number Placeholder 4">
            <a:extLst>
              <a:ext uri="{FF2B5EF4-FFF2-40B4-BE49-F238E27FC236}">
                <a16:creationId xmlns:a16="http://schemas.microsoft.com/office/drawing/2014/main" id="{D9CBD7D9-BDEF-45C2-85DD-B320DB52D37D}"/>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solidFill>
                  <a:schemeClr val="bg1"/>
                </a:solidFill>
              </a:defRPr>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49678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タイトルとコンテンツ">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402-425A-4944-8104-1937C489ECDC}"/>
              </a:ext>
            </a:extLst>
          </p:cNvPr>
          <p:cNvSpPr>
            <a:spLocks noGrp="1"/>
          </p:cNvSpPr>
          <p:nvPr>
            <p:ph type="title"/>
          </p:nvPr>
        </p:nvSpPr>
        <p:spPr/>
        <p:txBody>
          <a:bodyPr/>
          <a:lstStyle/>
          <a:p>
            <a:r>
              <a:rPr lang="ja-JP" altLang="en-US"/>
              <a:t>マスター タイトルの書式設定</a:t>
            </a:r>
            <a:endParaRPr lang="en-US"/>
          </a:p>
        </p:txBody>
      </p:sp>
      <p:sp>
        <p:nvSpPr>
          <p:cNvPr id="6" name="Content Placeholder 5">
            <a:extLst>
              <a:ext uri="{FF2B5EF4-FFF2-40B4-BE49-F238E27FC236}">
                <a16:creationId xmlns:a16="http://schemas.microsoft.com/office/drawing/2014/main" id="{AB8EC0ED-BB8D-4101-BC74-E297AC472515}"/>
              </a:ext>
            </a:extLst>
          </p:cNvPr>
          <p:cNvSpPr>
            <a:spLocks noGrp="1"/>
          </p:cNvSpPr>
          <p:nvPr>
            <p:ph sz="quarter" idx="10"/>
          </p:nvPr>
        </p:nvSpPr>
        <p:spPr>
          <a:xfrm>
            <a:off x="334965" y="1235075"/>
            <a:ext cx="11522075" cy="512064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Slide Number Placeholder 4">
            <a:extLst>
              <a:ext uri="{FF2B5EF4-FFF2-40B4-BE49-F238E27FC236}">
                <a16:creationId xmlns:a16="http://schemas.microsoft.com/office/drawing/2014/main" id="{B56D2486-EC9D-40B0-BF28-B91E6BBE6724}"/>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17572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F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402-425A-4944-8104-1937C489ECDC}"/>
              </a:ext>
            </a:extLst>
          </p:cNvPr>
          <p:cNvSpPr>
            <a:spLocks noGrp="1"/>
          </p:cNvSpPr>
          <p:nvPr>
            <p:ph type="title"/>
          </p:nvPr>
        </p:nvSpPr>
        <p:spPr>
          <a:xfrm>
            <a:off x="1066808" y="228600"/>
            <a:ext cx="10790239" cy="731520"/>
          </a:xfrm>
        </p:spPr>
        <p:txBody>
          <a:bodyPr/>
          <a:lstStyle/>
          <a:p>
            <a:r>
              <a:rPr lang="ja-JP" altLang="en-US"/>
              <a:t>マスター タイトルの書式設定</a:t>
            </a:r>
            <a:endParaRPr lang="en-US"/>
          </a:p>
        </p:txBody>
      </p:sp>
      <p:sp>
        <p:nvSpPr>
          <p:cNvPr id="6" name="Content Placeholder 5">
            <a:extLst>
              <a:ext uri="{FF2B5EF4-FFF2-40B4-BE49-F238E27FC236}">
                <a16:creationId xmlns:a16="http://schemas.microsoft.com/office/drawing/2014/main" id="{AB8EC0ED-BB8D-4101-BC74-E297AC472515}"/>
              </a:ext>
            </a:extLst>
          </p:cNvPr>
          <p:cNvSpPr>
            <a:spLocks noGrp="1"/>
          </p:cNvSpPr>
          <p:nvPr>
            <p:ph sz="quarter" idx="10"/>
          </p:nvPr>
        </p:nvSpPr>
        <p:spPr>
          <a:xfrm>
            <a:off x="1066808" y="1235075"/>
            <a:ext cx="10790239" cy="5120640"/>
          </a:xfrm>
        </p:spPr>
        <p:txBody>
          <a:bodyPr/>
          <a:lstStyle>
            <a:lvl1pPr marL="287239" indent="-287239">
              <a:buClr>
                <a:schemeClr val="accent1"/>
              </a:buClr>
              <a:buFont typeface="Calibri" panose="020F0502020204030204" pitchFamily="34" charset="0"/>
              <a:buChar char="•"/>
              <a:defRPr/>
            </a:lvl1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Slide Number Placeholder 4">
            <a:extLst>
              <a:ext uri="{FF2B5EF4-FFF2-40B4-BE49-F238E27FC236}">
                <a16:creationId xmlns:a16="http://schemas.microsoft.com/office/drawing/2014/main" id="{BEE54807-9987-4B91-AA95-84CB3BDFFEE3}"/>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lvl1pPr>
          </a:lstStyle>
          <a:p>
            <a:fld id="{4FF84BEC-447A-4813-B66C-F22343EE49DA}" type="slidenum">
              <a:rPr kumimoji="1" lang="ja-JP" altLang="en-US" smtClean="0"/>
              <a:t>‹#›</a:t>
            </a:fld>
            <a:endParaRPr kumimoji="1" lang="ja-JP" altLang="en-US"/>
          </a:p>
        </p:txBody>
      </p:sp>
      <p:pic>
        <p:nvPicPr>
          <p:cNvPr id="8" name="Graphic 7">
            <a:extLst>
              <a:ext uri="{FF2B5EF4-FFF2-40B4-BE49-F238E27FC236}">
                <a16:creationId xmlns:a16="http://schemas.microsoft.com/office/drawing/2014/main" id="{A0ACE384-61D6-4C76-BF26-1B7E76CFC466}"/>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8529" b="20917"/>
          <a:stretch/>
        </p:blipFill>
        <p:spPr>
          <a:xfrm>
            <a:off x="106681" y="0"/>
            <a:ext cx="780291" cy="6858000"/>
          </a:xfrm>
          <a:prstGeom prst="rect">
            <a:avLst/>
          </a:prstGeom>
        </p:spPr>
      </p:pic>
    </p:spTree>
    <p:custDataLst>
      <p:tags r:id="rId1"/>
    </p:custDataLst>
    <p:extLst>
      <p:ext uri="{BB962C8B-B14F-4D97-AF65-F5344CB8AC3E}">
        <p14:creationId xmlns:p14="http://schemas.microsoft.com/office/powerpoint/2010/main" val="38751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タイトルのみ">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402-425A-4944-8104-1937C489ECDC}"/>
              </a:ext>
            </a:extLst>
          </p:cNvPr>
          <p:cNvSpPr>
            <a:spLocks noGrp="1"/>
          </p:cNvSpPr>
          <p:nvPr>
            <p:ph type="title"/>
          </p:nvPr>
        </p:nvSpPr>
        <p:spPr/>
        <p:txBody>
          <a:bodyPr/>
          <a:lstStyle/>
          <a:p>
            <a:r>
              <a:rPr lang="ja-JP" altLang="en-US"/>
              <a:t>マスター タイトルの書式設定</a:t>
            </a:r>
            <a:endParaRPr lang="en-US"/>
          </a:p>
        </p:txBody>
      </p:sp>
      <p:sp>
        <p:nvSpPr>
          <p:cNvPr id="4" name="Slide Number Placeholder 4">
            <a:extLst>
              <a:ext uri="{FF2B5EF4-FFF2-40B4-BE49-F238E27FC236}">
                <a16:creationId xmlns:a16="http://schemas.microsoft.com/office/drawing/2014/main" id="{522A316C-52CF-4124-82E7-165BEA62887C}"/>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354187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白紙">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A42C494B-DF44-460D-96AA-D8FE036ED6F7}"/>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411873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1">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BDD0D00B-05F5-4C2B-9321-091C04C267D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flipH="1">
            <a:off x="8133668" y="5757048"/>
            <a:ext cx="3090672" cy="274320"/>
          </a:xfrm>
          <a:prstGeom prst="rect">
            <a:avLst/>
          </a:prstGeom>
        </p:spPr>
      </p:pic>
      <p:sp>
        <p:nvSpPr>
          <p:cNvPr id="5" name="Rectangle 4">
            <a:extLst>
              <a:ext uri="{FF2B5EF4-FFF2-40B4-BE49-F238E27FC236}">
                <a16:creationId xmlns:a16="http://schemas.microsoft.com/office/drawing/2014/main" id="{C4C58F74-946F-46D3-A965-FD956A9F1015}"/>
              </a:ext>
            </a:extLst>
          </p:cNvPr>
          <p:cNvSpPr/>
          <p:nvPr/>
        </p:nvSpPr>
        <p:spPr>
          <a:xfrm>
            <a:off x="0" y="0"/>
            <a:ext cx="12192000" cy="5760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14" rIns="91412" bIns="45714" rtlCol="0" anchor="ctr"/>
          <a:lstStyle/>
          <a:p>
            <a:pPr algn="ct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334963" y="228600"/>
            <a:ext cx="11522076" cy="5486400"/>
          </a:xfrm>
        </p:spPr>
        <p:txBody>
          <a:bodyPr anchor="ctr" anchorCtr="0"/>
          <a:lstStyle>
            <a:lvl1pPr algn="ctr">
              <a:defRPr sz="4700">
                <a:solidFill>
                  <a:schemeClr val="bg1"/>
                </a:solidFill>
              </a:defRPr>
            </a:lvl1pPr>
          </a:lstStyle>
          <a:p>
            <a:r>
              <a:rPr lang="ja-JP" altLang="en-US"/>
              <a:t>マスター タイトルの書式設定</a:t>
            </a:r>
            <a:endParaRPr lang="en-US"/>
          </a:p>
        </p:txBody>
      </p:sp>
      <p:sp>
        <p:nvSpPr>
          <p:cNvPr id="8" name="Slide Number Placeholder 4">
            <a:extLst>
              <a:ext uri="{FF2B5EF4-FFF2-40B4-BE49-F238E27FC236}">
                <a16:creationId xmlns:a16="http://schemas.microsoft.com/office/drawing/2014/main" id="{91B20ABE-8968-4BCD-BA52-34D8C9D91346}"/>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12289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vider 3">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E66D7C-B51F-43E3-867E-954ED1DFBB97}"/>
              </a:ext>
            </a:extLst>
          </p:cNvPr>
          <p:cNvSpPr/>
          <p:nvPr/>
        </p:nvSpPr>
        <p:spPr>
          <a:xfrm>
            <a:off x="0" y="22860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pic>
        <p:nvPicPr>
          <p:cNvPr id="10" name="Graphic 9">
            <a:extLst>
              <a:ext uri="{FF2B5EF4-FFF2-40B4-BE49-F238E27FC236}">
                <a16:creationId xmlns:a16="http://schemas.microsoft.com/office/drawing/2014/main" id="{80E1EB87-7AB9-46C0-97D6-AA8F0549610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flipH="1">
            <a:off x="9796272" y="502920"/>
            <a:ext cx="2060448" cy="182880"/>
          </a:xfrm>
          <a:prstGeom prst="rect">
            <a:avLst/>
          </a:prstGeom>
        </p:spPr>
      </p:pic>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334963" y="2951481"/>
            <a:ext cx="11522076" cy="955040"/>
          </a:xfrm>
        </p:spPr>
        <p:txBody>
          <a:bodyPr bIns="45714" anchor="ctr" anchorCtr="0"/>
          <a:lstStyle>
            <a:lvl1pPr algn="ctr">
              <a:defRPr sz="2800">
                <a:solidFill>
                  <a:schemeClr val="accent2"/>
                </a:solidFill>
              </a:defRPr>
            </a:lvl1pPr>
          </a:lstStyle>
          <a:p>
            <a:r>
              <a:rPr lang="ja-JP" altLang="en-US"/>
              <a:t>マスター タイトルの書式設定</a:t>
            </a:r>
            <a:endParaRPr lang="en-US"/>
          </a:p>
        </p:txBody>
      </p:sp>
      <p:sp>
        <p:nvSpPr>
          <p:cNvPr id="14" name="Rectangle 13">
            <a:extLst>
              <a:ext uri="{FF2B5EF4-FFF2-40B4-BE49-F238E27FC236}">
                <a16:creationId xmlns:a16="http://schemas.microsoft.com/office/drawing/2014/main" id="{DAC9EDBA-0363-47B9-818B-5FF5F8F26F6C}"/>
              </a:ext>
            </a:extLst>
          </p:cNvPr>
          <p:cNvSpPr/>
          <p:nvPr/>
        </p:nvSpPr>
        <p:spPr>
          <a:xfrm>
            <a:off x="0" y="90932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sp>
        <p:nvSpPr>
          <p:cNvPr id="16" name="Rectangle 15">
            <a:extLst>
              <a:ext uri="{FF2B5EF4-FFF2-40B4-BE49-F238E27FC236}">
                <a16:creationId xmlns:a16="http://schemas.microsoft.com/office/drawing/2014/main" id="{DE24438C-62BA-42BB-96F7-2057489C1579}"/>
              </a:ext>
            </a:extLst>
          </p:cNvPr>
          <p:cNvSpPr/>
          <p:nvPr/>
        </p:nvSpPr>
        <p:spPr>
          <a:xfrm>
            <a:off x="0" y="159004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sp>
        <p:nvSpPr>
          <p:cNvPr id="18" name="Rectangle 17">
            <a:extLst>
              <a:ext uri="{FF2B5EF4-FFF2-40B4-BE49-F238E27FC236}">
                <a16:creationId xmlns:a16="http://schemas.microsoft.com/office/drawing/2014/main" id="{221EF1EF-E0E6-4F8B-A841-FC09B1877988}"/>
              </a:ext>
            </a:extLst>
          </p:cNvPr>
          <p:cNvSpPr/>
          <p:nvPr/>
        </p:nvSpPr>
        <p:spPr>
          <a:xfrm>
            <a:off x="0" y="431292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pic>
        <p:nvPicPr>
          <p:cNvPr id="19" name="Graphic 18">
            <a:extLst>
              <a:ext uri="{FF2B5EF4-FFF2-40B4-BE49-F238E27FC236}">
                <a16:creationId xmlns:a16="http://schemas.microsoft.com/office/drawing/2014/main" id="{18FD7916-3947-4B67-9AD6-B4407B427FC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2440" y="5257800"/>
            <a:ext cx="2060448" cy="182880"/>
          </a:xfrm>
          <a:prstGeom prst="rect">
            <a:avLst/>
          </a:prstGeom>
        </p:spPr>
      </p:pic>
      <p:sp>
        <p:nvSpPr>
          <p:cNvPr id="20" name="Rectangle 19">
            <a:extLst>
              <a:ext uri="{FF2B5EF4-FFF2-40B4-BE49-F238E27FC236}">
                <a16:creationId xmlns:a16="http://schemas.microsoft.com/office/drawing/2014/main" id="{6AB1E873-E046-490C-8D96-66E463AFB3F9}"/>
              </a:ext>
            </a:extLst>
          </p:cNvPr>
          <p:cNvSpPr/>
          <p:nvPr/>
        </p:nvSpPr>
        <p:spPr>
          <a:xfrm>
            <a:off x="0" y="499364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sp>
        <p:nvSpPr>
          <p:cNvPr id="21" name="Rectangle 20">
            <a:extLst>
              <a:ext uri="{FF2B5EF4-FFF2-40B4-BE49-F238E27FC236}">
                <a16:creationId xmlns:a16="http://schemas.microsoft.com/office/drawing/2014/main" id="{20A2DD17-028B-40F8-A127-C30F5C2A719F}"/>
              </a:ext>
            </a:extLst>
          </p:cNvPr>
          <p:cNvSpPr/>
          <p:nvPr/>
        </p:nvSpPr>
        <p:spPr>
          <a:xfrm>
            <a:off x="0" y="567436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sp>
        <p:nvSpPr>
          <p:cNvPr id="22" name="Rectangle 21">
            <a:extLst>
              <a:ext uri="{FF2B5EF4-FFF2-40B4-BE49-F238E27FC236}">
                <a16:creationId xmlns:a16="http://schemas.microsoft.com/office/drawing/2014/main" id="{420C545F-25DA-4F89-A463-FBC9FC750DD7}"/>
              </a:ext>
            </a:extLst>
          </p:cNvPr>
          <p:cNvSpPr/>
          <p:nvPr/>
        </p:nvSpPr>
        <p:spPr>
          <a:xfrm>
            <a:off x="0" y="635508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sp>
        <p:nvSpPr>
          <p:cNvPr id="24" name="Slide Number Placeholder 4">
            <a:extLst>
              <a:ext uri="{FF2B5EF4-FFF2-40B4-BE49-F238E27FC236}">
                <a16:creationId xmlns:a16="http://schemas.microsoft.com/office/drawing/2014/main" id="{DEEEB4D2-9E08-4F4D-A608-AFA9AA2331ED}"/>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solidFill>
                  <a:schemeClr val="bg1"/>
                </a:solidFill>
              </a:defRPr>
            </a:lvl1pPr>
          </a:lstStyle>
          <a:p>
            <a:fld id="{4FF84BEC-447A-4813-B66C-F22343EE49DA}" type="slidenum">
              <a:rPr kumimoji="1" lang="ja-JP" altLang="en-US" smtClean="0"/>
              <a:t>‹#›</a:t>
            </a:fld>
            <a:endParaRPr kumimoji="1" lang="ja-JP" altLang="en-US"/>
          </a:p>
        </p:txBody>
      </p:sp>
      <p:sp>
        <p:nvSpPr>
          <p:cNvPr id="15" name="Rectangle 14">
            <a:extLst>
              <a:ext uri="{FF2B5EF4-FFF2-40B4-BE49-F238E27FC236}">
                <a16:creationId xmlns:a16="http://schemas.microsoft.com/office/drawing/2014/main" id="{F27EE168-A99C-4B7F-9603-A55A532ED480}"/>
              </a:ext>
            </a:extLst>
          </p:cNvPr>
          <p:cNvSpPr/>
          <p:nvPr/>
        </p:nvSpPr>
        <p:spPr>
          <a:xfrm>
            <a:off x="0" y="227076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sp>
        <p:nvSpPr>
          <p:cNvPr id="25" name="Rectangle 24">
            <a:extLst>
              <a:ext uri="{FF2B5EF4-FFF2-40B4-BE49-F238E27FC236}">
                <a16:creationId xmlns:a16="http://schemas.microsoft.com/office/drawing/2014/main" id="{CA4FBCD2-9293-4AD1-9AE7-FE1217214198}"/>
              </a:ext>
            </a:extLst>
          </p:cNvPr>
          <p:cNvSpPr/>
          <p:nvPr/>
        </p:nvSpPr>
        <p:spPr>
          <a:xfrm>
            <a:off x="0" y="295148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sp>
        <p:nvSpPr>
          <p:cNvPr id="27" name="Rectangle 26">
            <a:extLst>
              <a:ext uri="{FF2B5EF4-FFF2-40B4-BE49-F238E27FC236}">
                <a16:creationId xmlns:a16="http://schemas.microsoft.com/office/drawing/2014/main" id="{B2044F49-FEBB-4CA2-84AB-55968016B0E7}"/>
              </a:ext>
            </a:extLst>
          </p:cNvPr>
          <p:cNvSpPr/>
          <p:nvPr/>
        </p:nvSpPr>
        <p:spPr>
          <a:xfrm>
            <a:off x="0" y="3632200"/>
            <a:ext cx="12192000" cy="27432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25" tIns="91412" rIns="182825" bIns="91412" rtlCol="0" anchor="ctr">
            <a:noAutofit/>
          </a:bodyPr>
          <a:lstStyle/>
          <a:p>
            <a:pPr algn="ctr">
              <a:lnSpc>
                <a:spcPct val="90000"/>
              </a:lnSpc>
              <a:spcBef>
                <a:spcPts val="1200"/>
              </a:spcBef>
            </a:pPr>
            <a:endParaRPr lang="en-US" sz="1900" dirty="0"/>
          </a:p>
        </p:txBody>
      </p:sp>
    </p:spTree>
    <p:custDataLst>
      <p:tags r:id="rId1"/>
    </p:custDataLst>
    <p:extLst>
      <p:ext uri="{BB962C8B-B14F-4D97-AF65-F5344CB8AC3E}">
        <p14:creationId xmlns:p14="http://schemas.microsoft.com/office/powerpoint/2010/main" val="146665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vider 4">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59C9FB6-4D52-4E0A-B2EE-0F609174056D}"/>
              </a:ext>
            </a:extLst>
          </p:cNvPr>
          <p:cNvSpPr>
            <a:spLocks noGrp="1"/>
          </p:cNvSpPr>
          <p:nvPr>
            <p:ph type="pic" sz="quarter" idx="10"/>
          </p:nvPr>
        </p:nvSpPr>
        <p:spPr>
          <a:xfrm>
            <a:off x="244477" y="228600"/>
            <a:ext cx="11703051" cy="3200400"/>
          </a:xfrm>
          <a:prstGeom prst="rect">
            <a:avLst/>
          </a:prstGeom>
          <a:solidFill>
            <a:schemeClr val="accent5"/>
          </a:solidFill>
          <a:ln w="38100">
            <a:noFill/>
            <a:miter lim="800000"/>
          </a:ln>
        </p:spPr>
        <p:txBody>
          <a:bodyPr vert="horz" lIns="137111" tIns="274232" rIns="137111" bIns="274232" rtlCol="0" anchor="t" anchorCtr="0">
            <a:noAutofit/>
          </a:bodyPr>
          <a:lstStyle>
            <a:lvl1pPr marL="0" indent="0" algn="ctr">
              <a:buFont typeface="Arial" panose="020B0604020202020204" pitchFamily="34" charset="0"/>
              <a:buNone/>
              <a:defRPr lang="en-US" sz="1900" dirty="0">
                <a:solidFill>
                  <a:schemeClr val="accent4"/>
                </a:solidFill>
              </a:defRPr>
            </a:lvl1pPr>
          </a:lstStyle>
          <a:p>
            <a:pPr marL="287239" lvl="0" indent="-287239" algn="ctr"/>
            <a:r>
              <a:rPr lang="ja-JP" altLang="en-US"/>
              <a:t>アイコンをクリックして図を追加</a:t>
            </a:r>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334963" y="3429000"/>
            <a:ext cx="11522076" cy="3200400"/>
          </a:xfrm>
        </p:spPr>
        <p:txBody>
          <a:bodyPr bIns="182825" anchor="ctr" anchorCtr="0"/>
          <a:lstStyle>
            <a:lvl1pPr algn="ctr">
              <a:defRPr sz="4700">
                <a:solidFill>
                  <a:schemeClr val="accent2"/>
                </a:solidFill>
              </a:defRPr>
            </a:lvl1pPr>
          </a:lstStyle>
          <a:p>
            <a:r>
              <a:rPr lang="ja-JP" altLang="en-US"/>
              <a:t>マスター タイトルの書式設定</a:t>
            </a:r>
            <a:endParaRPr lang="en-US"/>
          </a:p>
        </p:txBody>
      </p:sp>
      <p:sp>
        <p:nvSpPr>
          <p:cNvPr id="7" name="Slide Number Placeholder 4">
            <a:extLst>
              <a:ext uri="{FF2B5EF4-FFF2-40B4-BE49-F238E27FC236}">
                <a16:creationId xmlns:a16="http://schemas.microsoft.com/office/drawing/2014/main" id="{A8CDBDBE-CCD7-44B3-831B-04900F3CC169}"/>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lvl1pPr>
          </a:lstStyle>
          <a:p>
            <a:fld id="{4FF84BEC-447A-4813-B66C-F22343EE49DA}" type="slidenum">
              <a:rPr kumimoji="1" lang="ja-JP" altLang="en-US" smtClean="0"/>
              <a:t>‹#›</a:t>
            </a:fld>
            <a:endParaRPr kumimoji="1" lang="ja-JP" altLang="en-US"/>
          </a:p>
        </p:txBody>
      </p:sp>
      <p:sp>
        <p:nvSpPr>
          <p:cNvPr id="8" name="Freeform: Shape 7">
            <a:extLst>
              <a:ext uri="{FF2B5EF4-FFF2-40B4-BE49-F238E27FC236}">
                <a16:creationId xmlns:a16="http://schemas.microsoft.com/office/drawing/2014/main" id="{013D228D-0626-43F9-9135-C1C973E5666E}"/>
              </a:ext>
            </a:extLst>
          </p:cNvPr>
          <p:cNvSpPr/>
          <p:nvPr/>
        </p:nvSpPr>
        <p:spPr>
          <a:xfrm>
            <a:off x="0" y="0"/>
            <a:ext cx="12192000" cy="6858000"/>
          </a:xfrm>
          <a:custGeom>
            <a:avLst/>
            <a:gdLst>
              <a:gd name="connsiteX0" fmla="*/ 244475 w 12192000"/>
              <a:gd name="connsiteY0" fmla="*/ 228600 h 6858000"/>
              <a:gd name="connsiteX1" fmla="*/ 244475 w 12192000"/>
              <a:gd name="connsiteY1" fmla="*/ 6629400 h 6858000"/>
              <a:gd name="connsiteX2" fmla="*/ 11947525 w 12192000"/>
              <a:gd name="connsiteY2" fmla="*/ 6629400 h 6858000"/>
              <a:gd name="connsiteX3" fmla="*/ 11947525 w 12192000"/>
              <a:gd name="connsiteY3" fmla="*/ 22860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44475" y="228600"/>
                </a:moveTo>
                <a:lnTo>
                  <a:pt x="244475" y="6629400"/>
                </a:lnTo>
                <a:lnTo>
                  <a:pt x="11947525" y="6629400"/>
                </a:lnTo>
                <a:lnTo>
                  <a:pt x="11947525" y="228600"/>
                </a:lnTo>
                <a:close/>
                <a:moveTo>
                  <a:pt x="0" y="0"/>
                </a:moveTo>
                <a:lnTo>
                  <a:pt x="12192000" y="0"/>
                </a:lnTo>
                <a:lnTo>
                  <a:pt x="1219200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12" tIns="45714" rIns="91412" bIns="45714" rtlCol="0" anchor="ctr"/>
          <a:lstStyle/>
          <a:p>
            <a:pPr algn="ctr"/>
            <a:endParaRPr lang="en-US" dirty="0"/>
          </a:p>
        </p:txBody>
      </p:sp>
    </p:spTree>
    <p:custDataLst>
      <p:tags r:id="rId1"/>
    </p:custDataLst>
    <p:extLst>
      <p:ext uri="{BB962C8B-B14F-4D97-AF65-F5344CB8AC3E}">
        <p14:creationId xmlns:p14="http://schemas.microsoft.com/office/powerpoint/2010/main" val="229149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54">
          <p15:clr>
            <a:srgbClr val="FBAE40"/>
          </p15:clr>
        </p15:guide>
        <p15:guide id="2" pos="752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 Full: Title &amp; Sub">
    <p:bg>
      <p:bgPr>
        <a:solidFill>
          <a:schemeClr val="accent5"/>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2A190B-7994-4FAD-847F-FB33770A89D4}"/>
              </a:ext>
            </a:extLst>
          </p:cNvPr>
          <p:cNvSpPr>
            <a:spLocks noGrp="1"/>
          </p:cNvSpPr>
          <p:nvPr>
            <p:ph type="pic" sz="quarter" idx="10"/>
          </p:nvPr>
        </p:nvSpPr>
        <p:spPr>
          <a:xfrm>
            <a:off x="0" y="0"/>
            <a:ext cx="12192000" cy="6858000"/>
          </a:xfrm>
          <a:solidFill>
            <a:schemeClr val="accent5"/>
          </a:solidFill>
        </p:spPr>
        <p:txBody>
          <a:bodyPr tIns="274320" anchor="t" anchorCtr="0"/>
          <a:lstStyle>
            <a:lvl1pPr marL="0" indent="0" algn="ctr">
              <a:buNone/>
              <a:defRPr sz="1800">
                <a:solidFill>
                  <a:schemeClr val="accent4"/>
                </a:solidFill>
              </a:defRPr>
            </a:lvl1pPr>
          </a:lstStyle>
          <a:p>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609600" y="228600"/>
            <a:ext cx="5486400" cy="3200400"/>
          </a:xfrm>
        </p:spPr>
        <p:txBody>
          <a:bodyPr anchor="b" anchorCtr="0"/>
          <a:lstStyle>
            <a:lvl1pPr algn="l">
              <a:defRPr sz="4800">
                <a:solidFill>
                  <a:schemeClr val="accent2"/>
                </a:solidFill>
              </a:defRPr>
            </a:lvl1pPr>
          </a:lstStyle>
          <a:p>
            <a:r>
              <a:rPr lang="en-US" dirty="0"/>
              <a:t>Click to edit Master title style</a:t>
            </a:r>
          </a:p>
        </p:txBody>
      </p:sp>
      <p:sp>
        <p:nvSpPr>
          <p:cNvPr id="4" name="Subtitle 2">
            <a:extLst>
              <a:ext uri="{FF2B5EF4-FFF2-40B4-BE49-F238E27FC236}">
                <a16:creationId xmlns:a16="http://schemas.microsoft.com/office/drawing/2014/main" id="{6F34E61E-0508-4B17-88C4-705CC5E1116D}"/>
              </a:ext>
            </a:extLst>
          </p:cNvPr>
          <p:cNvSpPr>
            <a:spLocks noGrp="1"/>
          </p:cNvSpPr>
          <p:nvPr>
            <p:ph type="subTitle" idx="1"/>
          </p:nvPr>
        </p:nvSpPr>
        <p:spPr>
          <a:xfrm>
            <a:off x="609600" y="3429000"/>
            <a:ext cx="5486400" cy="3200400"/>
          </a:xfrm>
        </p:spPr>
        <p:txBody>
          <a:bodyPr tIns="182880" bIns="182880" anchor="t" anchorCtr="0"/>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4">
            <a:extLst>
              <a:ext uri="{FF2B5EF4-FFF2-40B4-BE49-F238E27FC236}">
                <a16:creationId xmlns:a16="http://schemas.microsoft.com/office/drawing/2014/main" id="{0E771104-31EB-439C-BDF2-50E7F77D4DC0}"/>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solidFill>
                  <a:schemeClr val="bg1"/>
                </a:solidFill>
              </a:defRPr>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
    </p:custDataLst>
    <p:extLst>
      <p:ext uri="{BB962C8B-B14F-4D97-AF65-F5344CB8AC3E}">
        <p14:creationId xmlns:p14="http://schemas.microsoft.com/office/powerpoint/2010/main" val="3545706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Text Content">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988FE8-7BCE-4DCC-AD06-6E2476D85CA8}"/>
              </a:ext>
            </a:extLst>
          </p:cNvPr>
          <p:cNvSpPr>
            <a:spLocks noGrp="1"/>
          </p:cNvSpPr>
          <p:nvPr>
            <p:ph sz="quarter" idx="21"/>
          </p:nvPr>
        </p:nvSpPr>
        <p:spPr>
          <a:xfrm>
            <a:off x="334965" y="822960"/>
            <a:ext cx="11522075" cy="2468880"/>
          </a:xfrm>
        </p:spPr>
        <p:txBody>
          <a:bodyPr/>
          <a:lstStyle>
            <a:lvl1pPr marL="0" indent="0" algn="ctr">
              <a:buFont typeface="Arial" panose="020B0604020202020204" pitchFamily="34" charset="0"/>
              <a:buNone/>
              <a:defRPr/>
            </a:lvl1pPr>
          </a:lstStyle>
          <a:p>
            <a:pPr lvl="0"/>
            <a:r>
              <a:rPr lang="ja-JP" altLang="en-US"/>
              <a:t>マスター テキストの書式設定</a:t>
            </a:r>
          </a:p>
        </p:txBody>
      </p:sp>
      <p:sp>
        <p:nvSpPr>
          <p:cNvPr id="11" name="Title 1">
            <a:extLst>
              <a:ext uri="{FF2B5EF4-FFF2-40B4-BE49-F238E27FC236}">
                <a16:creationId xmlns:a16="http://schemas.microsoft.com/office/drawing/2014/main" id="{5619EF9F-04C4-4183-A031-6D7866509714}"/>
              </a:ext>
            </a:extLst>
          </p:cNvPr>
          <p:cNvSpPr>
            <a:spLocks noGrp="1"/>
          </p:cNvSpPr>
          <p:nvPr>
            <p:ph type="title"/>
          </p:nvPr>
        </p:nvSpPr>
        <p:spPr>
          <a:xfrm>
            <a:off x="334965" y="228600"/>
            <a:ext cx="11522075" cy="457200"/>
          </a:xfrm>
        </p:spPr>
        <p:txBody>
          <a:bodyPr anchor="t" anchorCtr="0"/>
          <a:lstStyle>
            <a:lvl1pPr>
              <a:defRPr sz="2400"/>
            </a:lvl1pPr>
          </a:lstStyle>
          <a:p>
            <a:r>
              <a:rPr lang="ja-JP" altLang="en-US"/>
              <a:t>マスター タイトルの書式設定</a:t>
            </a:r>
            <a:endParaRPr lang="en-US"/>
          </a:p>
        </p:txBody>
      </p:sp>
      <p:sp>
        <p:nvSpPr>
          <p:cNvPr id="6" name="Slide Number Placeholder 4">
            <a:extLst>
              <a:ext uri="{FF2B5EF4-FFF2-40B4-BE49-F238E27FC236}">
                <a16:creationId xmlns:a16="http://schemas.microsoft.com/office/drawing/2014/main" id="{E9F538E8-723E-41BE-93B6-5B9E3CDA9310}"/>
              </a:ext>
            </a:extLst>
          </p:cNvPr>
          <p:cNvSpPr>
            <a:spLocks noGrp="1"/>
          </p:cNvSpPr>
          <p:nvPr>
            <p:ph type="sldNum" sz="quarter" idx="4"/>
          </p:nvPr>
        </p:nvSpPr>
        <p:spPr>
          <a:xfrm>
            <a:off x="11533569" y="6463214"/>
            <a:ext cx="323155" cy="166199"/>
          </a:xfrm>
          <a:prstGeom prst="rect">
            <a:avLst/>
          </a:prstGeom>
        </p:spPr>
        <p:txBody>
          <a:bodyPr wrap="none" lIns="45714" tIns="0" rIns="45714" bIns="0" anchor="b" anchorCtr="0">
            <a:spAutoFit/>
          </a:bodyPr>
          <a:lstStyle>
            <a:lvl1pPr>
              <a:defRPr lang="en-US" sz="1200" smtClean="0"/>
            </a:lvl1pPr>
          </a:lstStyle>
          <a:p>
            <a:fld id="{4FF84BEC-447A-4813-B66C-F22343EE49DA}" type="slidenum">
              <a:rPr kumimoji="1" lang="ja-JP" altLang="en-US" smtClean="0"/>
              <a:t>‹#›</a:t>
            </a:fld>
            <a:endParaRPr kumimoji="1" lang="ja-JP" altLang="en-US"/>
          </a:p>
        </p:txBody>
      </p:sp>
    </p:spTree>
    <p:custDataLst>
      <p:tags r:id="rId1"/>
    </p:custDataLst>
    <p:extLst>
      <p:ext uri="{BB962C8B-B14F-4D97-AF65-F5344CB8AC3E}">
        <p14:creationId xmlns:p14="http://schemas.microsoft.com/office/powerpoint/2010/main" val="354899371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 Full: Title Only">
    <p:bg>
      <p:bgPr>
        <a:solidFill>
          <a:schemeClr val="accent5"/>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2A190B-7994-4FAD-847F-FB33770A89D4}"/>
              </a:ext>
            </a:extLst>
          </p:cNvPr>
          <p:cNvSpPr>
            <a:spLocks noGrp="1"/>
          </p:cNvSpPr>
          <p:nvPr>
            <p:ph type="pic" sz="quarter" idx="10"/>
          </p:nvPr>
        </p:nvSpPr>
        <p:spPr>
          <a:xfrm>
            <a:off x="0" y="0"/>
            <a:ext cx="12192000" cy="6858000"/>
          </a:xfrm>
          <a:solidFill>
            <a:schemeClr val="accent5"/>
          </a:solidFill>
        </p:spPr>
        <p:txBody>
          <a:bodyPr tIns="274320" anchor="t" anchorCtr="0"/>
          <a:lstStyle>
            <a:lvl1pPr marL="0" indent="0" algn="ctr">
              <a:buNone/>
              <a:defRPr sz="1800">
                <a:solidFill>
                  <a:schemeClr val="accent4"/>
                </a:solidFill>
              </a:defRPr>
            </a:lvl1pPr>
          </a:lstStyle>
          <a:p>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609600" y="228600"/>
            <a:ext cx="5486400" cy="6400800"/>
          </a:xfrm>
        </p:spPr>
        <p:txBody>
          <a:bodyPr anchor="ctr" anchorCtr="0"/>
          <a:lstStyle>
            <a:lvl1pPr algn="l">
              <a:defRPr sz="4800">
                <a:solidFill>
                  <a:schemeClr val="accent2"/>
                </a:solidFill>
              </a:defRPr>
            </a:lvl1pPr>
          </a:lstStyle>
          <a:p>
            <a:r>
              <a:rPr lang="en-US" dirty="0"/>
              <a:t>Click to edit Master title style</a:t>
            </a:r>
          </a:p>
        </p:txBody>
      </p:sp>
      <p:sp>
        <p:nvSpPr>
          <p:cNvPr id="6" name="Slide Number Placeholder 4">
            <a:extLst>
              <a:ext uri="{FF2B5EF4-FFF2-40B4-BE49-F238E27FC236}">
                <a16:creationId xmlns:a16="http://schemas.microsoft.com/office/drawing/2014/main" id="{EAF37600-121E-4196-95A7-94C905A6D69F}"/>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solidFill>
                  <a:schemeClr val="bg1"/>
                </a:solidFill>
              </a:defRPr>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
    </p:custDataLst>
    <p:extLst>
      <p:ext uri="{BB962C8B-B14F-4D97-AF65-F5344CB8AC3E}">
        <p14:creationId xmlns:p14="http://schemas.microsoft.com/office/powerpoint/2010/main" val="208216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 Full: Title &amp; Brow">
    <p:bg>
      <p:bgPr>
        <a:solidFill>
          <a:schemeClr val="accent5"/>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2A190B-7994-4FAD-847F-FB33770A89D4}"/>
              </a:ext>
            </a:extLst>
          </p:cNvPr>
          <p:cNvSpPr>
            <a:spLocks noGrp="1"/>
          </p:cNvSpPr>
          <p:nvPr>
            <p:ph type="pic" sz="quarter" idx="10"/>
          </p:nvPr>
        </p:nvSpPr>
        <p:spPr>
          <a:xfrm>
            <a:off x="0" y="0"/>
            <a:ext cx="12192000" cy="6858000"/>
          </a:xfrm>
          <a:solidFill>
            <a:schemeClr val="accent5"/>
          </a:solidFill>
        </p:spPr>
        <p:txBody>
          <a:bodyPr tIns="274320" anchor="t" anchorCtr="0"/>
          <a:lstStyle>
            <a:lvl1pPr marL="0" indent="0" algn="ctr">
              <a:buNone/>
              <a:defRPr sz="1800">
                <a:solidFill>
                  <a:schemeClr val="accent4"/>
                </a:solidFill>
              </a:defRPr>
            </a:lvl1pPr>
          </a:lstStyle>
          <a:p>
            <a:endParaRPr lang="en-US" dirty="0"/>
          </a:p>
        </p:txBody>
      </p:sp>
      <p:sp>
        <p:nvSpPr>
          <p:cNvPr id="2" name="Title 1">
            <a:extLst>
              <a:ext uri="{FF2B5EF4-FFF2-40B4-BE49-F238E27FC236}">
                <a16:creationId xmlns:a16="http://schemas.microsoft.com/office/drawing/2014/main" id="{F1FEE45B-88F8-414E-A760-D81235918D34}"/>
              </a:ext>
            </a:extLst>
          </p:cNvPr>
          <p:cNvSpPr>
            <a:spLocks noGrp="1"/>
          </p:cNvSpPr>
          <p:nvPr>
            <p:ph type="ctrTitle"/>
          </p:nvPr>
        </p:nvSpPr>
        <p:spPr>
          <a:xfrm>
            <a:off x="609600" y="228600"/>
            <a:ext cx="5486400" cy="6400800"/>
          </a:xfrm>
        </p:spPr>
        <p:txBody>
          <a:bodyPr anchor="ctr" anchorCtr="0"/>
          <a:lstStyle>
            <a:lvl1pPr algn="l">
              <a:defRPr sz="4800">
                <a:solidFill>
                  <a:schemeClr val="accent2"/>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6DD325E8-6F40-4BF0-8ABB-F80F06CFC635}"/>
              </a:ext>
            </a:extLst>
          </p:cNvPr>
          <p:cNvSpPr>
            <a:spLocks noGrp="1"/>
          </p:cNvSpPr>
          <p:nvPr>
            <p:ph type="body" sz="quarter" idx="12"/>
          </p:nvPr>
        </p:nvSpPr>
        <p:spPr>
          <a:xfrm>
            <a:off x="334964" y="228600"/>
            <a:ext cx="5761036" cy="457200"/>
          </a:xfrm>
        </p:spPr>
        <p:txBody>
          <a:bodyPr anchor="t" anchorCtr="0"/>
          <a:lstStyle>
            <a:lvl1pPr marL="0" indent="0" algn="l">
              <a:buFont typeface="Arial" panose="020B0604020202020204" pitchFamily="34" charset="0"/>
              <a:buNone/>
              <a:defRPr sz="2400" b="1">
                <a:solidFill>
                  <a:schemeClr val="accent2"/>
                </a:solidFill>
              </a:defRPr>
            </a:lvl1pPr>
            <a:lvl2pPr marL="346075" indent="0">
              <a:buNone/>
              <a:defRPr/>
            </a:lvl2pPr>
          </a:lstStyle>
          <a:p>
            <a:pPr lvl="0"/>
            <a:r>
              <a:rPr lang="en-US" dirty="0"/>
              <a:t>Edit Master text styles</a:t>
            </a:r>
          </a:p>
        </p:txBody>
      </p:sp>
      <p:sp>
        <p:nvSpPr>
          <p:cNvPr id="7" name="Slide Number Placeholder 4">
            <a:extLst>
              <a:ext uri="{FF2B5EF4-FFF2-40B4-BE49-F238E27FC236}">
                <a16:creationId xmlns:a16="http://schemas.microsoft.com/office/drawing/2014/main" id="{D9CBD7D9-BDEF-45C2-85DD-B320DB52D37D}"/>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solidFill>
                  <a:schemeClr val="bg1"/>
                </a:solidFill>
              </a:defRPr>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
    </p:custDataLst>
    <p:extLst>
      <p:ext uri="{BB962C8B-B14F-4D97-AF65-F5344CB8AC3E}">
        <p14:creationId xmlns:p14="http://schemas.microsoft.com/office/powerpoint/2010/main" val="339833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402-425A-4944-8104-1937C489ECDC}"/>
              </a:ext>
            </a:extLst>
          </p:cNvPr>
          <p:cNvSpPr>
            <a:spLocks noGrp="1"/>
          </p:cNvSpPr>
          <p:nvPr>
            <p:ph type="title"/>
          </p:nvPr>
        </p:nvSpPr>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AB8EC0ED-BB8D-4101-BC74-E297AC472515}"/>
              </a:ext>
            </a:extLst>
          </p:cNvPr>
          <p:cNvSpPr>
            <a:spLocks noGrp="1"/>
          </p:cNvSpPr>
          <p:nvPr>
            <p:ph sz="quarter" idx="10"/>
          </p:nvPr>
        </p:nvSpPr>
        <p:spPr>
          <a:xfrm>
            <a:off x="334963" y="1235075"/>
            <a:ext cx="11522075" cy="5120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B56D2486-EC9D-40B0-BF28-B91E6BBE6724}"/>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
    </p:custDataLst>
    <p:extLst>
      <p:ext uri="{BB962C8B-B14F-4D97-AF65-F5344CB8AC3E}">
        <p14:creationId xmlns:p14="http://schemas.microsoft.com/office/powerpoint/2010/main" val="318897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userDrawn="1">
          <p15:clr>
            <a:srgbClr val="FBAE40"/>
          </p15:clr>
        </p15:guide>
        <p15:guide id="4" orient="horz" pos="239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Fr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402-425A-4944-8104-1937C489ECDC}"/>
              </a:ext>
            </a:extLst>
          </p:cNvPr>
          <p:cNvSpPr>
            <a:spLocks noGrp="1"/>
          </p:cNvSpPr>
          <p:nvPr>
            <p:ph type="title"/>
          </p:nvPr>
        </p:nvSpPr>
        <p:spPr>
          <a:xfrm>
            <a:off x="1066800" y="228600"/>
            <a:ext cx="10790238" cy="731520"/>
          </a:xfrm>
        </p:spPr>
        <p:txBody>
          <a:bodyPr/>
          <a:lstStyle/>
          <a:p>
            <a:r>
              <a:rPr lang="en-US" dirty="0"/>
              <a:t>Click to edit Master title style</a:t>
            </a:r>
          </a:p>
        </p:txBody>
      </p:sp>
      <p:sp>
        <p:nvSpPr>
          <p:cNvPr id="6" name="Content Placeholder 5">
            <a:extLst>
              <a:ext uri="{FF2B5EF4-FFF2-40B4-BE49-F238E27FC236}">
                <a16:creationId xmlns:a16="http://schemas.microsoft.com/office/drawing/2014/main" id="{AB8EC0ED-BB8D-4101-BC74-E297AC472515}"/>
              </a:ext>
            </a:extLst>
          </p:cNvPr>
          <p:cNvSpPr>
            <a:spLocks noGrp="1"/>
          </p:cNvSpPr>
          <p:nvPr>
            <p:ph sz="quarter" idx="10"/>
          </p:nvPr>
        </p:nvSpPr>
        <p:spPr>
          <a:xfrm>
            <a:off x="1066800" y="960120"/>
            <a:ext cx="10790238" cy="5395595"/>
          </a:xfrm>
        </p:spPr>
        <p:txBody>
          <a:bodyPr anchor="t" anchorCtr="0"/>
          <a:lstStyle>
            <a:lvl1pPr marL="287338" indent="-287338">
              <a:buClr>
                <a:schemeClr val="accent1"/>
              </a:buClr>
              <a:buFont typeface="Calibri" panose="020F050202020403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a:extLst>
              <a:ext uri="{FF2B5EF4-FFF2-40B4-BE49-F238E27FC236}">
                <a16:creationId xmlns:a16="http://schemas.microsoft.com/office/drawing/2014/main" id="{BEE54807-9987-4B91-AA95-84CB3BDFFEE3}"/>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pic>
        <p:nvPicPr>
          <p:cNvPr id="8" name="Graphic 7">
            <a:extLst>
              <a:ext uri="{FF2B5EF4-FFF2-40B4-BE49-F238E27FC236}">
                <a16:creationId xmlns:a16="http://schemas.microsoft.com/office/drawing/2014/main" id="{A0ACE384-61D6-4C76-BF26-1B7E76CFC466}"/>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680" y="0"/>
            <a:ext cx="780290" cy="6858000"/>
          </a:xfrm>
          <a:prstGeom prst="rect">
            <a:avLst/>
          </a:prstGeom>
        </p:spPr>
      </p:pic>
    </p:spTree>
    <p:custDataLst>
      <p:tags r:id="rId1"/>
    </p:custDataLst>
    <p:extLst>
      <p:ext uri="{BB962C8B-B14F-4D97-AF65-F5344CB8AC3E}">
        <p14:creationId xmlns:p14="http://schemas.microsoft.com/office/powerpoint/2010/main" val="2490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3402-425A-4944-8104-1937C489ECDC}"/>
              </a:ext>
            </a:extLst>
          </p:cNvPr>
          <p:cNvSpPr>
            <a:spLocks noGrp="1"/>
          </p:cNvSpPr>
          <p:nvPr>
            <p:ph type="title"/>
          </p:nvPr>
        </p:nvSpPr>
        <p:spPr/>
        <p:txBody>
          <a:bodyPr/>
          <a:lstStyle/>
          <a:p>
            <a:r>
              <a:rPr lang="en-US" dirty="0"/>
              <a:t>Click to edit Master title style</a:t>
            </a:r>
          </a:p>
        </p:txBody>
      </p:sp>
      <p:sp>
        <p:nvSpPr>
          <p:cNvPr id="4" name="Slide Number Placeholder 4">
            <a:extLst>
              <a:ext uri="{FF2B5EF4-FFF2-40B4-BE49-F238E27FC236}">
                <a16:creationId xmlns:a16="http://schemas.microsoft.com/office/drawing/2014/main" id="{522A316C-52CF-4124-82E7-165BEA62887C}"/>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
    </p:custDataLst>
    <p:extLst>
      <p:ext uri="{BB962C8B-B14F-4D97-AF65-F5344CB8AC3E}">
        <p14:creationId xmlns:p14="http://schemas.microsoft.com/office/powerpoint/2010/main" val="165926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605">
          <p15:clr>
            <a:srgbClr val="FBAE40"/>
          </p15:clr>
        </p15:guide>
        <p15:guide id="2" orient="horz" pos="778">
          <p15:clr>
            <a:srgbClr val="FBAE40"/>
          </p15:clr>
        </p15:guide>
        <p15:guide id="3" orient="horz" pos="4003">
          <p15:clr>
            <a:srgbClr val="FBAE40"/>
          </p15:clr>
        </p15:guide>
        <p15:guide id="4" orient="horz" pos="239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image" Target="../media/image7.jpe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3DD038-D290-4952-9A79-54683E176F24}"/>
              </a:ext>
            </a:extLst>
          </p:cNvPr>
          <p:cNvSpPr>
            <a:spLocks noGrp="1"/>
          </p:cNvSpPr>
          <p:nvPr>
            <p:ph type="title"/>
          </p:nvPr>
        </p:nvSpPr>
        <p:spPr>
          <a:xfrm>
            <a:off x="334963" y="228600"/>
            <a:ext cx="11522075" cy="731520"/>
          </a:xfrm>
          <a:prstGeom prst="rect">
            <a:avLst/>
          </a:prstGeom>
        </p:spPr>
        <p:txBody>
          <a:bodyPr vert="horz" lIns="91440" tIns="91440" rIns="91440" bIns="0" rtlCol="0" anchor="ctr">
            <a:noAutofit/>
          </a:bodyPr>
          <a:lstStyle/>
          <a:p>
            <a:r>
              <a:rPr lang="en-US" dirty="0"/>
              <a:t>Click to edit</a:t>
            </a:r>
            <a:br>
              <a:rPr lang="en-US" dirty="0"/>
            </a:br>
            <a:r>
              <a:rPr lang="en-US" dirty="0"/>
              <a:t>Master title style</a:t>
            </a:r>
          </a:p>
        </p:txBody>
      </p:sp>
      <p:sp>
        <p:nvSpPr>
          <p:cNvPr id="3" name="Text Placeholder 2">
            <a:extLst>
              <a:ext uri="{FF2B5EF4-FFF2-40B4-BE49-F238E27FC236}">
                <a16:creationId xmlns:a16="http://schemas.microsoft.com/office/drawing/2014/main" id="{74997B17-16D6-4643-9FD4-9788B5AB6ECC}"/>
              </a:ext>
            </a:extLst>
          </p:cNvPr>
          <p:cNvSpPr>
            <a:spLocks noGrp="1"/>
          </p:cNvSpPr>
          <p:nvPr>
            <p:ph type="body" idx="1"/>
          </p:nvPr>
        </p:nvSpPr>
        <p:spPr>
          <a:xfrm>
            <a:off x="334963" y="1235074"/>
            <a:ext cx="11522075" cy="5120640"/>
          </a:xfrm>
          <a:prstGeom prst="rect">
            <a:avLst/>
          </a:prstGeom>
        </p:spPr>
        <p:txBody>
          <a:bodyPr vert="horz" lIns="137160" tIns="91440" rIns="137160" bIns="27432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432CAB7C-07EB-4115-B93E-E3BAE87D6024}"/>
              </a:ext>
            </a:extLst>
          </p:cNvPr>
          <p:cNvSpPr>
            <a:spLocks noGrp="1"/>
          </p:cNvSpPr>
          <p:nvPr>
            <p:ph type="sldNum" sz="quarter" idx="4"/>
          </p:nvPr>
        </p:nvSpPr>
        <p:spPr>
          <a:xfrm>
            <a:off x="11602484" y="6488977"/>
            <a:ext cx="254236" cy="140423"/>
          </a:xfrm>
          <a:prstGeom prst="rect">
            <a:avLst/>
          </a:prstGeom>
        </p:spPr>
        <p:txBody>
          <a:bodyPr wrap="none" lIns="45720" tIns="0" rIns="45720" bIns="0" anchor="b" anchorCtr="0">
            <a:spAutoFit/>
          </a:bodyPr>
          <a:lstStyle>
            <a:lvl1pPr>
              <a:defRPr lang="en-US" sz="1000" smtClean="0"/>
            </a:lvl1p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a:t>
            </a:fld>
            <a:endParaRPr lang="en-US" dirty="0"/>
          </a:p>
        </p:txBody>
      </p:sp>
    </p:spTree>
    <p:custDataLst>
      <p:tags r:id="rId17"/>
    </p:custDataLst>
    <p:extLst>
      <p:ext uri="{BB962C8B-B14F-4D97-AF65-F5344CB8AC3E}">
        <p14:creationId xmlns:p14="http://schemas.microsoft.com/office/powerpoint/2010/main" val="3599745423"/>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80" r:id="rId3"/>
    <p:sldLayoutId id="2147483677" r:id="rId4"/>
    <p:sldLayoutId id="2147483653" r:id="rId5"/>
    <p:sldLayoutId id="2147483678" r:id="rId6"/>
    <p:sldLayoutId id="2147483652" r:id="rId7"/>
    <p:sldLayoutId id="2147483681" r:id="rId8"/>
    <p:sldLayoutId id="2147483676" r:id="rId9"/>
    <p:sldLayoutId id="2147483654" r:id="rId10"/>
    <p:sldLayoutId id="2147483655" r:id="rId11"/>
    <p:sldLayoutId id="2147483657" r:id="rId12"/>
    <p:sldLayoutId id="2147483682" r:id="rId13"/>
    <p:sldLayoutId id="2147483683" r:id="rId14"/>
    <p:sldLayoutId id="214748368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p:titleStyle>
    <p:bodyStyle>
      <a:lvl1pPr marL="287338" indent="-287338" algn="l" defTabSz="914400" rtl="0" eaLnBrk="1" latinLnBrk="0" hangingPunct="1">
        <a:lnSpc>
          <a:spcPct val="90000"/>
        </a:lnSpc>
        <a:spcBef>
          <a:spcPts val="1800"/>
        </a:spcBef>
        <a:buFontTx/>
        <a:buBlip>
          <a:blip r:embed="rId18"/>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11" userDrawn="1">
          <p15:clr>
            <a:srgbClr val="F26B43"/>
          </p15:clr>
        </p15:guide>
        <p15:guide id="4" pos="7469" userDrawn="1">
          <p15:clr>
            <a:srgbClr val="F26B43"/>
          </p15:clr>
        </p15:guide>
        <p15:guide id="5" orient="horz" pos="144"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図 6" descr="図形 が含まれている画像&#10;&#10;自動的に生成された説明">
            <a:extLst>
              <a:ext uri="{FF2B5EF4-FFF2-40B4-BE49-F238E27FC236}">
                <a16:creationId xmlns:a16="http://schemas.microsoft.com/office/drawing/2014/main" id="{95280085-07A7-FB40-86B8-B7310DB78D4B}"/>
              </a:ext>
            </a:extLst>
          </p:cNvPr>
          <p:cNvPicPr>
            <a:picLocks noChangeAspect="1"/>
          </p:cNvPicPr>
          <p:nvPr/>
        </p:nvPicPr>
        <p:blipFill rotWithShape="1">
          <a:blip r:embed="rId27" cstate="screen">
            <a:extLst>
              <a:ext uri="{28A0092B-C50C-407E-A947-70E740481C1C}">
                <a14:useLocalDpi xmlns:a14="http://schemas.microsoft.com/office/drawing/2010/main"/>
              </a:ext>
            </a:extLst>
          </a:blip>
          <a:srcRect/>
          <a:stretch/>
        </p:blipFill>
        <p:spPr>
          <a:xfrm>
            <a:off x="630286" y="224224"/>
            <a:ext cx="11338877" cy="6633777"/>
          </a:xfrm>
          <a:prstGeom prst="rect">
            <a:avLst/>
          </a:prstGeom>
        </p:spPr>
      </p:pic>
      <p:pic>
        <p:nvPicPr>
          <p:cNvPr id="6" name="図 5" descr="テキスト&#10;&#10;自動的に生成された説明">
            <a:extLst>
              <a:ext uri="{FF2B5EF4-FFF2-40B4-BE49-F238E27FC236}">
                <a16:creationId xmlns:a16="http://schemas.microsoft.com/office/drawing/2014/main" id="{906C977E-B605-DD4C-A38E-D48753172288}"/>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9259830" y="65993"/>
            <a:ext cx="2709333" cy="1422400"/>
          </a:xfrm>
          <a:prstGeom prst="rect">
            <a:avLst/>
          </a:prstGeom>
        </p:spPr>
      </p:pic>
      <p:sp>
        <p:nvSpPr>
          <p:cNvPr id="10" name="テキスト プレースホルダー 2"/>
          <p:cNvSpPr>
            <a:spLocks noGrp="1"/>
          </p:cNvSpPr>
          <p:nvPr>
            <p:ph type="body" idx="1"/>
          </p:nvPr>
        </p:nvSpPr>
        <p:spPr>
          <a:xfrm>
            <a:off x="609600" y="1221445"/>
            <a:ext cx="10972800" cy="179746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タイトル プレースホルダー 1"/>
          <p:cNvSpPr>
            <a:spLocks noGrp="1"/>
          </p:cNvSpPr>
          <p:nvPr>
            <p:ph type="title"/>
          </p:nvPr>
        </p:nvSpPr>
        <p:spPr>
          <a:xfrm>
            <a:off x="609600" y="437064"/>
            <a:ext cx="10972800" cy="63883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8" name="スライド番号プレースホルダー 2">
            <a:extLst>
              <a:ext uri="{FF2B5EF4-FFF2-40B4-BE49-F238E27FC236}">
                <a16:creationId xmlns:a16="http://schemas.microsoft.com/office/drawing/2014/main" id="{7295E505-8507-C14F-84D0-1AB09CCA04A6}"/>
              </a:ext>
            </a:extLst>
          </p:cNvPr>
          <p:cNvSpPr txBox="1">
            <a:spLocks/>
          </p:cNvSpPr>
          <p:nvPr/>
        </p:nvSpPr>
        <p:spPr>
          <a:xfrm>
            <a:off x="110836" y="6381499"/>
            <a:ext cx="2844800" cy="366183"/>
          </a:xfrm>
          <a:prstGeom prst="rect">
            <a:avLst/>
          </a:prstGeom>
        </p:spPr>
        <p:txBody>
          <a:bodyPr vert="horz" lIns="121920" tIns="60960" rIns="121920" bIns="60960" rtlCol="0" anchor="ctr"/>
          <a:lstStyle>
            <a:defPPr>
              <a:defRPr lang="ja-JP"/>
            </a:defPPr>
            <a:lvl1pPr marL="0" algn="l" defTabSz="457200" rtl="0" eaLnBrk="1" latinLnBrk="0" hangingPunct="1">
              <a:defRPr kumimoji="1" sz="1200" b="1" kern="1200">
                <a:solidFill>
                  <a:srgbClr val="2C2C2C"/>
                </a:solidFill>
                <a:latin typeface="+mn-lt"/>
                <a:ea typeface="Arial Black"/>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D09B9C93-3940-BE4A-AF91-2537BF71919D}" type="slidenum">
              <a:rPr lang="ja-JP" altLang="en-US" sz="1600" smtClean="0"/>
              <a:pPr/>
              <a:t>‹#›</a:t>
            </a:fld>
            <a:endParaRPr lang="ja-JP" altLang="en-US" sz="1600"/>
          </a:p>
        </p:txBody>
      </p:sp>
    </p:spTree>
    <p:extLst>
      <p:ext uri="{BB962C8B-B14F-4D97-AF65-F5344CB8AC3E}">
        <p14:creationId xmlns:p14="http://schemas.microsoft.com/office/powerpoint/2010/main" val="21562100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09585" rtl="0" eaLnBrk="1" latinLnBrk="0" hangingPunct="1">
        <a:spcBef>
          <a:spcPct val="0"/>
        </a:spcBef>
        <a:buNone/>
        <a:defRPr kumimoji="1" sz="3200" b="1" i="0" kern="1200">
          <a:solidFill>
            <a:srgbClr val="2C2C2C"/>
          </a:solidFill>
          <a:latin typeface="メイリオ"/>
          <a:ea typeface="メイリオ"/>
          <a:cs typeface="メイリオ"/>
        </a:defRPr>
      </a:lvl1pPr>
    </p:titleStyle>
    <p:bodyStyle>
      <a:lvl1pPr marL="0" indent="0" algn="l" defTabSz="609585" rtl="0" eaLnBrk="1" latinLnBrk="0" hangingPunct="1">
        <a:spcBef>
          <a:spcPct val="20000"/>
        </a:spcBef>
        <a:buFontTx/>
        <a:buNone/>
        <a:defRPr kumimoji="1" sz="3200" b="1" i="0" kern="1200">
          <a:solidFill>
            <a:schemeClr val="accent3"/>
          </a:solidFill>
          <a:latin typeface="メイリオ"/>
          <a:ea typeface="メイリオ"/>
          <a:cs typeface="メイリオ"/>
        </a:defRPr>
      </a:lvl1pPr>
      <a:lvl2pPr marL="609585" indent="0" algn="l" defTabSz="609585" rtl="0" eaLnBrk="1" latinLnBrk="0" hangingPunct="1">
        <a:spcBef>
          <a:spcPct val="20000"/>
        </a:spcBef>
        <a:buFontTx/>
        <a:buNone/>
        <a:defRPr kumimoji="1" sz="2667" b="1" i="0" kern="1200">
          <a:solidFill>
            <a:schemeClr val="accent3"/>
          </a:solidFill>
          <a:latin typeface="メイリオ"/>
          <a:ea typeface="メイリオ"/>
          <a:cs typeface="メイリオ"/>
        </a:defRPr>
      </a:lvl2pPr>
      <a:lvl3pPr marL="1219170" indent="0" algn="l" defTabSz="609585" rtl="0" eaLnBrk="1" latinLnBrk="0" hangingPunct="1">
        <a:spcBef>
          <a:spcPct val="20000"/>
        </a:spcBef>
        <a:buFontTx/>
        <a:buNone/>
        <a:defRPr kumimoji="1" sz="2133" b="1" i="0" kern="1200">
          <a:solidFill>
            <a:schemeClr val="accent3"/>
          </a:solidFill>
          <a:latin typeface="メイリオ"/>
          <a:ea typeface="メイリオ"/>
          <a:cs typeface="メイリオ"/>
        </a:defRPr>
      </a:lvl3pPr>
      <a:lvl4pPr marL="1828754" indent="0" algn="l" defTabSz="609585" rtl="0" eaLnBrk="1" latinLnBrk="0" hangingPunct="1">
        <a:spcBef>
          <a:spcPct val="20000"/>
        </a:spcBef>
        <a:buFontTx/>
        <a:buNone/>
        <a:defRPr kumimoji="1" sz="1867" b="0" i="0" kern="1200">
          <a:solidFill>
            <a:schemeClr val="accent3"/>
          </a:solidFill>
          <a:latin typeface="メイリオ"/>
          <a:ea typeface="メイリオ"/>
          <a:cs typeface="メイリオ"/>
        </a:defRPr>
      </a:lvl4pPr>
      <a:lvl5pPr marL="2438339" indent="0" algn="l" defTabSz="609585" rtl="0" eaLnBrk="1" latinLnBrk="0" hangingPunct="1">
        <a:spcBef>
          <a:spcPct val="20000"/>
        </a:spcBef>
        <a:buFontTx/>
        <a:buNone/>
        <a:defRPr kumimoji="1" sz="1600" b="0" i="0" kern="1200">
          <a:solidFill>
            <a:schemeClr val="accent3"/>
          </a:solidFill>
          <a:latin typeface="メイリオ"/>
          <a:ea typeface="メイリオ"/>
          <a:cs typeface="メイリオ"/>
        </a:defRPr>
      </a:lvl5pPr>
      <a:lvl6pPr marL="3352716" indent="-304792" algn="l" defTabSz="609585" rtl="0" eaLnBrk="1" latinLnBrk="0" hangingPunct="1">
        <a:spcBef>
          <a:spcPct val="20000"/>
        </a:spcBef>
        <a:buFont typeface="Arial"/>
        <a:buChar char="•"/>
        <a:defRPr kumimoji="1"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kumimoji="1"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kumimoji="1"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ja-JP"/>
      </a:defPPr>
      <a:lvl1pPr marL="0" algn="l" defTabSz="609585" rtl="0" eaLnBrk="1" latinLnBrk="0" hangingPunct="1">
        <a:defRPr kumimoji="1" sz="2400" kern="1200">
          <a:solidFill>
            <a:schemeClr val="tx1"/>
          </a:solidFill>
          <a:latin typeface="+mn-lt"/>
          <a:ea typeface="+mn-ea"/>
          <a:cs typeface="+mn-cs"/>
        </a:defRPr>
      </a:lvl1pPr>
      <a:lvl2pPr marL="609585" algn="l" defTabSz="609585" rtl="0" eaLnBrk="1" latinLnBrk="0" hangingPunct="1">
        <a:defRPr kumimoji="1" sz="2400" kern="1200">
          <a:solidFill>
            <a:schemeClr val="tx1"/>
          </a:solidFill>
          <a:latin typeface="+mn-lt"/>
          <a:ea typeface="+mn-ea"/>
          <a:cs typeface="+mn-cs"/>
        </a:defRPr>
      </a:lvl2pPr>
      <a:lvl3pPr marL="1219170" algn="l" defTabSz="609585" rtl="0" eaLnBrk="1" latinLnBrk="0" hangingPunct="1">
        <a:defRPr kumimoji="1" sz="2400" kern="1200">
          <a:solidFill>
            <a:schemeClr val="tx1"/>
          </a:solidFill>
          <a:latin typeface="+mn-lt"/>
          <a:ea typeface="+mn-ea"/>
          <a:cs typeface="+mn-cs"/>
        </a:defRPr>
      </a:lvl3pPr>
      <a:lvl4pPr marL="1828754" algn="l" defTabSz="609585" rtl="0" eaLnBrk="1" latinLnBrk="0" hangingPunct="1">
        <a:defRPr kumimoji="1" sz="2400" kern="1200">
          <a:solidFill>
            <a:schemeClr val="tx1"/>
          </a:solidFill>
          <a:latin typeface="+mn-lt"/>
          <a:ea typeface="+mn-ea"/>
          <a:cs typeface="+mn-cs"/>
        </a:defRPr>
      </a:lvl4pPr>
      <a:lvl5pPr marL="2438339" algn="l" defTabSz="609585" rtl="0" eaLnBrk="1" latinLnBrk="0" hangingPunct="1">
        <a:defRPr kumimoji="1" sz="2400" kern="1200">
          <a:solidFill>
            <a:schemeClr val="tx1"/>
          </a:solidFill>
          <a:latin typeface="+mn-lt"/>
          <a:ea typeface="+mn-ea"/>
          <a:cs typeface="+mn-cs"/>
        </a:defRPr>
      </a:lvl5pPr>
      <a:lvl6pPr marL="3047924" algn="l" defTabSz="609585" rtl="0" eaLnBrk="1" latinLnBrk="0" hangingPunct="1">
        <a:defRPr kumimoji="1" sz="2400" kern="1200">
          <a:solidFill>
            <a:schemeClr val="tx1"/>
          </a:solidFill>
          <a:latin typeface="+mn-lt"/>
          <a:ea typeface="+mn-ea"/>
          <a:cs typeface="+mn-cs"/>
        </a:defRPr>
      </a:lvl6pPr>
      <a:lvl7pPr marL="3657509" algn="l" defTabSz="609585" rtl="0" eaLnBrk="1" latinLnBrk="0" hangingPunct="1">
        <a:defRPr kumimoji="1" sz="2400" kern="1200">
          <a:solidFill>
            <a:schemeClr val="tx1"/>
          </a:solidFill>
          <a:latin typeface="+mn-lt"/>
          <a:ea typeface="+mn-ea"/>
          <a:cs typeface="+mn-cs"/>
        </a:defRPr>
      </a:lvl7pPr>
      <a:lvl8pPr marL="4267093" algn="l" defTabSz="609585" rtl="0" eaLnBrk="1" latinLnBrk="0" hangingPunct="1">
        <a:defRPr kumimoji="1" sz="2400" kern="1200">
          <a:solidFill>
            <a:schemeClr val="tx1"/>
          </a:solidFill>
          <a:latin typeface="+mn-lt"/>
          <a:ea typeface="+mn-ea"/>
          <a:cs typeface="+mn-cs"/>
        </a:defRPr>
      </a:lvl8pPr>
      <a:lvl9pPr marL="4876678" algn="l" defTabSz="60958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11">
          <p15:clr>
            <a:srgbClr val="F26B43"/>
          </p15:clr>
        </p15:guide>
        <p15:guide id="4" pos="7469">
          <p15:clr>
            <a:srgbClr val="F26B43"/>
          </p15:clr>
        </p15:guide>
        <p15:guide id="5" orient="horz" pos="144">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D149D10-E7B2-EF7E-F870-F68F98D48624}"/>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1</a:t>
            </a:fld>
            <a:endParaRPr lang="en-US" dirty="0"/>
          </a:p>
        </p:txBody>
      </p:sp>
      <p:sp>
        <p:nvSpPr>
          <p:cNvPr id="4" name="テキスト ボックス 3">
            <a:extLst>
              <a:ext uri="{FF2B5EF4-FFF2-40B4-BE49-F238E27FC236}">
                <a16:creationId xmlns:a16="http://schemas.microsoft.com/office/drawing/2014/main" id="{0E46BB17-6874-F287-4848-2FD600130BF0}"/>
              </a:ext>
            </a:extLst>
          </p:cNvPr>
          <p:cNvSpPr txBox="1"/>
          <p:nvPr/>
        </p:nvSpPr>
        <p:spPr>
          <a:xfrm>
            <a:off x="3047268" y="2811074"/>
            <a:ext cx="6097464" cy="1841914"/>
          </a:xfrm>
          <a:prstGeom prst="rect">
            <a:avLst/>
          </a:prstGeom>
          <a:noFill/>
        </p:spPr>
        <p:txBody>
          <a:bodyPr wrap="square">
            <a:spAutoFit/>
          </a:bodyPr>
          <a:lstStyle/>
          <a:p>
            <a:pPr marL="0" marR="0" lvl="0" indent="0" algn="ctr" defTabSz="914400" rtl="0" eaLnBrk="1" fontAlgn="auto" latinLnBrk="0" hangingPunct="1">
              <a:lnSpc>
                <a:spcPct val="85000"/>
              </a:lnSpc>
              <a:spcBef>
                <a:spcPts val="600"/>
              </a:spcBef>
              <a:spcAft>
                <a:spcPts val="0"/>
              </a:spcAft>
              <a:buClrTx/>
              <a:buSzTx/>
              <a:buFontTx/>
              <a:buNone/>
              <a:tabLst/>
              <a:defRPr/>
            </a:pPr>
            <a:r>
              <a:rPr kumimoji="1" lang="en-US" altLang="ja-JP" sz="4000" b="1" dirty="0">
                <a:solidFill>
                  <a:schemeClr val="accent2"/>
                </a:solidFill>
                <a:latin typeface="Speedee"/>
              </a:rPr>
              <a:t>FCP</a:t>
            </a:r>
            <a:r>
              <a:rPr kumimoji="1" lang="ja-JP" altLang="en-US" sz="4000" b="1" dirty="0">
                <a:solidFill>
                  <a:schemeClr val="accent2"/>
                </a:solidFill>
                <a:latin typeface="Speedee"/>
              </a:rPr>
              <a:t>ガイダンス文書</a:t>
            </a:r>
            <a:endParaRPr kumimoji="1" lang="en-US" altLang="ja-JP" sz="4000" b="1" dirty="0">
              <a:solidFill>
                <a:schemeClr val="accent2"/>
              </a:solidFill>
              <a:latin typeface="Speedee"/>
            </a:endParaRPr>
          </a:p>
          <a:p>
            <a:pPr marL="0" marR="0" lvl="0" indent="0" algn="ctr" defTabSz="914400" rtl="0" eaLnBrk="1" fontAlgn="auto" latinLnBrk="0" hangingPunct="1">
              <a:lnSpc>
                <a:spcPct val="85000"/>
              </a:lnSpc>
              <a:spcBef>
                <a:spcPts val="600"/>
              </a:spcBef>
              <a:spcAft>
                <a:spcPts val="0"/>
              </a:spcAft>
              <a:buClrTx/>
              <a:buSzTx/>
              <a:buFontTx/>
              <a:buNone/>
              <a:tabLst/>
              <a:defRPr/>
            </a:pPr>
            <a:r>
              <a:rPr kumimoji="1" lang="en-US" altLang="ja-JP" sz="2800" b="1" i="0" u="none" strike="noStrike" kern="1200" cap="none" spc="0" normalizeH="0" baseline="0" noProof="0" dirty="0">
                <a:ln>
                  <a:noFill/>
                </a:ln>
                <a:solidFill>
                  <a:schemeClr val="accent2"/>
                </a:solidFill>
                <a:effectLst/>
                <a:uLnTx/>
                <a:uFillTx/>
                <a:latin typeface="Speedee"/>
                <a:ea typeface="+mj-ea"/>
                <a:cs typeface="+mj-cs"/>
              </a:rPr>
              <a:t>Ver 2</a:t>
            </a:r>
          </a:p>
          <a:p>
            <a:pPr marL="0" marR="0" lvl="0" indent="0" algn="ctr" defTabSz="914400" rtl="0" eaLnBrk="1" fontAlgn="auto" latinLnBrk="0" hangingPunct="1">
              <a:lnSpc>
                <a:spcPct val="85000"/>
              </a:lnSpc>
              <a:spcBef>
                <a:spcPts val="600"/>
              </a:spcBef>
              <a:spcAft>
                <a:spcPts val="0"/>
              </a:spcAft>
              <a:buClrTx/>
              <a:buSzTx/>
              <a:buFontTx/>
              <a:buNone/>
              <a:tabLst/>
              <a:defRPr/>
            </a:pPr>
            <a:endParaRPr kumimoji="1" lang="en-US" altLang="ja-JP" sz="2400" b="1" i="0" u="none" strike="noStrike" kern="1200" cap="none" spc="0" normalizeH="0" baseline="0" noProof="0" dirty="0">
              <a:ln>
                <a:noFill/>
              </a:ln>
              <a:solidFill>
                <a:schemeClr val="accent2"/>
              </a:solidFill>
              <a:effectLst/>
              <a:uLnTx/>
              <a:uFillTx/>
              <a:latin typeface="Speedee"/>
              <a:ea typeface="+mj-ea"/>
              <a:cs typeface="+mj-cs"/>
            </a:endParaRPr>
          </a:p>
          <a:p>
            <a:pPr marL="0" marR="0" lvl="0" indent="0" algn="ctr" defTabSz="914400" rtl="0" eaLnBrk="1" fontAlgn="auto" latinLnBrk="0" hangingPunct="1">
              <a:lnSpc>
                <a:spcPct val="85000"/>
              </a:lnSpc>
              <a:spcBef>
                <a:spcPts val="600"/>
              </a:spcBef>
              <a:spcAft>
                <a:spcPts val="0"/>
              </a:spcAft>
              <a:buClrTx/>
              <a:buSzTx/>
              <a:buFontTx/>
              <a:buNone/>
              <a:tabLst/>
              <a:defRPr/>
            </a:pPr>
            <a:r>
              <a:rPr kumimoji="1" lang="ja-JP" altLang="en-US" sz="2400" b="1" i="0" u="none" strike="noStrike" kern="1200" cap="none" spc="0" normalizeH="0" baseline="0" noProof="0" dirty="0">
                <a:ln>
                  <a:noFill/>
                </a:ln>
                <a:solidFill>
                  <a:schemeClr val="accent2"/>
                </a:solidFill>
                <a:effectLst/>
                <a:uLnTx/>
                <a:uFillTx/>
                <a:latin typeface="Speedee"/>
                <a:ea typeface="+mj-ea"/>
                <a:cs typeface="+mj-cs"/>
              </a:rPr>
              <a:t>発行日：</a:t>
            </a:r>
            <a:r>
              <a:rPr kumimoji="1" lang="en-US" altLang="ja-JP" sz="2400" b="1" i="0" u="none" strike="noStrike" kern="1200" cap="none" spc="0" normalizeH="0" baseline="0" noProof="0" dirty="0">
                <a:ln>
                  <a:noFill/>
                </a:ln>
                <a:solidFill>
                  <a:schemeClr val="accent2"/>
                </a:solidFill>
                <a:effectLst/>
                <a:uLnTx/>
                <a:uFillTx/>
                <a:latin typeface="Speedee"/>
                <a:ea typeface="+mj-ea"/>
                <a:cs typeface="+mj-cs"/>
              </a:rPr>
              <a:t>2026</a:t>
            </a:r>
            <a:r>
              <a:rPr kumimoji="1" lang="ja-JP" altLang="en-US" sz="2400" b="1" i="0" u="none" strike="noStrike" kern="1200" cap="none" spc="0" normalizeH="0" baseline="0" noProof="0" dirty="0">
                <a:ln>
                  <a:noFill/>
                </a:ln>
                <a:solidFill>
                  <a:schemeClr val="accent2"/>
                </a:solidFill>
                <a:effectLst/>
                <a:uLnTx/>
                <a:uFillTx/>
                <a:latin typeface="Speedee"/>
                <a:ea typeface="+mj-ea"/>
                <a:cs typeface="+mj-cs"/>
              </a:rPr>
              <a:t>年</a:t>
            </a:r>
            <a:r>
              <a:rPr kumimoji="1" lang="en-US" altLang="ja-JP" sz="2400" b="1" i="0" u="none" strike="noStrike" kern="1200" cap="none" spc="0" normalizeH="0" baseline="0" noProof="0" dirty="0">
                <a:ln>
                  <a:noFill/>
                </a:ln>
                <a:solidFill>
                  <a:schemeClr val="accent2"/>
                </a:solidFill>
                <a:effectLst/>
                <a:uLnTx/>
                <a:uFillTx/>
                <a:latin typeface="Speedee"/>
                <a:ea typeface="+mj-ea"/>
                <a:cs typeface="+mj-cs"/>
              </a:rPr>
              <a:t>3</a:t>
            </a:r>
            <a:r>
              <a:rPr kumimoji="1" lang="ja-JP" altLang="en-US" sz="2400" b="1" i="0" u="none" strike="noStrike" kern="1200" cap="none" spc="0" normalizeH="0" baseline="0" noProof="0" dirty="0">
                <a:ln>
                  <a:noFill/>
                </a:ln>
                <a:solidFill>
                  <a:schemeClr val="accent2"/>
                </a:solidFill>
                <a:effectLst/>
                <a:uLnTx/>
                <a:uFillTx/>
                <a:latin typeface="Speedee"/>
                <a:ea typeface="+mj-ea"/>
                <a:cs typeface="+mj-cs"/>
              </a:rPr>
              <a:t>月</a:t>
            </a:r>
            <a:r>
              <a:rPr kumimoji="1" lang="en-US" altLang="ja-JP" sz="2400" b="1" i="0" u="none" strike="noStrike" kern="1200" cap="none" spc="0" normalizeH="0" baseline="0" noProof="0" dirty="0">
                <a:ln>
                  <a:noFill/>
                </a:ln>
                <a:solidFill>
                  <a:schemeClr val="accent2"/>
                </a:solidFill>
                <a:effectLst/>
                <a:uLnTx/>
                <a:uFillTx/>
                <a:latin typeface="Speedee"/>
                <a:ea typeface="+mj-ea"/>
                <a:cs typeface="+mj-cs"/>
              </a:rPr>
              <a:t>31</a:t>
            </a:r>
            <a:r>
              <a:rPr kumimoji="1" lang="ja-JP" altLang="en-US" sz="2400" b="1" i="0" u="none" strike="noStrike" kern="1200" cap="none" spc="0" normalizeH="0" baseline="0" noProof="0" dirty="0">
                <a:ln>
                  <a:noFill/>
                </a:ln>
                <a:solidFill>
                  <a:schemeClr val="accent2"/>
                </a:solidFill>
                <a:effectLst/>
                <a:uLnTx/>
                <a:uFillTx/>
                <a:latin typeface="Speedee"/>
                <a:ea typeface="+mj-ea"/>
                <a:cs typeface="+mj-cs"/>
              </a:rPr>
              <a:t>日</a:t>
            </a:r>
          </a:p>
        </p:txBody>
      </p:sp>
      <p:pic>
        <p:nvPicPr>
          <p:cNvPr id="5" name="図 4">
            <a:extLst>
              <a:ext uri="{FF2B5EF4-FFF2-40B4-BE49-F238E27FC236}">
                <a16:creationId xmlns:a16="http://schemas.microsoft.com/office/drawing/2014/main" id="{F68CE360-9CCC-B4D4-E399-E048AFF883C7}"/>
              </a:ext>
            </a:extLst>
          </p:cNvPr>
          <p:cNvPicPr>
            <a:picLocks noChangeAspect="1"/>
          </p:cNvPicPr>
          <p:nvPr/>
        </p:nvPicPr>
        <p:blipFill>
          <a:blip r:embed="rId2"/>
          <a:srcRect l="6399" t="8646"/>
          <a:stretch/>
        </p:blipFill>
        <p:spPr>
          <a:xfrm>
            <a:off x="10450790" y="293906"/>
            <a:ext cx="1337509" cy="835456"/>
          </a:xfrm>
          <a:prstGeom prst="rect">
            <a:avLst/>
          </a:prstGeom>
        </p:spPr>
      </p:pic>
    </p:spTree>
    <p:extLst>
      <p:ext uri="{BB962C8B-B14F-4D97-AF65-F5344CB8AC3E}">
        <p14:creationId xmlns:p14="http://schemas.microsoft.com/office/powerpoint/2010/main" val="9324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CE0EF-0C9A-FDE4-CDD9-196FFFD9D46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54973BA-7610-17D6-09CC-091DE8AF2228}"/>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10</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3659DE37-1083-4A29-808F-993CD53CF31E}"/>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5" name="テキスト ボックス 4">
            <a:extLst>
              <a:ext uri="{FF2B5EF4-FFF2-40B4-BE49-F238E27FC236}">
                <a16:creationId xmlns:a16="http://schemas.microsoft.com/office/drawing/2014/main" id="{1A0198FC-7C14-09AA-3CEF-27A2059E83EB}"/>
              </a:ext>
            </a:extLst>
          </p:cNvPr>
          <p:cNvSpPr txBox="1"/>
          <p:nvPr/>
        </p:nvSpPr>
        <p:spPr>
          <a:xfrm>
            <a:off x="403701" y="293906"/>
            <a:ext cx="60973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1-1. </a:t>
            </a:r>
            <a:r>
              <a:rPr kumimoji="0" lang="ja-JP" altLang="en-US" sz="2400" b="0" i="0" u="none" strike="noStrike" kern="1200" cap="none" spc="0" normalizeH="0" baseline="0" noProof="0">
                <a:ln>
                  <a:noFill/>
                </a:ln>
                <a:solidFill>
                  <a:srgbClr val="000000"/>
                </a:solidFill>
                <a:effectLst/>
                <a:uLnTx/>
                <a:uFillTx/>
                <a:latin typeface="Speedee"/>
                <a:ea typeface="+mn-ea"/>
                <a:cs typeface="+mn-cs"/>
              </a:rPr>
              <a:t>アンケートの作成と実施</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6" name="テキスト ボックス 5">
            <a:extLst>
              <a:ext uri="{FF2B5EF4-FFF2-40B4-BE49-F238E27FC236}">
                <a16:creationId xmlns:a16="http://schemas.microsoft.com/office/drawing/2014/main" id="{97AD0740-33F0-12A6-1DC6-A5018A5E8CE7}"/>
              </a:ext>
            </a:extLst>
          </p:cNvPr>
          <p:cNvSpPr txBox="1"/>
          <p:nvPr/>
        </p:nvSpPr>
        <p:spPr>
          <a:xfrm>
            <a:off x="1017573" y="841150"/>
            <a:ext cx="89032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Speedee"/>
              </a:rPr>
              <a:t>用紙印刷</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または</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Web</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のいずれかにてアンケートを作成し実施します</a:t>
            </a:r>
            <a:endParaRPr kumimoji="1" lang="ja-JP" altLang="en-US"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7" name="テキスト ボックス 6">
            <a:extLst>
              <a:ext uri="{FF2B5EF4-FFF2-40B4-BE49-F238E27FC236}">
                <a16:creationId xmlns:a16="http://schemas.microsoft.com/office/drawing/2014/main" id="{D2D0C3CB-9D46-4C33-5A96-1B3E9C088DE8}"/>
              </a:ext>
            </a:extLst>
          </p:cNvPr>
          <p:cNvSpPr txBox="1"/>
          <p:nvPr/>
        </p:nvSpPr>
        <p:spPr>
          <a:xfrm>
            <a:off x="838200" y="1253090"/>
            <a:ext cx="9612589" cy="646331"/>
          </a:xfrm>
          <a:prstGeom prst="rect">
            <a:avLst/>
          </a:prstGeom>
          <a:noFill/>
        </p:spPr>
        <p:txBody>
          <a:bodyPr wrap="square">
            <a:spAutoFit/>
          </a:bodyPr>
          <a:lstStyle/>
          <a:p>
            <a:pPr lvl="0">
              <a:defRPr/>
            </a:pPr>
            <a:r>
              <a:rPr kumimoji="0" lang="ja-JP" altLang="en-US" b="0" i="0" u="none" strike="noStrike" kern="1200" cap="none" spc="0" normalizeH="0" baseline="0" noProof="0" dirty="0">
                <a:ln>
                  <a:noFill/>
                </a:ln>
                <a:solidFill>
                  <a:srgbClr val="000000"/>
                </a:solidFill>
                <a:effectLst/>
                <a:uLnTx/>
                <a:uFillTx/>
                <a:latin typeface="Speedee"/>
                <a:ea typeface="+mn-ea"/>
                <a:cs typeface="+mn-cs"/>
              </a:rPr>
              <a:t>＜例：</a:t>
            </a:r>
            <a:r>
              <a:rPr lang="ja-JP" altLang="en-US" dirty="0">
                <a:solidFill>
                  <a:srgbClr val="000000"/>
                </a:solidFill>
                <a:latin typeface="Speedee"/>
              </a:rPr>
              <a:t>用紙印刷</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　</a:t>
            </a:r>
            <a:r>
              <a:rPr kumimoji="0" lang="en-US" altLang="ja-JP" b="0" i="0" u="none" strike="noStrike" kern="1200" cap="none" spc="0" normalizeH="0" baseline="0" noProof="0" dirty="0">
                <a:ln>
                  <a:noFill/>
                </a:ln>
                <a:solidFill>
                  <a:srgbClr val="000000"/>
                </a:solidFill>
                <a:effectLst/>
                <a:uLnTx/>
                <a:uFillTx/>
                <a:latin typeface="Speedee"/>
                <a:ea typeface="+mn-ea"/>
                <a:cs typeface="+mn-cs"/>
              </a:rPr>
              <a:t>HP</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にて配布されている</a:t>
            </a:r>
            <a:r>
              <a:rPr kumimoji="0" lang="en-US" altLang="ja-JP" b="0" i="0" u="none" strike="noStrike" kern="1200" cap="none" spc="0" normalizeH="0" baseline="0" noProof="0" dirty="0">
                <a:ln>
                  <a:noFill/>
                </a:ln>
                <a:solidFill>
                  <a:srgbClr val="000000"/>
                </a:solidFill>
                <a:effectLst/>
                <a:uLnTx/>
                <a:uFillTx/>
                <a:latin typeface="Speedee"/>
                <a:ea typeface="+mn-ea"/>
                <a:cs typeface="+mn-cs"/>
              </a:rPr>
              <a:t>『</a:t>
            </a:r>
            <a:r>
              <a:rPr lang="en-US" altLang="ja-JP" dirty="0">
                <a:solidFill>
                  <a:srgbClr val="000000"/>
                </a:solidFill>
              </a:rPr>
              <a:t>FCP</a:t>
            </a:r>
            <a:r>
              <a:rPr lang="ja-JP" altLang="en-US" dirty="0">
                <a:solidFill>
                  <a:srgbClr val="000000"/>
                </a:solidFill>
              </a:rPr>
              <a:t>食品安全文化評価ツールアンケート用紙</a:t>
            </a:r>
            <a:r>
              <a:rPr lang="en-US" altLang="ja-JP" dirty="0">
                <a:solidFill>
                  <a:srgbClr val="000000"/>
                </a:solidFill>
              </a:rPr>
              <a:t>』</a:t>
            </a:r>
            <a:r>
              <a:rPr kumimoji="0" lang="en-US" altLang="ja-JP" b="0" i="0" u="none" strike="noStrike" kern="1200" cap="none" spc="0" normalizeH="0" baseline="0" noProof="0" dirty="0">
                <a:ln>
                  <a:noFill/>
                </a:ln>
                <a:solidFill>
                  <a:srgbClr val="000000"/>
                </a:solidFill>
                <a:effectLst/>
                <a:uLnTx/>
                <a:uFillTx/>
                <a:latin typeface="Speedee"/>
                <a:ea typeface="+mn-ea"/>
                <a:cs typeface="+mn-cs"/>
              </a:rPr>
              <a:t>Word</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ファイルを印刷し</a:t>
            </a:r>
            <a:r>
              <a:rPr lang="ja-JP" altLang="en-US" dirty="0">
                <a:solidFill>
                  <a:srgbClr val="000000"/>
                </a:solidFill>
                <a:latin typeface="Speedee"/>
              </a:rPr>
              <a:t>て利用することができます。</a:t>
            </a:r>
            <a:endParaRPr kumimoji="0" lang="en-US" altLang="ja-JP" b="0" i="0" u="none" strike="noStrike" kern="1200" cap="none" spc="0" normalizeH="0" baseline="0" noProof="0" dirty="0">
              <a:ln>
                <a:noFill/>
              </a:ln>
              <a:solidFill>
                <a:srgbClr val="000000"/>
              </a:solidFill>
              <a:effectLst/>
              <a:uLnTx/>
              <a:uFillTx/>
              <a:latin typeface="Speedee"/>
              <a:ea typeface="+mn-ea"/>
              <a:cs typeface="+mn-cs"/>
            </a:endParaRPr>
          </a:p>
        </p:txBody>
      </p:sp>
      <p:sp>
        <p:nvSpPr>
          <p:cNvPr id="3" name="正方形/長方形 2">
            <a:extLst>
              <a:ext uri="{FF2B5EF4-FFF2-40B4-BE49-F238E27FC236}">
                <a16:creationId xmlns:a16="http://schemas.microsoft.com/office/drawing/2014/main" id="{22F32865-72FA-3686-8157-3069F4BC04D6}"/>
              </a:ext>
            </a:extLst>
          </p:cNvPr>
          <p:cNvSpPr/>
          <p:nvPr/>
        </p:nvSpPr>
        <p:spPr>
          <a:xfrm>
            <a:off x="335280" y="1934567"/>
            <a:ext cx="11567160" cy="4571995"/>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pic>
        <p:nvPicPr>
          <p:cNvPr id="11" name="図 10">
            <a:extLst>
              <a:ext uri="{FF2B5EF4-FFF2-40B4-BE49-F238E27FC236}">
                <a16:creationId xmlns:a16="http://schemas.microsoft.com/office/drawing/2014/main" id="{61BEA0B4-2F57-8FD4-A019-34B06A2C517E}"/>
              </a:ext>
            </a:extLst>
          </p:cNvPr>
          <p:cNvPicPr>
            <a:picLocks noChangeAspect="1"/>
          </p:cNvPicPr>
          <p:nvPr/>
        </p:nvPicPr>
        <p:blipFill>
          <a:blip r:embed="rId3"/>
          <a:stretch>
            <a:fillRect/>
          </a:stretch>
        </p:blipFill>
        <p:spPr>
          <a:xfrm>
            <a:off x="609600" y="2080474"/>
            <a:ext cx="5227320" cy="1995886"/>
          </a:xfrm>
          <a:prstGeom prst="rect">
            <a:avLst/>
          </a:prstGeom>
        </p:spPr>
      </p:pic>
      <p:pic>
        <p:nvPicPr>
          <p:cNvPr id="13" name="図 12">
            <a:extLst>
              <a:ext uri="{FF2B5EF4-FFF2-40B4-BE49-F238E27FC236}">
                <a16:creationId xmlns:a16="http://schemas.microsoft.com/office/drawing/2014/main" id="{4B65202F-5BE4-84D8-302B-DC59C9F44E65}"/>
              </a:ext>
            </a:extLst>
          </p:cNvPr>
          <p:cNvPicPr>
            <a:picLocks noChangeAspect="1"/>
          </p:cNvPicPr>
          <p:nvPr/>
        </p:nvPicPr>
        <p:blipFill>
          <a:blip r:embed="rId4"/>
          <a:stretch>
            <a:fillRect/>
          </a:stretch>
        </p:blipFill>
        <p:spPr>
          <a:xfrm>
            <a:off x="518160" y="4389120"/>
            <a:ext cx="5318760" cy="1778909"/>
          </a:xfrm>
          <a:prstGeom prst="rect">
            <a:avLst/>
          </a:prstGeom>
        </p:spPr>
      </p:pic>
      <p:pic>
        <p:nvPicPr>
          <p:cNvPr id="16" name="図 15">
            <a:extLst>
              <a:ext uri="{FF2B5EF4-FFF2-40B4-BE49-F238E27FC236}">
                <a16:creationId xmlns:a16="http://schemas.microsoft.com/office/drawing/2014/main" id="{ECC5155D-3821-401F-C99C-D78AA1C439E3}"/>
              </a:ext>
            </a:extLst>
          </p:cNvPr>
          <p:cNvPicPr>
            <a:picLocks noChangeAspect="1"/>
          </p:cNvPicPr>
          <p:nvPr/>
        </p:nvPicPr>
        <p:blipFill>
          <a:blip r:embed="rId5"/>
          <a:stretch>
            <a:fillRect/>
          </a:stretch>
        </p:blipFill>
        <p:spPr>
          <a:xfrm>
            <a:off x="6210300" y="2365142"/>
            <a:ext cx="5318760" cy="678430"/>
          </a:xfrm>
          <a:prstGeom prst="rect">
            <a:avLst/>
          </a:prstGeom>
        </p:spPr>
      </p:pic>
      <p:pic>
        <p:nvPicPr>
          <p:cNvPr id="18" name="図 17">
            <a:extLst>
              <a:ext uri="{FF2B5EF4-FFF2-40B4-BE49-F238E27FC236}">
                <a16:creationId xmlns:a16="http://schemas.microsoft.com/office/drawing/2014/main" id="{8F91C6C5-76D5-D8D2-5560-62FFFC87A9F9}"/>
              </a:ext>
            </a:extLst>
          </p:cNvPr>
          <p:cNvPicPr>
            <a:picLocks noChangeAspect="1"/>
          </p:cNvPicPr>
          <p:nvPr/>
        </p:nvPicPr>
        <p:blipFill>
          <a:blip r:embed="rId6"/>
          <a:stretch>
            <a:fillRect/>
          </a:stretch>
        </p:blipFill>
        <p:spPr>
          <a:xfrm>
            <a:off x="6256020" y="3093669"/>
            <a:ext cx="5227320" cy="2590902"/>
          </a:xfrm>
          <a:prstGeom prst="rect">
            <a:avLst/>
          </a:prstGeom>
        </p:spPr>
      </p:pic>
      <p:pic>
        <p:nvPicPr>
          <p:cNvPr id="20" name="図 19">
            <a:extLst>
              <a:ext uri="{FF2B5EF4-FFF2-40B4-BE49-F238E27FC236}">
                <a16:creationId xmlns:a16="http://schemas.microsoft.com/office/drawing/2014/main" id="{CEEC62CE-AF58-A340-5CBC-A09ADB02AB03}"/>
              </a:ext>
            </a:extLst>
          </p:cNvPr>
          <p:cNvPicPr>
            <a:picLocks noChangeAspect="1"/>
          </p:cNvPicPr>
          <p:nvPr/>
        </p:nvPicPr>
        <p:blipFill>
          <a:blip r:embed="rId7"/>
          <a:stretch>
            <a:fillRect/>
          </a:stretch>
        </p:blipFill>
        <p:spPr>
          <a:xfrm>
            <a:off x="6256020" y="5693341"/>
            <a:ext cx="5227320" cy="538107"/>
          </a:xfrm>
          <a:prstGeom prst="rect">
            <a:avLst/>
          </a:prstGeom>
        </p:spPr>
      </p:pic>
    </p:spTree>
    <p:extLst>
      <p:ext uri="{BB962C8B-B14F-4D97-AF65-F5344CB8AC3E}">
        <p14:creationId xmlns:p14="http://schemas.microsoft.com/office/powerpoint/2010/main" val="68332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11C1A-8676-7739-E2FA-3B4B264183DF}"/>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0BF770-50EB-7FBA-9299-CF8FA348A95A}"/>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11</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075AABF2-225F-E934-504C-77E70EECBEE5}"/>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5" name="テキスト ボックス 4">
            <a:extLst>
              <a:ext uri="{FF2B5EF4-FFF2-40B4-BE49-F238E27FC236}">
                <a16:creationId xmlns:a16="http://schemas.microsoft.com/office/drawing/2014/main" id="{E1E22863-1B36-0B7F-A969-C97CA44D585D}"/>
              </a:ext>
            </a:extLst>
          </p:cNvPr>
          <p:cNvSpPr txBox="1"/>
          <p:nvPr/>
        </p:nvSpPr>
        <p:spPr>
          <a:xfrm>
            <a:off x="417519" y="322317"/>
            <a:ext cx="609734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1-1. </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アンケートの作成と実施</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6" name="テキスト ボックス 5">
            <a:extLst>
              <a:ext uri="{FF2B5EF4-FFF2-40B4-BE49-F238E27FC236}">
                <a16:creationId xmlns:a16="http://schemas.microsoft.com/office/drawing/2014/main" id="{BC2D2154-6D29-5705-6611-E630608E5E43}"/>
              </a:ext>
            </a:extLst>
          </p:cNvPr>
          <p:cNvSpPr txBox="1"/>
          <p:nvPr/>
        </p:nvSpPr>
        <p:spPr>
          <a:xfrm>
            <a:off x="1017572" y="814306"/>
            <a:ext cx="89032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solidFill>
                  <a:srgbClr val="000000"/>
                </a:solidFill>
                <a:latin typeface="Speedee"/>
              </a:rPr>
              <a:t>用紙印刷</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または</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Web</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のいずれかにてアンケートを作成し実施します</a:t>
            </a:r>
            <a:endParaRPr kumimoji="1" lang="ja-JP" altLang="en-US"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7" name="テキスト ボックス 6">
            <a:extLst>
              <a:ext uri="{FF2B5EF4-FFF2-40B4-BE49-F238E27FC236}">
                <a16:creationId xmlns:a16="http://schemas.microsoft.com/office/drawing/2014/main" id="{A0328EEA-6638-54AA-5479-3EF027958AF7}"/>
              </a:ext>
            </a:extLst>
          </p:cNvPr>
          <p:cNvSpPr txBox="1"/>
          <p:nvPr/>
        </p:nvSpPr>
        <p:spPr>
          <a:xfrm>
            <a:off x="1017572" y="1212341"/>
            <a:ext cx="9924747" cy="646331"/>
          </a:xfrm>
          <a:prstGeom prst="rect">
            <a:avLst/>
          </a:prstGeom>
          <a:noFill/>
        </p:spPr>
        <p:txBody>
          <a:bodyPr wrap="square">
            <a:spAutoFit/>
          </a:bodyPr>
          <a:lstStyle/>
          <a:p>
            <a:pPr lvl="0">
              <a:defRPr/>
            </a:pPr>
            <a:r>
              <a:rPr kumimoji="0" lang="ja-JP" altLang="en-US" b="0" i="0" u="none" strike="noStrike" kern="1200" cap="none" spc="0" normalizeH="0" baseline="0" noProof="0" dirty="0">
                <a:ln>
                  <a:noFill/>
                </a:ln>
                <a:solidFill>
                  <a:srgbClr val="000000"/>
                </a:solidFill>
                <a:effectLst/>
                <a:uLnTx/>
                <a:uFillTx/>
                <a:latin typeface="Speedee"/>
                <a:ea typeface="+mn-ea"/>
                <a:cs typeface="+mn-cs"/>
              </a:rPr>
              <a:t>＜例：</a:t>
            </a:r>
            <a:r>
              <a:rPr kumimoji="0" lang="en-US" altLang="ja-JP" b="0" i="0" u="none" strike="noStrike" kern="1200" cap="none" spc="0" normalizeH="0" baseline="0" noProof="0" dirty="0">
                <a:ln>
                  <a:noFill/>
                </a:ln>
                <a:solidFill>
                  <a:srgbClr val="000000"/>
                </a:solidFill>
                <a:effectLst/>
                <a:uLnTx/>
                <a:uFillTx/>
                <a:latin typeface="Speedee"/>
                <a:ea typeface="+mn-ea"/>
                <a:cs typeface="+mn-cs"/>
              </a:rPr>
              <a:t>Microsoft Forms</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版＞　</a:t>
            </a:r>
            <a:endParaRPr kumimoji="0" lang="en-US" altLang="ja-JP" b="0" i="0" u="none" strike="noStrike" kern="1200" cap="none" spc="0" normalizeH="0" baseline="0" noProof="0" dirty="0">
              <a:ln>
                <a:noFill/>
              </a:ln>
              <a:solidFill>
                <a:srgbClr val="000000"/>
              </a:solidFill>
              <a:effectLst/>
              <a:uLnTx/>
              <a:uFillTx/>
              <a:latin typeface="Speedee"/>
              <a:ea typeface="+mn-ea"/>
              <a:cs typeface="+mn-cs"/>
            </a:endParaRPr>
          </a:p>
          <a:p>
            <a:pPr lvl="0">
              <a:defRPr/>
            </a:pPr>
            <a:r>
              <a:rPr kumimoji="0" lang="en-US" altLang="ja-JP" b="0" i="0" u="none" strike="noStrike" kern="1200" cap="none" spc="0" normalizeH="0" baseline="0" noProof="0" dirty="0">
                <a:ln>
                  <a:noFill/>
                </a:ln>
                <a:solidFill>
                  <a:srgbClr val="000000"/>
                </a:solidFill>
                <a:effectLst/>
                <a:uLnTx/>
                <a:uFillTx/>
                <a:latin typeface="Speedee"/>
                <a:ea typeface="+mn-ea"/>
                <a:cs typeface="+mn-cs"/>
              </a:rPr>
              <a:t>HP</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にて配布されている</a:t>
            </a:r>
            <a:r>
              <a:rPr lang="en-US" altLang="ja-JP" dirty="0">
                <a:solidFill>
                  <a:srgbClr val="000000"/>
                </a:solidFill>
              </a:rPr>
              <a:t>『Forms</a:t>
            </a:r>
            <a:r>
              <a:rPr lang="ja-JP" altLang="en-US" dirty="0">
                <a:solidFill>
                  <a:srgbClr val="000000"/>
                </a:solidFill>
              </a:rPr>
              <a:t>自動取り込み用</a:t>
            </a:r>
            <a:r>
              <a:rPr kumimoji="0" lang="en-US" altLang="ja-JP" b="0" i="0" u="none" strike="noStrike" kern="1200" cap="none" spc="0" normalizeH="0" baseline="0" noProof="0" dirty="0">
                <a:ln>
                  <a:noFill/>
                </a:ln>
                <a:solidFill>
                  <a:srgbClr val="000000"/>
                </a:solidFill>
                <a:effectLst/>
                <a:uLnTx/>
                <a:uFillTx/>
                <a:latin typeface="Speedee"/>
                <a:ea typeface="+mn-ea"/>
                <a:cs typeface="+mn-cs"/>
              </a:rPr>
              <a:t>』Word</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ファイル</a:t>
            </a:r>
            <a:r>
              <a:rPr lang="ja-JP" altLang="en-US" dirty="0">
                <a:solidFill>
                  <a:srgbClr val="000000"/>
                </a:solidFill>
                <a:latin typeface="Speedee"/>
              </a:rPr>
              <a:t>を</a:t>
            </a:r>
            <a:r>
              <a:rPr lang="en-US" altLang="ja-JP" dirty="0">
                <a:solidFill>
                  <a:srgbClr val="000000"/>
                </a:solidFill>
                <a:latin typeface="Speedee"/>
              </a:rPr>
              <a:t>Forms</a:t>
            </a:r>
            <a:r>
              <a:rPr lang="ja-JP" altLang="en-US" dirty="0">
                <a:solidFill>
                  <a:srgbClr val="000000"/>
                </a:solidFill>
                <a:latin typeface="Speedee"/>
              </a:rPr>
              <a:t>で取り込みます。</a:t>
            </a:r>
            <a:endParaRPr kumimoji="0" lang="en-US" altLang="ja-JP" b="0" i="0" u="none" strike="noStrike" kern="1200" cap="none" spc="0" normalizeH="0" baseline="0" noProof="0" dirty="0">
              <a:ln>
                <a:noFill/>
              </a:ln>
              <a:solidFill>
                <a:srgbClr val="000000"/>
              </a:solidFill>
              <a:effectLst/>
              <a:uLnTx/>
              <a:uFillTx/>
              <a:latin typeface="Speedee"/>
              <a:ea typeface="+mn-ea"/>
              <a:cs typeface="+mn-cs"/>
            </a:endParaRPr>
          </a:p>
        </p:txBody>
      </p:sp>
      <p:sp>
        <p:nvSpPr>
          <p:cNvPr id="13" name="正方形/長方形 12">
            <a:extLst>
              <a:ext uri="{FF2B5EF4-FFF2-40B4-BE49-F238E27FC236}">
                <a16:creationId xmlns:a16="http://schemas.microsoft.com/office/drawing/2014/main" id="{73073295-5E05-EAD5-FA9A-229541791664}"/>
              </a:ext>
            </a:extLst>
          </p:cNvPr>
          <p:cNvSpPr/>
          <p:nvPr/>
        </p:nvSpPr>
        <p:spPr>
          <a:xfrm>
            <a:off x="316617" y="2111109"/>
            <a:ext cx="11579909" cy="4452516"/>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pic>
        <p:nvPicPr>
          <p:cNvPr id="8" name="図 7">
            <a:extLst>
              <a:ext uri="{FF2B5EF4-FFF2-40B4-BE49-F238E27FC236}">
                <a16:creationId xmlns:a16="http://schemas.microsoft.com/office/drawing/2014/main" id="{599D43D5-1298-7A7E-1F3D-181DEEADD600}"/>
              </a:ext>
            </a:extLst>
          </p:cNvPr>
          <p:cNvPicPr>
            <a:picLocks noChangeAspect="1"/>
          </p:cNvPicPr>
          <p:nvPr/>
        </p:nvPicPr>
        <p:blipFill>
          <a:blip r:embed="rId3"/>
          <a:stretch>
            <a:fillRect/>
          </a:stretch>
        </p:blipFill>
        <p:spPr>
          <a:xfrm>
            <a:off x="754880" y="2148656"/>
            <a:ext cx="4565962" cy="2342451"/>
          </a:xfrm>
          <a:prstGeom prst="rect">
            <a:avLst/>
          </a:prstGeom>
        </p:spPr>
      </p:pic>
      <p:pic>
        <p:nvPicPr>
          <p:cNvPr id="11" name="図 10">
            <a:extLst>
              <a:ext uri="{FF2B5EF4-FFF2-40B4-BE49-F238E27FC236}">
                <a16:creationId xmlns:a16="http://schemas.microsoft.com/office/drawing/2014/main" id="{878ECA64-A933-56A3-0286-501331E51992}"/>
              </a:ext>
            </a:extLst>
          </p:cNvPr>
          <p:cNvPicPr>
            <a:picLocks noChangeAspect="1"/>
          </p:cNvPicPr>
          <p:nvPr/>
        </p:nvPicPr>
        <p:blipFill>
          <a:blip r:embed="rId4"/>
          <a:stretch>
            <a:fillRect/>
          </a:stretch>
        </p:blipFill>
        <p:spPr>
          <a:xfrm>
            <a:off x="754881" y="4532672"/>
            <a:ext cx="4565962" cy="2001744"/>
          </a:xfrm>
          <a:prstGeom prst="rect">
            <a:avLst/>
          </a:prstGeom>
        </p:spPr>
      </p:pic>
      <p:pic>
        <p:nvPicPr>
          <p:cNvPr id="12" name="図 11">
            <a:extLst>
              <a:ext uri="{FF2B5EF4-FFF2-40B4-BE49-F238E27FC236}">
                <a16:creationId xmlns:a16="http://schemas.microsoft.com/office/drawing/2014/main" id="{A13A15F5-61ED-8F25-209B-CCF457F1C5A1}"/>
              </a:ext>
            </a:extLst>
          </p:cNvPr>
          <p:cNvPicPr>
            <a:picLocks noChangeAspect="1"/>
          </p:cNvPicPr>
          <p:nvPr/>
        </p:nvPicPr>
        <p:blipFill>
          <a:blip r:embed="rId5"/>
          <a:stretch>
            <a:fillRect/>
          </a:stretch>
        </p:blipFill>
        <p:spPr>
          <a:xfrm>
            <a:off x="5652448" y="2141946"/>
            <a:ext cx="6123219" cy="3901748"/>
          </a:xfrm>
          <a:prstGeom prst="rect">
            <a:avLst/>
          </a:prstGeom>
        </p:spPr>
      </p:pic>
    </p:spTree>
    <p:extLst>
      <p:ext uri="{BB962C8B-B14F-4D97-AF65-F5344CB8AC3E}">
        <p14:creationId xmlns:p14="http://schemas.microsoft.com/office/powerpoint/2010/main" val="87856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9F3A2-9007-1241-71F1-00A77C75707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A347B18-63BC-3B0A-3B88-786484C24903}"/>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12</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CF18B5EE-5A29-3704-F672-3CA60A002FF6}"/>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テキスト ボックス 2">
            <a:extLst>
              <a:ext uri="{FF2B5EF4-FFF2-40B4-BE49-F238E27FC236}">
                <a16:creationId xmlns:a16="http://schemas.microsoft.com/office/drawing/2014/main" id="{6D41CB71-0CDD-C63C-88AF-26FB4F847F60}"/>
              </a:ext>
            </a:extLst>
          </p:cNvPr>
          <p:cNvSpPr txBox="1"/>
          <p:nvPr/>
        </p:nvSpPr>
        <p:spPr>
          <a:xfrm>
            <a:off x="677706" y="519341"/>
            <a:ext cx="74865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1-2.</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 評価ツールへの入力・反映方法</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5" name="テキスト ボックス 4">
            <a:extLst>
              <a:ext uri="{FF2B5EF4-FFF2-40B4-BE49-F238E27FC236}">
                <a16:creationId xmlns:a16="http://schemas.microsoft.com/office/drawing/2014/main" id="{92572C06-4C75-CFB5-0220-FF3A2126AA49}"/>
              </a:ext>
            </a:extLst>
          </p:cNvPr>
          <p:cNvSpPr txBox="1"/>
          <p:nvPr/>
        </p:nvSpPr>
        <p:spPr>
          <a:xfrm>
            <a:off x="1017573" y="1101369"/>
            <a:ext cx="89032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アンケートを実施、その結果を評価ツールへ入力します。</a:t>
            </a:r>
            <a:endParaRPr kumimoji="1" lang="ja-JP" altLang="en-US"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1" name="テキスト ボックス 10">
            <a:extLst>
              <a:ext uri="{FF2B5EF4-FFF2-40B4-BE49-F238E27FC236}">
                <a16:creationId xmlns:a16="http://schemas.microsoft.com/office/drawing/2014/main" id="{ABA6B6A5-C20C-F8E5-3995-32C7D539CD0E}"/>
              </a:ext>
            </a:extLst>
          </p:cNvPr>
          <p:cNvSpPr txBox="1"/>
          <p:nvPr/>
        </p:nvSpPr>
        <p:spPr>
          <a:xfrm>
            <a:off x="1017572" y="1697803"/>
            <a:ext cx="8903263" cy="2308324"/>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＜評価ツールファイルの構成＞</a:t>
            </a:r>
            <a:endParaRPr kumimoji="1" lang="en-US" altLang="ja-JP" sz="18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　○ 結果概要シート　：実施概要・回答率・要素毎の平均スコアチャート、</a:t>
            </a:r>
            <a:endParaRPr kumimoji="1" lang="en-US" altLang="ja-JP" sz="18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　　　　　　　　　　　要素別・階層別ギャップが確認できる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　○ 詳細結果シート　：要素・質問項目別、全体・職位別の詳細結果が確認できる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　○ データ反映シート：</a:t>
            </a:r>
            <a:r>
              <a:rPr kumimoji="1" lang="ja-JP" altLang="en-US" sz="1800" b="1" i="0" u="sng" strike="noStrike" kern="1200" cap="none" spc="0" normalizeH="0" baseline="0" noProof="0" dirty="0">
                <a:ln>
                  <a:noFill/>
                </a:ln>
                <a:solidFill>
                  <a:schemeClr val="accent2"/>
                </a:solidFill>
                <a:effectLst/>
                <a:uLnTx/>
                <a:uFillTx/>
                <a:latin typeface="Speedee"/>
                <a:ea typeface="+mn-ea"/>
                <a:cs typeface="+mn-cs"/>
              </a:rPr>
              <a:t>従業員調査のデータをコピー＆ペーストする</a:t>
            </a:r>
          </a:p>
        </p:txBody>
      </p:sp>
      <p:sp>
        <p:nvSpPr>
          <p:cNvPr id="13" name="吹き出し: 角を丸めた四角形 12">
            <a:extLst>
              <a:ext uri="{FF2B5EF4-FFF2-40B4-BE49-F238E27FC236}">
                <a16:creationId xmlns:a16="http://schemas.microsoft.com/office/drawing/2014/main" id="{3C4BFA35-17BD-25AF-0E74-0057C747FD50}"/>
              </a:ext>
            </a:extLst>
          </p:cNvPr>
          <p:cNvSpPr/>
          <p:nvPr/>
        </p:nvSpPr>
        <p:spPr>
          <a:xfrm>
            <a:off x="8835009" y="3593124"/>
            <a:ext cx="2693127" cy="1123712"/>
          </a:xfrm>
          <a:prstGeom prst="wedgeRoundRectCallout">
            <a:avLst>
              <a:gd name="adj1" fmla="val -70533"/>
              <a:gd name="adj2" fmla="val -28874"/>
              <a:gd name="adj3"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Speedee"/>
                <a:ea typeface="+mn-ea"/>
                <a:cs typeface="+mn-cs"/>
              </a:rPr>
              <a:t>まずは</a:t>
            </a:r>
            <a:endParaRPr kumimoji="1" lang="en-US" altLang="ja-JP" sz="1800" b="0" i="0" u="none" strike="noStrike" kern="1200" cap="none" spc="0" normalizeH="0" baseline="0" noProof="0" dirty="0">
              <a:ln>
                <a:noFill/>
              </a:ln>
              <a:solidFill>
                <a:srgbClr val="FFFFFF"/>
              </a:solidFill>
              <a:effectLst/>
              <a:uLnTx/>
              <a:uFillTx/>
              <a:latin typeface="Speed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Speedee"/>
                <a:ea typeface="+mn-ea"/>
                <a:cs typeface="+mn-cs"/>
              </a:rPr>
              <a:t>コチラから作業開始</a:t>
            </a:r>
            <a:endParaRPr kumimoji="1" lang="en-US" altLang="ja-JP" sz="1800" b="0" i="0" u="none" strike="noStrike" kern="1200" cap="none" spc="0" normalizeH="0" baseline="0" noProof="0" dirty="0">
              <a:ln>
                <a:noFill/>
              </a:ln>
              <a:solidFill>
                <a:srgbClr val="FFFFFF"/>
              </a:solidFill>
              <a:effectLst/>
              <a:uLnTx/>
              <a:uFillTx/>
              <a:latin typeface="Speed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Speedee"/>
                <a:ea typeface="+mn-ea"/>
                <a:cs typeface="+mn-cs"/>
              </a:rPr>
              <a:t>（次頁へ）</a:t>
            </a:r>
            <a:endParaRPr kumimoji="1" lang="en-US" altLang="ja-JP" sz="1800" b="0" i="0" u="none" strike="noStrike" kern="1200" cap="none" spc="0" normalizeH="0" baseline="0" noProof="0" dirty="0">
              <a:ln>
                <a:noFill/>
              </a:ln>
              <a:solidFill>
                <a:srgbClr val="FFFFFF"/>
              </a:solidFill>
              <a:effectLst/>
              <a:uLnTx/>
              <a:uFillTx/>
              <a:latin typeface="Speedee"/>
              <a:ea typeface="+mn-ea"/>
              <a:cs typeface="+mn-cs"/>
            </a:endParaRPr>
          </a:p>
        </p:txBody>
      </p:sp>
      <p:pic>
        <p:nvPicPr>
          <p:cNvPr id="18" name="図 17">
            <a:extLst>
              <a:ext uri="{FF2B5EF4-FFF2-40B4-BE49-F238E27FC236}">
                <a16:creationId xmlns:a16="http://schemas.microsoft.com/office/drawing/2014/main" id="{33D04948-D2F9-9FBC-2972-4705DDC47393}"/>
              </a:ext>
            </a:extLst>
          </p:cNvPr>
          <p:cNvPicPr>
            <a:picLocks noChangeAspect="1"/>
          </p:cNvPicPr>
          <p:nvPr/>
        </p:nvPicPr>
        <p:blipFill>
          <a:blip r:embed="rId3"/>
          <a:stretch>
            <a:fillRect/>
          </a:stretch>
        </p:blipFill>
        <p:spPr>
          <a:xfrm>
            <a:off x="1576337" y="4247172"/>
            <a:ext cx="4896533" cy="2181529"/>
          </a:xfrm>
          <a:prstGeom prst="rect">
            <a:avLst/>
          </a:prstGeom>
        </p:spPr>
      </p:pic>
      <p:sp>
        <p:nvSpPr>
          <p:cNvPr id="16" name="四角形: 角を丸くする 15">
            <a:extLst>
              <a:ext uri="{FF2B5EF4-FFF2-40B4-BE49-F238E27FC236}">
                <a16:creationId xmlns:a16="http://schemas.microsoft.com/office/drawing/2014/main" id="{A6CD8081-7FF5-604C-23B7-FDEE0D2B60AD}"/>
              </a:ext>
            </a:extLst>
          </p:cNvPr>
          <p:cNvSpPr/>
          <p:nvPr/>
        </p:nvSpPr>
        <p:spPr>
          <a:xfrm>
            <a:off x="4024603" y="6007307"/>
            <a:ext cx="1396483" cy="564615"/>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6" name="円弧 5">
            <a:extLst>
              <a:ext uri="{FF2B5EF4-FFF2-40B4-BE49-F238E27FC236}">
                <a16:creationId xmlns:a16="http://schemas.microsoft.com/office/drawing/2014/main" id="{200C696B-3F25-19CF-2F26-6EA625B1E9B7}"/>
              </a:ext>
            </a:extLst>
          </p:cNvPr>
          <p:cNvSpPr/>
          <p:nvPr/>
        </p:nvSpPr>
        <p:spPr>
          <a:xfrm flipV="1">
            <a:off x="4285341" y="3599211"/>
            <a:ext cx="4635795" cy="2549369"/>
          </a:xfrm>
          <a:prstGeom prst="arc">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Speedee"/>
              <a:ea typeface="+mn-ea"/>
              <a:cs typeface="+mn-cs"/>
            </a:endParaRPr>
          </a:p>
        </p:txBody>
      </p:sp>
    </p:spTree>
    <p:extLst>
      <p:ext uri="{BB962C8B-B14F-4D97-AF65-F5344CB8AC3E}">
        <p14:creationId xmlns:p14="http://schemas.microsoft.com/office/powerpoint/2010/main" val="313123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D4A81-6355-8429-3CA6-7C9973A8FA6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3E4B231-F1BC-EA4C-F46B-C85AA68CCE29}"/>
              </a:ext>
            </a:extLst>
          </p:cNvPr>
          <p:cNvSpPr>
            <a:spLocks noGrp="1"/>
          </p:cNvSpPr>
          <p:nvPr>
            <p:ph type="sldNum" sz="quarter" idx="4"/>
          </p:nvPr>
        </p:nvSpPr>
        <p:spPr>
          <a:xfrm>
            <a:off x="11602484" y="6460987"/>
            <a:ext cx="254236" cy="140423"/>
          </a:xfrm>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13</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C844C81D-6567-3555-3C29-B0E3B57BB9A9}"/>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テキスト ボックス 2">
            <a:extLst>
              <a:ext uri="{FF2B5EF4-FFF2-40B4-BE49-F238E27FC236}">
                <a16:creationId xmlns:a16="http://schemas.microsoft.com/office/drawing/2014/main" id="{7AAB341B-3D0E-8780-ECF7-609D4A8E1EBF}"/>
              </a:ext>
            </a:extLst>
          </p:cNvPr>
          <p:cNvSpPr txBox="1"/>
          <p:nvPr/>
        </p:nvSpPr>
        <p:spPr>
          <a:xfrm>
            <a:off x="491094" y="477222"/>
            <a:ext cx="74865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1-2.</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 評価ツールへの入力・反映方法</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5" name="テキスト ボックス 4">
            <a:extLst>
              <a:ext uri="{FF2B5EF4-FFF2-40B4-BE49-F238E27FC236}">
                <a16:creationId xmlns:a16="http://schemas.microsoft.com/office/drawing/2014/main" id="{2DB3CCA7-C70E-36F4-FA26-447E38163BA8}"/>
              </a:ext>
            </a:extLst>
          </p:cNvPr>
          <p:cNvSpPr txBox="1"/>
          <p:nvPr/>
        </p:nvSpPr>
        <p:spPr>
          <a:xfrm>
            <a:off x="808494" y="1047725"/>
            <a:ext cx="99925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「データ反映シート」にアンケートデータを入力もしくはコピー＆ペーストします</a:t>
            </a:r>
            <a:endParaRPr kumimoji="1" lang="ja-JP" altLang="en-US"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6" name="コンテンツ プレースホルダー 2">
            <a:extLst>
              <a:ext uri="{FF2B5EF4-FFF2-40B4-BE49-F238E27FC236}">
                <a16:creationId xmlns:a16="http://schemas.microsoft.com/office/drawing/2014/main" id="{830F012A-D2CA-AA39-A0E9-F25C41005FE5}"/>
              </a:ext>
            </a:extLst>
          </p:cNvPr>
          <p:cNvSpPr txBox="1">
            <a:spLocks/>
          </p:cNvSpPr>
          <p:nvPr/>
        </p:nvSpPr>
        <p:spPr>
          <a:xfrm>
            <a:off x="1440772" y="2468881"/>
            <a:ext cx="10347527" cy="1373450"/>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Web</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版実施時の注意点：以下のようにデータを整えてからコピー＆ペーストしてください</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1600" i="0" u="none" strike="noStrike" kern="1200" cap="none" spc="0" normalizeH="0" baseline="0" noProof="0" dirty="0">
                <a:ln>
                  <a:noFill/>
                </a:ln>
                <a:solidFill>
                  <a:srgbClr val="000000"/>
                </a:solidFill>
                <a:effectLst/>
                <a:uLnTx/>
                <a:uFillTx/>
                <a:latin typeface="Speedee"/>
                <a:ea typeface="+mn-ea"/>
                <a:cs typeface="+mn-cs"/>
              </a:rPr>
              <a:t>・「役職・階層」／「部門」の</a:t>
            </a:r>
            <a:r>
              <a:rPr kumimoji="0" lang="en-US" altLang="ja-JP" sz="1600" i="0" u="none" strike="noStrike" kern="1200" cap="none" spc="0" normalizeH="0" baseline="0" noProof="0" dirty="0">
                <a:ln>
                  <a:noFill/>
                </a:ln>
                <a:solidFill>
                  <a:srgbClr val="000000"/>
                </a:solidFill>
                <a:effectLst/>
                <a:uLnTx/>
                <a:uFillTx/>
                <a:latin typeface="Speedee"/>
                <a:ea typeface="+mn-ea"/>
                <a:cs typeface="+mn-cs"/>
              </a:rPr>
              <a:t>2</a:t>
            </a:r>
            <a:r>
              <a:rPr kumimoji="0" lang="ja-JP" altLang="en-US" sz="1600" i="0" u="none" strike="noStrike" kern="1200" cap="none" spc="0" normalizeH="0" baseline="0" noProof="0" dirty="0">
                <a:ln>
                  <a:noFill/>
                </a:ln>
                <a:solidFill>
                  <a:srgbClr val="000000"/>
                </a:solidFill>
                <a:effectLst/>
                <a:uLnTx/>
                <a:uFillTx/>
                <a:latin typeface="Speedee"/>
                <a:ea typeface="+mn-ea"/>
                <a:cs typeface="+mn-cs"/>
              </a:rPr>
              <a:t>項目はテキストデータのままにしておく</a:t>
            </a:r>
            <a:br>
              <a:rPr kumimoji="0" lang="en-US" altLang="ja-JP" sz="1600" i="0" u="none" strike="noStrike" kern="1200" cap="none" spc="0" normalizeH="0" baseline="0" noProof="0" dirty="0">
                <a:ln>
                  <a:noFill/>
                </a:ln>
                <a:solidFill>
                  <a:srgbClr val="000000"/>
                </a:solidFill>
                <a:effectLst/>
                <a:uLnTx/>
                <a:uFillTx/>
                <a:latin typeface="Speedee"/>
                <a:ea typeface="+mn-ea"/>
                <a:cs typeface="+mn-cs"/>
              </a:rPr>
            </a:br>
            <a:r>
              <a:rPr kumimoji="0" lang="ja-JP" altLang="en-US" sz="1600" i="0" u="none" strike="noStrike" kern="1200" cap="none" spc="0" normalizeH="0" baseline="0" noProof="0" dirty="0">
                <a:ln>
                  <a:noFill/>
                </a:ln>
                <a:solidFill>
                  <a:srgbClr val="000000"/>
                </a:solidFill>
                <a:effectLst/>
                <a:uLnTx/>
                <a:uFillTx/>
                <a:latin typeface="Speedee"/>
                <a:ea typeface="+mn-ea"/>
                <a:cs typeface="+mn-cs"/>
              </a:rPr>
              <a:t>・</a:t>
            </a:r>
            <a:r>
              <a:rPr kumimoji="0" lang="en-US" altLang="ja-JP" sz="1600" i="0" u="none" strike="noStrike" kern="1200" cap="none" spc="0" normalizeH="0" baseline="0" noProof="0" dirty="0">
                <a:ln>
                  <a:noFill/>
                </a:ln>
                <a:solidFill>
                  <a:srgbClr val="000000"/>
                </a:solidFill>
                <a:effectLst/>
                <a:uLnTx/>
                <a:uFillTx/>
                <a:latin typeface="Speedee"/>
                <a:ea typeface="+mn-ea"/>
                <a:cs typeface="+mn-cs"/>
              </a:rPr>
              <a:t>29</a:t>
            </a:r>
            <a:r>
              <a:rPr kumimoji="0" lang="ja-JP" altLang="en-US" sz="1600" i="0" u="none" strike="noStrike" kern="1200" cap="none" spc="0" normalizeH="0" baseline="0" noProof="0" dirty="0">
                <a:ln>
                  <a:noFill/>
                </a:ln>
                <a:solidFill>
                  <a:srgbClr val="000000"/>
                </a:solidFill>
                <a:effectLst/>
                <a:uLnTx/>
                <a:uFillTx/>
                <a:latin typeface="Speedee"/>
                <a:ea typeface="+mn-ea"/>
                <a:cs typeface="+mn-cs"/>
              </a:rPr>
              <a:t>の質問項目の結果を数値に</a:t>
            </a:r>
            <a:r>
              <a:rPr lang="ja-JP" altLang="en-US" sz="1600" dirty="0">
                <a:solidFill>
                  <a:srgbClr val="000000"/>
                </a:solidFill>
                <a:latin typeface="Speedee"/>
              </a:rPr>
              <a:t>置換</a:t>
            </a:r>
            <a:r>
              <a:rPr kumimoji="0" lang="ja-JP" altLang="en-US" sz="1600" i="0" u="none" strike="noStrike" kern="1200" cap="none" spc="0" normalizeH="0" baseline="0" noProof="0" dirty="0">
                <a:ln>
                  <a:noFill/>
                </a:ln>
                <a:solidFill>
                  <a:srgbClr val="000000"/>
                </a:solidFill>
                <a:effectLst/>
                <a:uLnTx/>
                <a:uFillTx/>
                <a:latin typeface="Speedee"/>
                <a:ea typeface="+mn-ea"/>
                <a:cs typeface="+mn-cs"/>
              </a:rPr>
              <a:t>する</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a:t>
            </a:r>
            <a:r>
              <a:rPr kumimoji="0" lang="ja-JP" altLang="en-US" sz="1600" b="1" i="0" u="sng" strike="noStrike" kern="1200" cap="none" spc="0" normalizeH="0" baseline="0" noProof="0" dirty="0">
                <a:ln>
                  <a:noFill/>
                </a:ln>
                <a:solidFill>
                  <a:srgbClr val="000000"/>
                </a:solidFill>
                <a:effectLst/>
                <a:uLnTx/>
                <a:uFillTx/>
                <a:latin typeface="Speedee"/>
                <a:ea typeface="+mn-ea"/>
                <a:cs typeface="+mn-cs"/>
              </a:rPr>
              <a:t>例：「</a:t>
            </a:r>
            <a:r>
              <a:rPr kumimoji="0" lang="en-US" altLang="ja-JP" sz="1600" b="1" i="0" u="sng" strike="noStrike" kern="1200" cap="none" spc="0" normalizeH="0" baseline="0" noProof="0" dirty="0">
                <a:ln>
                  <a:noFill/>
                </a:ln>
                <a:solidFill>
                  <a:srgbClr val="000000"/>
                </a:solidFill>
                <a:effectLst/>
                <a:uLnTx/>
                <a:uFillTx/>
                <a:latin typeface="Speedee"/>
                <a:ea typeface="+mn-ea"/>
                <a:cs typeface="+mn-cs"/>
              </a:rPr>
              <a:t>7.</a:t>
            </a:r>
            <a:r>
              <a:rPr kumimoji="0" lang="ja-JP" altLang="en-US" sz="1600" b="1" i="0" u="sng" strike="noStrike" kern="1200" cap="none" spc="0" normalizeH="0" baseline="0" noProof="0" dirty="0">
                <a:ln>
                  <a:noFill/>
                </a:ln>
                <a:solidFill>
                  <a:srgbClr val="000000"/>
                </a:solidFill>
                <a:effectLst/>
                <a:uLnTx/>
                <a:uFillTx/>
                <a:latin typeface="Speedee"/>
                <a:ea typeface="+mn-ea"/>
                <a:cs typeface="+mn-cs"/>
              </a:rPr>
              <a:t>とてもそう思う → </a:t>
            </a:r>
            <a:r>
              <a:rPr kumimoji="0" lang="en-US" altLang="ja-JP" sz="1600" b="1" i="0" u="sng" strike="noStrike" kern="1200" cap="none" spc="0" normalizeH="0" baseline="0" noProof="0" dirty="0">
                <a:ln>
                  <a:noFill/>
                </a:ln>
                <a:solidFill>
                  <a:srgbClr val="FF0000"/>
                </a:solidFill>
                <a:effectLst/>
                <a:uLnTx/>
                <a:uFillTx/>
                <a:latin typeface="Speedee"/>
                <a:ea typeface="+mn-ea"/>
                <a:cs typeface="+mn-cs"/>
              </a:rPr>
              <a:t>7</a:t>
            </a:r>
            <a:r>
              <a:rPr kumimoji="0" lang="ja-JP" altLang="en-US" sz="1600" b="1" i="0" u="sng" strike="noStrike" kern="1200" cap="none" spc="0" normalizeH="0" baseline="0" noProof="0" dirty="0">
                <a:ln>
                  <a:noFill/>
                </a:ln>
                <a:solidFill>
                  <a:srgbClr val="000000"/>
                </a:solidFill>
                <a:effectLst/>
                <a:uLnTx/>
                <a:uFillTx/>
                <a:latin typeface="Speedee"/>
                <a:ea typeface="+mn-ea"/>
                <a:cs typeface="+mn-cs"/>
              </a:rPr>
              <a:t>」</a:t>
            </a:r>
            <a:r>
              <a:rPr lang="ja-JP" altLang="en-US" sz="1600" b="1" u="sng" dirty="0">
                <a:solidFill>
                  <a:srgbClr val="000000"/>
                </a:solidFill>
                <a:latin typeface="Speedee"/>
              </a:rPr>
              <a:t>、</a:t>
            </a:r>
            <a:r>
              <a:rPr kumimoji="0" lang="ja-JP" altLang="en-US" sz="1600" b="1" i="0" u="sng" strike="noStrike" kern="1200" cap="none" spc="0" normalizeH="0" baseline="0" noProof="0" dirty="0">
                <a:ln>
                  <a:noFill/>
                </a:ln>
                <a:solidFill>
                  <a:srgbClr val="000000"/>
                </a:solidFill>
                <a:effectLst/>
                <a:uLnTx/>
                <a:uFillTx/>
                <a:latin typeface="Speedee"/>
                <a:ea typeface="+mn-ea"/>
                <a:cs typeface="+mn-cs"/>
              </a:rPr>
              <a:t>「</a:t>
            </a:r>
            <a:r>
              <a:rPr kumimoji="0" lang="en-US" altLang="ja-JP" sz="1600" b="1" i="0" u="sng" strike="noStrike" kern="1200" cap="none" spc="0" normalizeH="0" baseline="0" noProof="0" dirty="0">
                <a:ln>
                  <a:noFill/>
                </a:ln>
                <a:solidFill>
                  <a:srgbClr val="000000"/>
                </a:solidFill>
                <a:effectLst/>
                <a:uLnTx/>
                <a:uFillTx/>
                <a:latin typeface="Speedee"/>
                <a:ea typeface="+mn-ea"/>
                <a:cs typeface="+mn-cs"/>
              </a:rPr>
              <a:t>1.</a:t>
            </a:r>
            <a:r>
              <a:rPr kumimoji="0" lang="ja-JP" altLang="en-US" sz="1600" b="1" i="0" u="sng" strike="noStrike" kern="1200" cap="none" spc="0" normalizeH="0" baseline="0" noProof="0" dirty="0">
                <a:ln>
                  <a:noFill/>
                </a:ln>
                <a:solidFill>
                  <a:srgbClr val="000000"/>
                </a:solidFill>
                <a:effectLst/>
                <a:uLnTx/>
                <a:uFillTx/>
                <a:latin typeface="Speedee"/>
                <a:ea typeface="+mn-ea"/>
                <a:cs typeface="+mn-cs"/>
              </a:rPr>
              <a:t>まったくそう思わない → </a:t>
            </a:r>
            <a:r>
              <a:rPr kumimoji="0" lang="en-US" altLang="ja-JP" sz="1600" b="1" i="0" u="sng" strike="noStrike" kern="1200" cap="none" spc="0" normalizeH="0" baseline="0" noProof="0" dirty="0">
                <a:ln>
                  <a:noFill/>
                </a:ln>
                <a:solidFill>
                  <a:srgbClr val="FF0000"/>
                </a:solidFill>
                <a:effectLst/>
                <a:uLnTx/>
                <a:uFillTx/>
                <a:latin typeface="Speedee"/>
                <a:ea typeface="+mn-ea"/>
                <a:cs typeface="+mn-cs"/>
              </a:rPr>
              <a:t>1</a:t>
            </a:r>
            <a:r>
              <a:rPr kumimoji="0" lang="ja-JP" altLang="en-US" sz="1600" b="1" i="0" u="sng" strike="noStrike" kern="1200" cap="none" spc="0" normalizeH="0" baseline="0" noProof="0" dirty="0">
                <a:ln>
                  <a:noFill/>
                </a:ln>
                <a:solidFill>
                  <a:srgbClr val="000000"/>
                </a:solidFill>
                <a:effectLst/>
                <a:uLnTx/>
                <a:uFillTx/>
                <a:latin typeface="Speedee"/>
                <a:ea typeface="+mn-ea"/>
                <a:cs typeface="+mn-cs"/>
              </a:rPr>
              <a:t>」のように</a:t>
            </a:r>
            <a:r>
              <a:rPr kumimoji="0" lang="ja-JP" altLang="en-US" sz="1600" b="1" i="0" u="sng" strike="noStrike" kern="1200" cap="none" spc="0" normalizeH="0" baseline="0" noProof="0" dirty="0">
                <a:ln>
                  <a:noFill/>
                </a:ln>
                <a:solidFill>
                  <a:srgbClr val="FF0000"/>
                </a:solidFill>
                <a:effectLst/>
                <a:uLnTx/>
                <a:uFillTx/>
                <a:latin typeface="Speedee"/>
                <a:ea typeface="+mn-ea"/>
                <a:cs typeface="+mn-cs"/>
              </a:rPr>
              <a:t>数値に</a:t>
            </a:r>
            <a:r>
              <a:rPr lang="ja-JP" altLang="en-US" sz="1600" b="1" u="sng" dirty="0">
                <a:solidFill>
                  <a:srgbClr val="FF0000"/>
                </a:solidFill>
                <a:latin typeface="Speedee"/>
              </a:rPr>
              <a:t>置換</a:t>
            </a:r>
            <a:endParaRPr kumimoji="0" lang="en-US" altLang="ja-JP" sz="2000" b="1" i="0" u="sng" strike="noStrike" kern="1200" cap="none" spc="0" normalizeH="0" baseline="0" noProof="0" dirty="0">
              <a:ln>
                <a:noFill/>
              </a:ln>
              <a:solidFill>
                <a:srgbClr val="FF0000"/>
              </a:solidFill>
              <a:effectLst/>
              <a:uLnTx/>
              <a:uFillTx/>
              <a:latin typeface="Speedee"/>
              <a:ea typeface="+mn-ea"/>
              <a:cs typeface="+mn-cs"/>
            </a:endParaRPr>
          </a:p>
        </p:txBody>
      </p:sp>
      <p:pic>
        <p:nvPicPr>
          <p:cNvPr id="24" name="図 23">
            <a:extLst>
              <a:ext uri="{FF2B5EF4-FFF2-40B4-BE49-F238E27FC236}">
                <a16:creationId xmlns:a16="http://schemas.microsoft.com/office/drawing/2014/main" id="{9C29E76B-0C73-12E7-EE88-59369FF14D38}"/>
              </a:ext>
            </a:extLst>
          </p:cNvPr>
          <p:cNvPicPr>
            <a:picLocks noChangeAspect="1"/>
          </p:cNvPicPr>
          <p:nvPr/>
        </p:nvPicPr>
        <p:blipFill>
          <a:blip r:embed="rId4"/>
          <a:srcRect t="1447" b="42141"/>
          <a:stretch/>
        </p:blipFill>
        <p:spPr>
          <a:xfrm>
            <a:off x="2495566" y="4551279"/>
            <a:ext cx="6618406" cy="1858815"/>
          </a:xfrm>
          <a:prstGeom prst="rect">
            <a:avLst/>
          </a:prstGeom>
          <a:ln>
            <a:solidFill>
              <a:schemeClr val="accent1"/>
            </a:solidFill>
          </a:ln>
        </p:spPr>
      </p:pic>
      <p:sp>
        <p:nvSpPr>
          <p:cNvPr id="25" name="吹き出し: 角を丸めた四角形 24">
            <a:extLst>
              <a:ext uri="{FF2B5EF4-FFF2-40B4-BE49-F238E27FC236}">
                <a16:creationId xmlns:a16="http://schemas.microsoft.com/office/drawing/2014/main" id="{6DB74B51-A1F3-28B5-7531-C44D2BA38D4F}"/>
              </a:ext>
            </a:extLst>
          </p:cNvPr>
          <p:cNvSpPr/>
          <p:nvPr/>
        </p:nvSpPr>
        <p:spPr>
          <a:xfrm>
            <a:off x="257175" y="5485913"/>
            <a:ext cx="2092326" cy="1123712"/>
          </a:xfrm>
          <a:prstGeom prst="wedgeRoundRectCallout">
            <a:avLst>
              <a:gd name="adj1" fmla="val 54479"/>
              <a:gd name="adj2" fmla="val -71211"/>
              <a:gd name="adj3"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Speedee"/>
                <a:ea typeface="+mn-ea"/>
                <a:cs typeface="+mn-cs"/>
              </a:rPr>
              <a:t>「役職・階層」</a:t>
            </a:r>
            <a:endParaRPr kumimoji="1" lang="en-US" altLang="ja-JP" sz="1800" b="0" i="0" u="none" strike="noStrike" kern="1200" cap="none" spc="0" normalizeH="0" baseline="0" noProof="0" dirty="0">
              <a:ln>
                <a:noFill/>
              </a:ln>
              <a:solidFill>
                <a:srgbClr val="FFFFFF"/>
              </a:solidFill>
              <a:effectLst/>
              <a:uLnTx/>
              <a:uFillTx/>
              <a:latin typeface="Speed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Speedee"/>
                <a:ea typeface="+mn-ea"/>
                <a:cs typeface="+mn-cs"/>
              </a:rPr>
              <a:t>「部門」は</a:t>
            </a:r>
            <a:endParaRPr kumimoji="1" lang="en-US" altLang="ja-JP" sz="1800" b="0" i="0" u="none" strike="noStrike" kern="1200" cap="none" spc="0" normalizeH="0" baseline="0" noProof="0" dirty="0">
              <a:ln>
                <a:noFill/>
              </a:ln>
              <a:solidFill>
                <a:srgbClr val="FFFFFF"/>
              </a:solidFill>
              <a:effectLst/>
              <a:uLnTx/>
              <a:uFillTx/>
              <a:latin typeface="Speed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Speedee"/>
                <a:ea typeface="+mn-ea"/>
                <a:cs typeface="+mn-cs"/>
              </a:rPr>
              <a:t>テキスト</a:t>
            </a:r>
            <a:endParaRPr kumimoji="1" lang="en-US" altLang="ja-JP" sz="1800" b="0" i="0" u="none" strike="noStrike" kern="1200" cap="none" spc="0" normalizeH="0" baseline="0" noProof="0" dirty="0">
              <a:ln>
                <a:noFill/>
              </a:ln>
              <a:solidFill>
                <a:srgbClr val="FFFFFF"/>
              </a:solidFill>
              <a:effectLst/>
              <a:uLnTx/>
              <a:uFillTx/>
              <a:latin typeface="Speedee"/>
              <a:ea typeface="+mn-ea"/>
              <a:cs typeface="+mn-cs"/>
            </a:endParaRPr>
          </a:p>
        </p:txBody>
      </p:sp>
      <p:sp>
        <p:nvSpPr>
          <p:cNvPr id="26" name="吹き出し: 角を丸めた四角形 25">
            <a:extLst>
              <a:ext uri="{FF2B5EF4-FFF2-40B4-BE49-F238E27FC236}">
                <a16:creationId xmlns:a16="http://schemas.microsoft.com/office/drawing/2014/main" id="{3987C4E1-ADF8-89B8-9F71-25908E7206AB}"/>
              </a:ext>
            </a:extLst>
          </p:cNvPr>
          <p:cNvSpPr/>
          <p:nvPr/>
        </p:nvSpPr>
        <p:spPr>
          <a:xfrm>
            <a:off x="9652857" y="5846842"/>
            <a:ext cx="2135442" cy="510778"/>
          </a:xfrm>
          <a:prstGeom prst="wedgeRoundRectCallout">
            <a:avLst>
              <a:gd name="adj1" fmla="val -74763"/>
              <a:gd name="adj2" fmla="val -42703"/>
              <a:gd name="adj3"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Speedee"/>
                <a:ea typeface="+mn-ea"/>
                <a:cs typeface="+mn-cs"/>
              </a:rPr>
              <a:t>質問項目は数値</a:t>
            </a:r>
            <a:endParaRPr kumimoji="1" lang="en-US" altLang="ja-JP" sz="1800" b="0" i="0" u="none" strike="noStrike" kern="1200" cap="none" spc="0" normalizeH="0" baseline="0" noProof="0" dirty="0">
              <a:ln>
                <a:noFill/>
              </a:ln>
              <a:solidFill>
                <a:srgbClr val="FFFFFF"/>
              </a:solidFill>
              <a:effectLst/>
              <a:uLnTx/>
              <a:uFillTx/>
              <a:latin typeface="Speedee"/>
              <a:ea typeface="+mn-ea"/>
              <a:cs typeface="+mn-cs"/>
            </a:endParaRPr>
          </a:p>
        </p:txBody>
      </p:sp>
      <p:sp>
        <p:nvSpPr>
          <p:cNvPr id="27" name="四角形: 角を丸くする 26">
            <a:extLst>
              <a:ext uri="{FF2B5EF4-FFF2-40B4-BE49-F238E27FC236}">
                <a16:creationId xmlns:a16="http://schemas.microsoft.com/office/drawing/2014/main" id="{B5E6A8F2-3D66-8BAD-5129-46E1B9C223AB}"/>
              </a:ext>
            </a:extLst>
          </p:cNvPr>
          <p:cNvSpPr/>
          <p:nvPr/>
        </p:nvSpPr>
        <p:spPr>
          <a:xfrm>
            <a:off x="2423472" y="5075305"/>
            <a:ext cx="4518505" cy="1026926"/>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28" name="四角形: 角を丸くする 27">
            <a:extLst>
              <a:ext uri="{FF2B5EF4-FFF2-40B4-BE49-F238E27FC236}">
                <a16:creationId xmlns:a16="http://schemas.microsoft.com/office/drawing/2014/main" id="{7968B1FC-4081-E9CF-9348-55FBEC5CC87C}"/>
              </a:ext>
            </a:extLst>
          </p:cNvPr>
          <p:cNvSpPr/>
          <p:nvPr/>
        </p:nvSpPr>
        <p:spPr>
          <a:xfrm>
            <a:off x="7078109" y="5075305"/>
            <a:ext cx="2109834" cy="1026926"/>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29" name="テキスト ボックス 28">
            <a:extLst>
              <a:ext uri="{FF2B5EF4-FFF2-40B4-BE49-F238E27FC236}">
                <a16:creationId xmlns:a16="http://schemas.microsoft.com/office/drawing/2014/main" id="{4DCE4AB6-EA1A-A246-DB4C-4396D95F0481}"/>
              </a:ext>
            </a:extLst>
          </p:cNvPr>
          <p:cNvSpPr txBox="1"/>
          <p:nvPr/>
        </p:nvSpPr>
        <p:spPr>
          <a:xfrm>
            <a:off x="959044" y="1653388"/>
            <a:ext cx="111091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＜入力方法＞</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「役職・階層」「部門」の</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2</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項目は「</a:t>
            </a:r>
            <a:r>
              <a:rPr kumimoji="0" lang="ja-JP" altLang="en-US" sz="2000" b="1" i="0" u="none" strike="noStrike" kern="1200" cap="none" spc="0" normalizeH="0" baseline="0" noProof="0" dirty="0">
                <a:ln>
                  <a:noFill/>
                </a:ln>
                <a:solidFill>
                  <a:srgbClr val="FF0000"/>
                </a:solidFill>
                <a:effectLst/>
                <a:uLnTx/>
                <a:uFillTx/>
                <a:latin typeface="Speedee"/>
                <a:ea typeface="+mn-ea"/>
                <a:cs typeface="+mn-cs"/>
              </a:rPr>
              <a:t>テキスト</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29</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の質問項目は「</a:t>
            </a:r>
            <a:r>
              <a:rPr kumimoji="0" lang="ja-JP" altLang="en-US" sz="2000" b="1" i="0" u="none" strike="noStrike" kern="1200" cap="none" spc="0" normalizeH="0" baseline="0" noProof="0" dirty="0">
                <a:ln>
                  <a:noFill/>
                </a:ln>
                <a:solidFill>
                  <a:srgbClr val="FF0000"/>
                </a:solidFill>
                <a:effectLst/>
                <a:uLnTx/>
                <a:uFillTx/>
                <a:latin typeface="Speedee"/>
                <a:ea typeface="+mn-ea"/>
                <a:cs typeface="+mn-cs"/>
              </a:rPr>
              <a:t>数値</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」で入力します</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30" name="コンテンツ プレースホルダー 2">
            <a:extLst>
              <a:ext uri="{FF2B5EF4-FFF2-40B4-BE49-F238E27FC236}">
                <a16:creationId xmlns:a16="http://schemas.microsoft.com/office/drawing/2014/main" id="{5622BD20-D645-9C11-0429-17CAA0D862EB}"/>
              </a:ext>
            </a:extLst>
          </p:cNvPr>
          <p:cNvSpPr txBox="1">
            <a:spLocks/>
          </p:cNvSpPr>
          <p:nvPr/>
        </p:nvSpPr>
        <p:spPr>
          <a:xfrm>
            <a:off x="1323428" y="3952597"/>
            <a:ext cx="10077599" cy="510778"/>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Speedee"/>
                <a:ea typeface="+mn-ea"/>
                <a:cs typeface="+mn-cs"/>
              </a:rPr>
              <a:t>　→　結果概要シート、詳細結果シートへ自動で結果が表示されます</a:t>
            </a:r>
            <a:endParaRPr kumimoji="0" lang="en-US" altLang="ja-JP" sz="2000" b="0" i="0" u="none" strike="noStrike" kern="1200" cap="none" spc="0" normalizeH="0" baseline="0" noProof="0" dirty="0">
              <a:ln>
                <a:noFill/>
              </a:ln>
              <a:solidFill>
                <a:srgbClr val="FF0000"/>
              </a:solidFill>
              <a:effectLst/>
              <a:uLnTx/>
              <a:uFillTx/>
              <a:latin typeface="Speedee"/>
              <a:ea typeface="+mn-ea"/>
              <a:cs typeface="+mn-cs"/>
            </a:endParaRPr>
          </a:p>
          <a:p>
            <a:pPr marL="744538" marR="0" lvl="2" indent="-169863" algn="l" defTabSz="914400" rtl="0" eaLnBrk="1" fontAlgn="auto" latinLnBrk="0" hangingPunct="1">
              <a:lnSpc>
                <a:spcPct val="100000"/>
              </a:lnSpc>
              <a:spcBef>
                <a:spcPts val="300"/>
              </a:spcBef>
              <a:spcAft>
                <a:spcPts val="0"/>
              </a:spcAft>
              <a:buClr>
                <a:srgbClr val="C8161D"/>
              </a:buClr>
              <a:buSzTx/>
              <a:buFont typeface="Arial" panose="020B0604020202020204" pitchFamily="34" charset="0"/>
              <a:buChar char="•"/>
              <a:tabLst/>
              <a:defRPr/>
            </a:pPr>
            <a:endParaRPr kumimoji="0" lang="ja-JP" altLang="en-US" sz="2000" b="0" i="0" u="none" strike="noStrike" kern="1200" cap="none" spc="0" normalizeH="0" baseline="0" noProof="0" dirty="0">
              <a:ln>
                <a:noFill/>
              </a:ln>
              <a:solidFill>
                <a:srgbClr val="FF0000"/>
              </a:solidFill>
              <a:effectLst/>
              <a:uLnTx/>
              <a:uFillTx/>
              <a:latin typeface="Speedee"/>
              <a:ea typeface="+mn-ea"/>
              <a:cs typeface="+mn-cs"/>
            </a:endParaRPr>
          </a:p>
        </p:txBody>
      </p:sp>
      <p:sp>
        <p:nvSpPr>
          <p:cNvPr id="7" name="吹き出し: 角を丸めた四角形 6">
            <a:extLst>
              <a:ext uri="{FF2B5EF4-FFF2-40B4-BE49-F238E27FC236}">
                <a16:creationId xmlns:a16="http://schemas.microsoft.com/office/drawing/2014/main" id="{BCCFA3CA-C0C3-6934-0EEE-FE3C0E3A1CD1}"/>
              </a:ext>
            </a:extLst>
          </p:cNvPr>
          <p:cNvSpPr/>
          <p:nvPr/>
        </p:nvSpPr>
        <p:spPr>
          <a:xfrm>
            <a:off x="9488466" y="3945698"/>
            <a:ext cx="2464224" cy="1328023"/>
          </a:xfrm>
          <a:prstGeom prst="wedgeRoundRectCallout">
            <a:avLst>
              <a:gd name="adj1" fmla="val -54738"/>
              <a:gd name="adj2" fmla="val -67315"/>
              <a:gd name="adj3" fmla="val 16667"/>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Speedee"/>
                <a:ea typeface="+mn-ea"/>
                <a:cs typeface="+mn-cs"/>
              </a:rPr>
              <a:t>【</a:t>
            </a:r>
            <a:r>
              <a:rPr kumimoji="1" lang="ja-JP" altLang="en-US" sz="1800" b="0" i="0" u="none" strike="noStrike" kern="1200" cap="none" spc="0" normalizeH="0" baseline="0" noProof="0" dirty="0">
                <a:ln>
                  <a:noFill/>
                </a:ln>
                <a:solidFill>
                  <a:srgbClr val="FF0000"/>
                </a:solidFill>
                <a:effectLst/>
                <a:uLnTx/>
                <a:uFillTx/>
                <a:latin typeface="Speedee"/>
                <a:ea typeface="+mn-ea"/>
                <a:cs typeface="+mn-cs"/>
              </a:rPr>
              <a:t>！重要！</a:t>
            </a:r>
            <a:r>
              <a:rPr kumimoji="1" lang="en-US" altLang="ja-JP" sz="1800" b="0" i="0" u="none" strike="noStrike" kern="1200" cap="none" spc="0" normalizeH="0" baseline="0" noProof="0" dirty="0">
                <a:ln>
                  <a:noFill/>
                </a:ln>
                <a:solidFill>
                  <a:srgbClr val="FF0000"/>
                </a:solidFill>
                <a:effectLst/>
                <a:uLnTx/>
                <a:uFillTx/>
                <a:latin typeface="Speedee"/>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0000"/>
                </a:solidFill>
                <a:effectLst/>
                <a:uLnTx/>
                <a:uFillTx/>
                <a:latin typeface="Speedee"/>
                <a:ea typeface="+mn-ea"/>
                <a:cs typeface="+mn-cs"/>
              </a:rPr>
              <a:t>Excel</a:t>
            </a:r>
            <a:r>
              <a:rPr kumimoji="1" lang="ja-JP" altLang="en-US" sz="1600" b="0" i="0" u="none" strike="noStrike" kern="1200" cap="none" spc="0" normalizeH="0" baseline="0" noProof="0" dirty="0">
                <a:ln>
                  <a:noFill/>
                </a:ln>
                <a:solidFill>
                  <a:srgbClr val="FF0000"/>
                </a:solidFill>
                <a:effectLst/>
                <a:uLnTx/>
                <a:uFillTx/>
                <a:latin typeface="Speedee"/>
                <a:ea typeface="+mn-ea"/>
                <a:cs typeface="+mn-cs"/>
              </a:rPr>
              <a:t>の</a:t>
            </a:r>
            <a:endParaRPr kumimoji="1" lang="en-US" altLang="ja-JP" sz="1600" b="0" i="0" u="none" strike="noStrike" kern="1200" cap="none" spc="0" normalizeH="0" baseline="0" noProof="0" dirty="0">
              <a:ln>
                <a:noFill/>
              </a:ln>
              <a:solidFill>
                <a:srgbClr val="FF0000"/>
              </a:solidFill>
              <a:effectLst/>
              <a:uLnTx/>
              <a:uFillTx/>
              <a:latin typeface="Speedee"/>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Speedee"/>
                <a:ea typeface="+mn-ea"/>
                <a:cs typeface="+mn-cs"/>
              </a:rPr>
              <a:t>「検索と置換」機能を用いるとスムーズ</a:t>
            </a:r>
            <a:endParaRPr kumimoji="1" lang="en-US" altLang="ja-JP" sz="1600" b="0" i="0" u="none" strike="noStrike" kern="1200" cap="none" spc="0" normalizeH="0" baseline="0" noProof="0" dirty="0">
              <a:ln>
                <a:noFill/>
              </a:ln>
              <a:solidFill>
                <a:srgbClr val="FF0000"/>
              </a:solidFill>
              <a:effectLst/>
              <a:uLnTx/>
              <a:uFillTx/>
              <a:latin typeface="Speedee"/>
              <a:ea typeface="+mn-ea"/>
              <a:cs typeface="+mn-cs"/>
            </a:endParaRPr>
          </a:p>
        </p:txBody>
      </p:sp>
    </p:spTree>
    <p:extLst>
      <p:ext uri="{BB962C8B-B14F-4D97-AF65-F5344CB8AC3E}">
        <p14:creationId xmlns:p14="http://schemas.microsoft.com/office/powerpoint/2010/main" val="69299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65E1A-EDBD-B188-CD7A-429E83D8139D}"/>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32B33705-F959-E803-AF02-6E36F5C660AA}"/>
              </a:ext>
            </a:extLst>
          </p:cNvPr>
          <p:cNvPicPr>
            <a:picLocks noChangeAspect="1"/>
          </p:cNvPicPr>
          <p:nvPr/>
        </p:nvPicPr>
        <p:blipFill>
          <a:blip r:embed="rId2"/>
          <a:stretch>
            <a:fillRect/>
          </a:stretch>
        </p:blipFill>
        <p:spPr>
          <a:xfrm>
            <a:off x="5162287" y="505262"/>
            <a:ext cx="5288306" cy="5895538"/>
          </a:xfrm>
          <a:prstGeom prst="rect">
            <a:avLst/>
          </a:prstGeom>
          <a:ln>
            <a:solidFill>
              <a:schemeClr val="tx1"/>
            </a:solidFill>
          </a:ln>
        </p:spPr>
      </p:pic>
      <p:sp>
        <p:nvSpPr>
          <p:cNvPr id="2" name="スライド番号プレースホルダー 1">
            <a:extLst>
              <a:ext uri="{FF2B5EF4-FFF2-40B4-BE49-F238E27FC236}">
                <a16:creationId xmlns:a16="http://schemas.microsoft.com/office/drawing/2014/main" id="{6BE35535-EDC5-9C85-D046-DEF80E26C4C7}"/>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14</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6B863573-4A21-5421-0B37-EB6F5CC87281}"/>
              </a:ext>
            </a:extLst>
          </p:cNvPr>
          <p:cNvPicPr>
            <a:picLocks noChangeAspect="1"/>
          </p:cNvPicPr>
          <p:nvPr/>
        </p:nvPicPr>
        <p:blipFill>
          <a:blip r:embed="rId3"/>
          <a:srcRect l="6399" t="8646"/>
          <a:stretch/>
        </p:blipFill>
        <p:spPr>
          <a:xfrm>
            <a:off x="10450790" y="293906"/>
            <a:ext cx="1337509" cy="835456"/>
          </a:xfrm>
          <a:prstGeom prst="rect">
            <a:avLst/>
          </a:prstGeom>
        </p:spPr>
      </p:pic>
      <p:sp>
        <p:nvSpPr>
          <p:cNvPr id="5" name="テキスト ボックス 4">
            <a:extLst>
              <a:ext uri="{FF2B5EF4-FFF2-40B4-BE49-F238E27FC236}">
                <a16:creationId xmlns:a16="http://schemas.microsoft.com/office/drawing/2014/main" id="{5A2360FE-094F-A6E5-9E3A-2796A6DF9D17}"/>
              </a:ext>
            </a:extLst>
          </p:cNvPr>
          <p:cNvSpPr txBox="1"/>
          <p:nvPr/>
        </p:nvSpPr>
        <p:spPr>
          <a:xfrm>
            <a:off x="394935" y="533837"/>
            <a:ext cx="748657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1-3.</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 評価ツールの操作方法</a:t>
            </a:r>
            <a:endParaRPr kumimoji="0" lang="en-US" altLang="ja-JP" sz="24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　　（結果概要シート）</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8" name="四角形: 角を丸くする 7">
            <a:extLst>
              <a:ext uri="{FF2B5EF4-FFF2-40B4-BE49-F238E27FC236}">
                <a16:creationId xmlns:a16="http://schemas.microsoft.com/office/drawing/2014/main" id="{F1B00EFF-83BF-5D88-7263-1FD47CED1138}"/>
              </a:ext>
            </a:extLst>
          </p:cNvPr>
          <p:cNvSpPr/>
          <p:nvPr/>
        </p:nvSpPr>
        <p:spPr>
          <a:xfrm>
            <a:off x="5111208" y="2831644"/>
            <a:ext cx="2898694" cy="688082"/>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9" name="コンテンツ プレースホルダー 2">
            <a:extLst>
              <a:ext uri="{FF2B5EF4-FFF2-40B4-BE49-F238E27FC236}">
                <a16:creationId xmlns:a16="http://schemas.microsoft.com/office/drawing/2014/main" id="{BA2F0C9E-C6B1-289B-20B6-460C637219A1}"/>
              </a:ext>
            </a:extLst>
          </p:cNvPr>
          <p:cNvSpPr txBox="1">
            <a:spLocks/>
          </p:cNvSpPr>
          <p:nvPr/>
        </p:nvSpPr>
        <p:spPr>
          <a:xfrm>
            <a:off x="254313" y="1807689"/>
            <a:ext cx="4939260" cy="1803064"/>
          </a:xfrm>
          <a:prstGeom prst="rect">
            <a:avLst/>
          </a:prstGeom>
        </p:spPr>
        <p:txBody>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800"/>
              </a:spcBef>
              <a:spcAft>
                <a:spcPts val="0"/>
              </a:spcAft>
              <a:buClrTx/>
              <a:buSzTx/>
              <a:buFontTx/>
              <a:buBlip>
                <a:blip r:embed="rId4"/>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従業員数：手入力してください（①）</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4"/>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回答者数：データシートから</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自動反映されます</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4"/>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回答率　：自動計算されます</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0" name="コンテンツ プレースホルダー 2">
            <a:extLst>
              <a:ext uri="{FF2B5EF4-FFF2-40B4-BE49-F238E27FC236}">
                <a16:creationId xmlns:a16="http://schemas.microsoft.com/office/drawing/2014/main" id="{41F17359-B5F0-6BF7-4E4C-84758DE82557}"/>
              </a:ext>
            </a:extLst>
          </p:cNvPr>
          <p:cNvSpPr txBox="1">
            <a:spLocks/>
          </p:cNvSpPr>
          <p:nvPr/>
        </p:nvSpPr>
        <p:spPr>
          <a:xfrm>
            <a:off x="254313" y="4399522"/>
            <a:ext cx="4389722" cy="1527777"/>
          </a:xfrm>
          <a:prstGeom prst="rect">
            <a:avLst/>
          </a:prstGeom>
        </p:spPr>
        <p:txBody>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800"/>
              </a:spcBef>
              <a:spcAft>
                <a:spcPts val="0"/>
              </a:spcAft>
              <a:buClrTx/>
              <a:buSzTx/>
              <a:buFontTx/>
              <a:buBlip>
                <a:blip r:embed="rId4"/>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要素別の平均スコアが</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チャートで示されます（②）</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4"/>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要素別</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階層別のギャップが</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グラフで示されます（③）</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4"/>
              </a:buBlip>
              <a:tabLst/>
              <a:defRPr/>
            </a:pP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1" name="矢印: 下 10">
            <a:extLst>
              <a:ext uri="{FF2B5EF4-FFF2-40B4-BE49-F238E27FC236}">
                <a16:creationId xmlns:a16="http://schemas.microsoft.com/office/drawing/2014/main" id="{48279F56-08D4-6035-0D9B-528B4FDC2BD5}"/>
              </a:ext>
            </a:extLst>
          </p:cNvPr>
          <p:cNvSpPr/>
          <p:nvPr/>
        </p:nvSpPr>
        <p:spPr>
          <a:xfrm>
            <a:off x="2073546" y="3771958"/>
            <a:ext cx="774441" cy="424712"/>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3" name="四角形: 角を丸くする 2">
            <a:extLst>
              <a:ext uri="{FF2B5EF4-FFF2-40B4-BE49-F238E27FC236}">
                <a16:creationId xmlns:a16="http://schemas.microsoft.com/office/drawing/2014/main" id="{AC891353-04FE-478D-8942-7927A4F82D87}"/>
              </a:ext>
            </a:extLst>
          </p:cNvPr>
          <p:cNvSpPr/>
          <p:nvPr/>
        </p:nvSpPr>
        <p:spPr>
          <a:xfrm>
            <a:off x="5123384" y="4143433"/>
            <a:ext cx="2649015" cy="2285942"/>
          </a:xfrm>
          <a:prstGeom prst="roundRect">
            <a:avLst>
              <a:gd name="adj" fmla="val 8521"/>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12" name="四角形: 角を丸くする 11">
            <a:extLst>
              <a:ext uri="{FF2B5EF4-FFF2-40B4-BE49-F238E27FC236}">
                <a16:creationId xmlns:a16="http://schemas.microsoft.com/office/drawing/2014/main" id="{F3BE4DA8-4865-41F2-933F-DD88A8B96CF4}"/>
              </a:ext>
            </a:extLst>
          </p:cNvPr>
          <p:cNvSpPr/>
          <p:nvPr/>
        </p:nvSpPr>
        <p:spPr>
          <a:xfrm>
            <a:off x="7842528" y="4139043"/>
            <a:ext cx="2634859" cy="2285942"/>
          </a:xfrm>
          <a:prstGeom prst="roundRect">
            <a:avLst>
              <a:gd name="adj" fmla="val 8521"/>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13" name="コンテンツ プレースホルダー 2">
            <a:extLst>
              <a:ext uri="{FF2B5EF4-FFF2-40B4-BE49-F238E27FC236}">
                <a16:creationId xmlns:a16="http://schemas.microsoft.com/office/drawing/2014/main" id="{CD28463B-1F08-AE7D-EF3E-79B6D733F518}"/>
              </a:ext>
            </a:extLst>
          </p:cNvPr>
          <p:cNvSpPr txBox="1">
            <a:spLocks/>
          </p:cNvSpPr>
          <p:nvPr/>
        </p:nvSpPr>
        <p:spPr>
          <a:xfrm>
            <a:off x="4596436" y="3084430"/>
            <a:ext cx="533131" cy="344570"/>
          </a:xfrm>
          <a:prstGeom prst="rect">
            <a:avLst/>
          </a:prstGeom>
        </p:spPr>
        <p:txBody>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①</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4" name="コンテンツ プレースホルダー 2">
            <a:extLst>
              <a:ext uri="{FF2B5EF4-FFF2-40B4-BE49-F238E27FC236}">
                <a16:creationId xmlns:a16="http://schemas.microsoft.com/office/drawing/2014/main" id="{F87D1355-554E-A732-A658-0B65B3D2D6F9}"/>
              </a:ext>
            </a:extLst>
          </p:cNvPr>
          <p:cNvSpPr txBox="1">
            <a:spLocks/>
          </p:cNvSpPr>
          <p:nvPr/>
        </p:nvSpPr>
        <p:spPr>
          <a:xfrm>
            <a:off x="4596435" y="4216013"/>
            <a:ext cx="533131" cy="344570"/>
          </a:xfrm>
          <a:prstGeom prst="rect">
            <a:avLst/>
          </a:prstGeom>
        </p:spPr>
        <p:txBody>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②</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5" name="コンテンツ プレースホルダー 2">
            <a:extLst>
              <a:ext uri="{FF2B5EF4-FFF2-40B4-BE49-F238E27FC236}">
                <a16:creationId xmlns:a16="http://schemas.microsoft.com/office/drawing/2014/main" id="{ACED3D7B-33D6-123A-1905-3CFEA4375E3A}"/>
              </a:ext>
            </a:extLst>
          </p:cNvPr>
          <p:cNvSpPr txBox="1">
            <a:spLocks/>
          </p:cNvSpPr>
          <p:nvPr/>
        </p:nvSpPr>
        <p:spPr>
          <a:xfrm>
            <a:off x="10464192" y="4210564"/>
            <a:ext cx="533131" cy="344570"/>
          </a:xfrm>
          <a:prstGeom prst="rect">
            <a:avLst/>
          </a:prstGeom>
        </p:spPr>
        <p:txBody>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③</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Tree>
    <p:extLst>
      <p:ext uri="{BB962C8B-B14F-4D97-AF65-F5344CB8AC3E}">
        <p14:creationId xmlns:p14="http://schemas.microsoft.com/office/powerpoint/2010/main" val="278697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7FE419-BA13-E18D-ACDD-1C350B5E45D3}"/>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C985DB79-4588-0FEA-C990-B313B131185C}"/>
              </a:ext>
            </a:extLst>
          </p:cNvPr>
          <p:cNvPicPr>
            <a:picLocks noChangeAspect="1"/>
          </p:cNvPicPr>
          <p:nvPr/>
        </p:nvPicPr>
        <p:blipFill>
          <a:blip r:embed="rId2"/>
          <a:stretch>
            <a:fillRect/>
          </a:stretch>
        </p:blipFill>
        <p:spPr>
          <a:xfrm>
            <a:off x="4700371" y="1315571"/>
            <a:ext cx="7230651" cy="4226858"/>
          </a:xfrm>
          <a:prstGeom prst="rect">
            <a:avLst/>
          </a:prstGeom>
        </p:spPr>
      </p:pic>
      <p:sp>
        <p:nvSpPr>
          <p:cNvPr id="2" name="スライド番号プレースホルダー 1">
            <a:extLst>
              <a:ext uri="{FF2B5EF4-FFF2-40B4-BE49-F238E27FC236}">
                <a16:creationId xmlns:a16="http://schemas.microsoft.com/office/drawing/2014/main" id="{972D5A3A-0907-F17C-4519-494362102613}"/>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15</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D41AE78D-FE71-7354-67C6-F867D39AAB5E}"/>
              </a:ext>
            </a:extLst>
          </p:cNvPr>
          <p:cNvPicPr>
            <a:picLocks noChangeAspect="1"/>
          </p:cNvPicPr>
          <p:nvPr/>
        </p:nvPicPr>
        <p:blipFill>
          <a:blip r:embed="rId3"/>
          <a:srcRect l="6399" t="8646"/>
          <a:stretch/>
        </p:blipFill>
        <p:spPr>
          <a:xfrm>
            <a:off x="10450790" y="293906"/>
            <a:ext cx="1337509" cy="835456"/>
          </a:xfrm>
          <a:prstGeom prst="rect">
            <a:avLst/>
          </a:prstGeom>
        </p:spPr>
      </p:pic>
      <p:sp>
        <p:nvSpPr>
          <p:cNvPr id="5" name="テキスト ボックス 4">
            <a:extLst>
              <a:ext uri="{FF2B5EF4-FFF2-40B4-BE49-F238E27FC236}">
                <a16:creationId xmlns:a16="http://schemas.microsoft.com/office/drawing/2014/main" id="{AF41429A-58ED-C6B6-B76A-DFD802D6BE90}"/>
              </a:ext>
            </a:extLst>
          </p:cNvPr>
          <p:cNvSpPr txBox="1"/>
          <p:nvPr/>
        </p:nvSpPr>
        <p:spPr>
          <a:xfrm>
            <a:off x="335280" y="302922"/>
            <a:ext cx="74865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1-3.</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 評価ツールの操作方法（詳細結果シート）</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9" name="コンテンツ プレースホルダー 2">
            <a:extLst>
              <a:ext uri="{FF2B5EF4-FFF2-40B4-BE49-F238E27FC236}">
                <a16:creationId xmlns:a16="http://schemas.microsoft.com/office/drawing/2014/main" id="{DEED5744-9032-3E72-2F25-72D820A6F898}"/>
              </a:ext>
            </a:extLst>
          </p:cNvPr>
          <p:cNvSpPr txBox="1">
            <a:spLocks/>
          </p:cNvSpPr>
          <p:nvPr/>
        </p:nvSpPr>
        <p:spPr>
          <a:xfrm>
            <a:off x="535069" y="940624"/>
            <a:ext cx="4910871" cy="3622156"/>
          </a:xfrm>
          <a:prstGeom prst="rect">
            <a:avLst/>
          </a:prstGeom>
        </p:spPr>
        <p:txBody>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800"/>
              </a:spcBef>
              <a:spcAft>
                <a:spcPts val="0"/>
              </a:spcAft>
              <a:buClrTx/>
              <a:buSzTx/>
              <a:buFontTx/>
              <a:buBlip>
                <a:blip r:embed="rId4"/>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全体</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部門毎の結果を確認したいとき</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・プルダウンメニューで</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部門を選択すると、</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部門毎の結果を確認できます</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・「**」は全体のスコアです</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・部門の選択は「結果概要</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シート」のスコアチャート・</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グラフにも反映され、</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部門毎の結果を確認できます</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4"/>
              </a:buBlip>
              <a:tabLst/>
              <a:defRPr/>
            </a:pP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8" name="四角形: 角を丸くする 7">
            <a:extLst>
              <a:ext uri="{FF2B5EF4-FFF2-40B4-BE49-F238E27FC236}">
                <a16:creationId xmlns:a16="http://schemas.microsoft.com/office/drawing/2014/main" id="{F1968C16-8F48-97A4-860B-30ABBBBFA18E}"/>
              </a:ext>
            </a:extLst>
          </p:cNvPr>
          <p:cNvSpPr/>
          <p:nvPr/>
        </p:nvSpPr>
        <p:spPr>
          <a:xfrm>
            <a:off x="5130350" y="2042698"/>
            <a:ext cx="1816322" cy="1052364"/>
          </a:xfrm>
          <a:prstGeom prst="roundRect">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11" name="矢印: 下 10">
            <a:extLst>
              <a:ext uri="{FF2B5EF4-FFF2-40B4-BE49-F238E27FC236}">
                <a16:creationId xmlns:a16="http://schemas.microsoft.com/office/drawing/2014/main" id="{50FBBDC7-ED6A-EB0B-2F1F-E5C7124358A9}"/>
              </a:ext>
            </a:extLst>
          </p:cNvPr>
          <p:cNvSpPr/>
          <p:nvPr/>
        </p:nvSpPr>
        <p:spPr>
          <a:xfrm rot="16200000">
            <a:off x="4638713" y="1975984"/>
            <a:ext cx="393005" cy="526433"/>
          </a:xfrm>
          <a:prstGeom prst="downArrow">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82880" tIns="91440" rIns="182880" bIns="91440" rtlCol="0" anchor="ctr">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endParaRPr kumimoji="1" lang="ja-JP" altLang="en-US" sz="1800" b="0" i="0" u="none" strike="noStrike" kern="1200" cap="none" spc="0" normalizeH="0" baseline="0" noProof="0" dirty="0" err="1">
              <a:ln>
                <a:noFill/>
              </a:ln>
              <a:solidFill>
                <a:srgbClr val="FFFFFF"/>
              </a:solidFill>
              <a:effectLst/>
              <a:uLnTx/>
              <a:uFillTx/>
              <a:latin typeface="Speedee"/>
              <a:ea typeface="+mn-ea"/>
              <a:cs typeface="+mn-cs"/>
            </a:endParaRPr>
          </a:p>
        </p:txBody>
      </p:sp>
      <p:sp>
        <p:nvSpPr>
          <p:cNvPr id="7" name="テキスト ボックス 6">
            <a:extLst>
              <a:ext uri="{FF2B5EF4-FFF2-40B4-BE49-F238E27FC236}">
                <a16:creationId xmlns:a16="http://schemas.microsoft.com/office/drawing/2014/main" id="{1E6F642C-78FA-C381-C587-A9867F884210}"/>
              </a:ext>
            </a:extLst>
          </p:cNvPr>
          <p:cNvSpPr txBox="1"/>
          <p:nvPr/>
        </p:nvSpPr>
        <p:spPr>
          <a:xfrm>
            <a:off x="336951" y="4511298"/>
            <a:ext cx="376853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0000"/>
                </a:solidFill>
                <a:effectLst/>
                <a:uLnTx/>
                <a:uFillTx/>
                <a:latin typeface="Speedee"/>
                <a:ea typeface="+mn-ea"/>
                <a:cs typeface="+mn-cs"/>
              </a:rPr>
              <a:t>結果概要シート：スコアチャート・グラフ</a:t>
            </a:r>
            <a:endParaRPr kumimoji="1" lang="ja-JP" altLang="en-US" sz="1200" b="1" i="0" u="none" strike="noStrike" kern="1200" cap="none" spc="0" normalizeH="0" baseline="0" noProof="0" dirty="0">
              <a:ln>
                <a:noFill/>
              </a:ln>
              <a:solidFill>
                <a:srgbClr val="000000"/>
              </a:solidFill>
              <a:effectLst/>
              <a:uLnTx/>
              <a:uFillTx/>
              <a:latin typeface="Speedee"/>
              <a:ea typeface="+mn-ea"/>
              <a:cs typeface="+mn-cs"/>
            </a:endParaRPr>
          </a:p>
        </p:txBody>
      </p:sp>
      <p:pic>
        <p:nvPicPr>
          <p:cNvPr id="10" name="図 9">
            <a:extLst>
              <a:ext uri="{FF2B5EF4-FFF2-40B4-BE49-F238E27FC236}">
                <a16:creationId xmlns:a16="http://schemas.microsoft.com/office/drawing/2014/main" id="{788537A2-1C19-8F95-B1CE-B88850E0EF20}"/>
              </a:ext>
            </a:extLst>
          </p:cNvPr>
          <p:cNvPicPr>
            <a:picLocks noChangeAspect="1"/>
          </p:cNvPicPr>
          <p:nvPr/>
        </p:nvPicPr>
        <p:blipFill>
          <a:blip r:embed="rId5"/>
          <a:stretch>
            <a:fillRect/>
          </a:stretch>
        </p:blipFill>
        <p:spPr>
          <a:xfrm>
            <a:off x="313077" y="4778990"/>
            <a:ext cx="2062897" cy="1850410"/>
          </a:xfrm>
          <a:prstGeom prst="rect">
            <a:avLst/>
          </a:prstGeom>
          <a:ln>
            <a:solidFill>
              <a:schemeClr val="accent1"/>
            </a:solidFill>
          </a:ln>
        </p:spPr>
      </p:pic>
      <p:pic>
        <p:nvPicPr>
          <p:cNvPr id="13" name="図 12">
            <a:extLst>
              <a:ext uri="{FF2B5EF4-FFF2-40B4-BE49-F238E27FC236}">
                <a16:creationId xmlns:a16="http://schemas.microsoft.com/office/drawing/2014/main" id="{7EED4346-3ACB-779D-9889-CD1CD397378D}"/>
              </a:ext>
            </a:extLst>
          </p:cNvPr>
          <p:cNvPicPr>
            <a:picLocks noChangeAspect="1"/>
          </p:cNvPicPr>
          <p:nvPr/>
        </p:nvPicPr>
        <p:blipFill>
          <a:blip r:embed="rId6"/>
          <a:stretch>
            <a:fillRect/>
          </a:stretch>
        </p:blipFill>
        <p:spPr>
          <a:xfrm>
            <a:off x="2418839" y="4779281"/>
            <a:ext cx="2136167" cy="1829120"/>
          </a:xfrm>
          <a:prstGeom prst="rect">
            <a:avLst/>
          </a:prstGeom>
          <a:ln>
            <a:solidFill>
              <a:schemeClr val="accent1"/>
            </a:solidFill>
          </a:ln>
        </p:spPr>
      </p:pic>
    </p:spTree>
    <p:extLst>
      <p:ext uri="{BB962C8B-B14F-4D97-AF65-F5344CB8AC3E}">
        <p14:creationId xmlns:p14="http://schemas.microsoft.com/office/powerpoint/2010/main" val="298590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42AD-7749-B162-0EE0-831B11995D5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11CF602-3BE4-088B-222E-C6555F88EF3B}"/>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16</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3959C7A2-E3EC-0DA3-CD59-8206A0BBE4F8}"/>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テキスト ボックス 2">
            <a:extLst>
              <a:ext uri="{FF2B5EF4-FFF2-40B4-BE49-F238E27FC236}">
                <a16:creationId xmlns:a16="http://schemas.microsoft.com/office/drawing/2014/main" id="{60EF054D-C0E2-D60F-949B-A62214BC9CE5}"/>
              </a:ext>
            </a:extLst>
          </p:cNvPr>
          <p:cNvSpPr txBox="1"/>
          <p:nvPr/>
        </p:nvSpPr>
        <p:spPr>
          <a:xfrm>
            <a:off x="677706" y="519341"/>
            <a:ext cx="74865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1-4. </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評価ツールの見方</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5" name="テキスト ボックス 4">
            <a:extLst>
              <a:ext uri="{FF2B5EF4-FFF2-40B4-BE49-F238E27FC236}">
                <a16:creationId xmlns:a16="http://schemas.microsoft.com/office/drawing/2014/main" id="{F2256812-4906-A8A9-8855-9743C2A1B4CD}"/>
              </a:ext>
            </a:extLst>
          </p:cNvPr>
          <p:cNvSpPr txBox="1"/>
          <p:nvPr/>
        </p:nvSpPr>
        <p:spPr>
          <a:xfrm>
            <a:off x="1092217" y="1249279"/>
            <a:ext cx="89032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「結果概要シート」「詳細結果シート」にて組織の現状を確認できます</a:t>
            </a:r>
            <a:endParaRPr kumimoji="1" lang="ja-JP" altLang="en-US"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1" name="テキスト ボックス 10">
            <a:extLst>
              <a:ext uri="{FF2B5EF4-FFF2-40B4-BE49-F238E27FC236}">
                <a16:creationId xmlns:a16="http://schemas.microsoft.com/office/drawing/2014/main" id="{C1BF71E8-79AD-2CEB-7857-854260BE7704}"/>
              </a:ext>
            </a:extLst>
          </p:cNvPr>
          <p:cNvSpPr txBox="1"/>
          <p:nvPr/>
        </p:nvSpPr>
        <p:spPr>
          <a:xfrm>
            <a:off x="1379390" y="2027410"/>
            <a:ext cx="968671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　○ 結果概要シート　：実施概要・回答率・要素毎の平均スコアチャート、</a:t>
            </a:r>
            <a:endParaRPr kumimoji="1"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　　　　　　　　　　　要素別</a:t>
            </a:r>
            <a:r>
              <a:rPr kumimoji="1" lang="en-US" altLang="ja-JP" sz="2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階層別のギャップが確認できる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　○ 詳細結果シート　：要素・質問項目別、全体・職位別の詳細結果が確認できる</a:t>
            </a:r>
          </a:p>
        </p:txBody>
      </p:sp>
      <p:sp>
        <p:nvSpPr>
          <p:cNvPr id="9" name="テキスト ボックス 8">
            <a:extLst>
              <a:ext uri="{FF2B5EF4-FFF2-40B4-BE49-F238E27FC236}">
                <a16:creationId xmlns:a16="http://schemas.microsoft.com/office/drawing/2014/main" id="{41401FEC-8C27-A7C3-5B9A-E12A52FAE369}"/>
              </a:ext>
            </a:extLst>
          </p:cNvPr>
          <p:cNvSpPr txBox="1"/>
          <p:nvPr/>
        </p:nvSpPr>
        <p:spPr>
          <a:xfrm>
            <a:off x="312420" y="4434840"/>
            <a:ext cx="11567160" cy="338554"/>
          </a:xfrm>
          <a:prstGeom prst="rect">
            <a:avLst/>
          </a:prstGeom>
          <a:noFill/>
        </p:spPr>
        <p:txBody>
          <a:bodyPr wrap="square">
            <a:spAutoFit/>
          </a:bodyPr>
          <a:lstStyle/>
          <a:p>
            <a:pPr algn="ctr">
              <a:defRPr/>
            </a:pPr>
            <a:r>
              <a:rPr kumimoji="1" lang="en-US" altLang="ja-JP" sz="1600" dirty="0">
                <a:solidFill>
                  <a:srgbClr val="0083E6"/>
                </a:solidFill>
              </a:rPr>
              <a:t>※</a:t>
            </a:r>
            <a:r>
              <a:rPr kumimoji="1" lang="ja-JP" altLang="en-US" sz="1600" dirty="0">
                <a:solidFill>
                  <a:srgbClr val="0083E6"/>
                </a:solidFill>
              </a:rPr>
              <a:t>以下にて掲出されるシートは、このツールを利用される企業様にて報告書のフォーマットとして転用が可能です</a:t>
            </a:r>
            <a:r>
              <a:rPr kumimoji="1" lang="ja-JP" altLang="en-US" sz="1600" b="0" dirty="0">
                <a:solidFill>
                  <a:srgbClr val="0083E6"/>
                </a:solidFill>
              </a:rPr>
              <a:t>。</a:t>
            </a:r>
          </a:p>
        </p:txBody>
      </p:sp>
    </p:spTree>
    <p:extLst>
      <p:ext uri="{BB962C8B-B14F-4D97-AF65-F5344CB8AC3E}">
        <p14:creationId xmlns:p14="http://schemas.microsoft.com/office/powerpoint/2010/main" val="106285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DFD12A-85FB-7986-85D2-4F4362B2FBF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71F8EC3-4FAA-E24E-EE0B-6E7BA845AAC8}"/>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17</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5E5E5D34-CB97-A75B-8F9B-5B049245B3D3}"/>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テキスト ボックス 2">
            <a:extLst>
              <a:ext uri="{FF2B5EF4-FFF2-40B4-BE49-F238E27FC236}">
                <a16:creationId xmlns:a16="http://schemas.microsoft.com/office/drawing/2014/main" id="{7FF8A41A-44DC-34F0-7B13-FF4B2CAAD922}"/>
              </a:ext>
            </a:extLst>
          </p:cNvPr>
          <p:cNvSpPr txBox="1"/>
          <p:nvPr/>
        </p:nvSpPr>
        <p:spPr>
          <a:xfrm>
            <a:off x="677706" y="398038"/>
            <a:ext cx="74865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1-4. </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評価ツールの見方</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1" name="テキスト ボックス 10">
            <a:extLst>
              <a:ext uri="{FF2B5EF4-FFF2-40B4-BE49-F238E27FC236}">
                <a16:creationId xmlns:a16="http://schemas.microsoft.com/office/drawing/2014/main" id="{DAF2CE84-E982-CF72-005C-5A9BEC276CAB}"/>
              </a:ext>
            </a:extLst>
          </p:cNvPr>
          <p:cNvSpPr txBox="1"/>
          <p:nvPr/>
        </p:nvSpPr>
        <p:spPr>
          <a:xfrm>
            <a:off x="1201639" y="942736"/>
            <a:ext cx="1029113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結果概要シート　：実施概要・回答率・要素毎の平均スコアチャート、</a:t>
            </a:r>
            <a:endParaRPr kumimoji="1"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　　　　　　　　　要素別</a:t>
            </a:r>
            <a:r>
              <a:rPr kumimoji="1" lang="en-US" altLang="ja-JP" sz="2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階層別のギャップが確認できる</a:t>
            </a:r>
          </a:p>
        </p:txBody>
      </p:sp>
      <p:sp>
        <p:nvSpPr>
          <p:cNvPr id="6" name="コンテンツ プレースホルダー 3">
            <a:extLst>
              <a:ext uri="{FF2B5EF4-FFF2-40B4-BE49-F238E27FC236}">
                <a16:creationId xmlns:a16="http://schemas.microsoft.com/office/drawing/2014/main" id="{DC995F42-4E1B-857A-A1B5-29334BD05596}"/>
              </a:ext>
            </a:extLst>
          </p:cNvPr>
          <p:cNvSpPr txBox="1">
            <a:spLocks/>
          </p:cNvSpPr>
          <p:nvPr/>
        </p:nvSpPr>
        <p:spPr>
          <a:xfrm>
            <a:off x="557826" y="1851818"/>
            <a:ext cx="10515600" cy="4784369"/>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例示</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a:t>
            </a: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実施日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2025</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年</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7</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月</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3</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日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分析日</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a:t>
            </a: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事業所名</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	 </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●●工場</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実施期間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 </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2025/2/17-2/28</a:t>
            </a: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従業員数</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	 250</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人</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回答者数</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	 236</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人</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回答率</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	 94</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トータルスコア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 76</a:t>
            </a:r>
          </a:p>
          <a:p>
            <a:pPr marL="0" marR="0" lvl="0" indent="0" algn="l" defTabSz="914400" rtl="0" eaLnBrk="1" fontAlgn="auto" latinLnBrk="0" hangingPunct="1">
              <a:lnSpc>
                <a:spcPct val="90000"/>
              </a:lnSpc>
              <a:spcBef>
                <a:spcPts val="1800"/>
              </a:spcBef>
              <a:spcAft>
                <a:spcPts val="0"/>
              </a:spcAft>
              <a:buClrTx/>
              <a:buSzTx/>
              <a:buFontTx/>
              <a:buNone/>
              <a:tabLst/>
              <a:defRPr/>
            </a:pPr>
            <a:r>
              <a:rPr kumimoji="0" lang="en-US" altLang="ja-JP" sz="2000" b="0" i="0" u="none" strike="noStrike" kern="1200" cap="none" spc="0" normalizeH="0" baseline="0" noProof="0" dirty="0">
                <a:ln>
                  <a:noFill/>
                </a:ln>
                <a:solidFill>
                  <a:srgbClr val="0070C0"/>
                </a:solidFill>
                <a:effectLst/>
                <a:uLnTx/>
                <a:uFillTx/>
                <a:latin typeface="Speedee"/>
                <a:ea typeface="+mn-ea"/>
                <a:cs typeface="+mn-cs"/>
              </a:rPr>
              <a:t>※</a:t>
            </a:r>
            <a:r>
              <a:rPr kumimoji="0" lang="ja-JP" altLang="en-US" sz="2000" b="0" i="0" u="none" strike="noStrike" kern="1200" cap="none" spc="0" normalizeH="0" baseline="0" noProof="0" dirty="0">
                <a:ln>
                  <a:noFill/>
                </a:ln>
                <a:solidFill>
                  <a:srgbClr val="0070C0"/>
                </a:solidFill>
                <a:effectLst/>
                <a:uLnTx/>
                <a:uFillTx/>
                <a:latin typeface="Speedee"/>
                <a:ea typeface="+mn-ea"/>
                <a:cs typeface="+mn-cs"/>
              </a:rPr>
              <a:t>平均チャート、グラフは</a:t>
            </a:r>
            <a:br>
              <a:rPr kumimoji="0" lang="en-US" altLang="ja-JP" sz="2000" b="0" i="0" u="none" strike="noStrike" kern="1200" cap="none" spc="0" normalizeH="0" baseline="0" noProof="0" dirty="0">
                <a:ln>
                  <a:noFill/>
                </a:ln>
                <a:solidFill>
                  <a:srgbClr val="0070C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70C0"/>
                </a:solidFill>
                <a:effectLst/>
                <a:uLnTx/>
                <a:uFillTx/>
                <a:latin typeface="Speedee"/>
                <a:ea typeface="+mn-ea"/>
                <a:cs typeface="+mn-cs"/>
              </a:rPr>
              <a:t>　データ反映シートより自動表示されます</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5" name="図 4">
            <a:extLst>
              <a:ext uri="{FF2B5EF4-FFF2-40B4-BE49-F238E27FC236}">
                <a16:creationId xmlns:a16="http://schemas.microsoft.com/office/drawing/2014/main" id="{61D2AEEF-DB3D-5D5F-6DBA-765E89983A6B}"/>
              </a:ext>
            </a:extLst>
          </p:cNvPr>
          <p:cNvPicPr>
            <a:picLocks noChangeAspect="1"/>
          </p:cNvPicPr>
          <p:nvPr/>
        </p:nvPicPr>
        <p:blipFill>
          <a:blip r:embed="rId4"/>
          <a:stretch>
            <a:fillRect/>
          </a:stretch>
        </p:blipFill>
        <p:spPr>
          <a:xfrm>
            <a:off x="4541520" y="2882870"/>
            <a:ext cx="3566779" cy="3199386"/>
          </a:xfrm>
          <a:prstGeom prst="rect">
            <a:avLst/>
          </a:prstGeom>
          <a:ln>
            <a:solidFill>
              <a:schemeClr val="accent1"/>
            </a:solidFill>
          </a:ln>
        </p:spPr>
      </p:pic>
      <p:pic>
        <p:nvPicPr>
          <p:cNvPr id="7" name="図 6">
            <a:extLst>
              <a:ext uri="{FF2B5EF4-FFF2-40B4-BE49-F238E27FC236}">
                <a16:creationId xmlns:a16="http://schemas.microsoft.com/office/drawing/2014/main" id="{14087EEA-AD3E-98E1-8B1F-456E546C02CD}"/>
              </a:ext>
            </a:extLst>
          </p:cNvPr>
          <p:cNvPicPr>
            <a:picLocks noChangeAspect="1"/>
          </p:cNvPicPr>
          <p:nvPr/>
        </p:nvPicPr>
        <p:blipFill>
          <a:blip r:embed="rId5"/>
          <a:stretch>
            <a:fillRect/>
          </a:stretch>
        </p:blipFill>
        <p:spPr>
          <a:xfrm>
            <a:off x="8164285" y="2882870"/>
            <a:ext cx="3736454" cy="3199386"/>
          </a:xfrm>
          <a:prstGeom prst="rect">
            <a:avLst/>
          </a:prstGeom>
          <a:ln>
            <a:solidFill>
              <a:schemeClr val="accent1"/>
            </a:solidFill>
          </a:ln>
        </p:spPr>
      </p:pic>
    </p:spTree>
    <p:extLst>
      <p:ext uri="{BB962C8B-B14F-4D97-AF65-F5344CB8AC3E}">
        <p14:creationId xmlns:p14="http://schemas.microsoft.com/office/powerpoint/2010/main" val="195006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E236D-F36D-1485-C7DE-64B6E7915E6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BDE922-2B83-C9BA-5D01-66E5C7E427CD}"/>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18</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71225D18-0B8F-BE58-CB82-3851C3772AF5}"/>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テキスト ボックス 2">
            <a:extLst>
              <a:ext uri="{FF2B5EF4-FFF2-40B4-BE49-F238E27FC236}">
                <a16:creationId xmlns:a16="http://schemas.microsoft.com/office/drawing/2014/main" id="{4BC1998D-E0EC-5C9E-B00D-520EA0601DAD}"/>
              </a:ext>
            </a:extLst>
          </p:cNvPr>
          <p:cNvSpPr txBox="1"/>
          <p:nvPr/>
        </p:nvSpPr>
        <p:spPr>
          <a:xfrm>
            <a:off x="388453" y="332721"/>
            <a:ext cx="748657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1-4. </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評価ツールの見方</a:t>
            </a:r>
            <a:endParaRPr kumimoji="1"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1" name="テキスト ボックス 10">
            <a:extLst>
              <a:ext uri="{FF2B5EF4-FFF2-40B4-BE49-F238E27FC236}">
                <a16:creationId xmlns:a16="http://schemas.microsoft.com/office/drawing/2014/main" id="{3ED40895-D9AB-6478-D71F-BA373EB9A385}"/>
              </a:ext>
            </a:extLst>
          </p:cNvPr>
          <p:cNvSpPr txBox="1"/>
          <p:nvPr/>
        </p:nvSpPr>
        <p:spPr>
          <a:xfrm>
            <a:off x="950435" y="830447"/>
            <a:ext cx="1029113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詳細結果シート　：要素・質問項目別、全体・職位別の詳細結果が確認できる</a:t>
            </a:r>
          </a:p>
        </p:txBody>
      </p:sp>
      <p:sp>
        <p:nvSpPr>
          <p:cNvPr id="10" name="テキスト ボックス 9">
            <a:extLst>
              <a:ext uri="{FF2B5EF4-FFF2-40B4-BE49-F238E27FC236}">
                <a16:creationId xmlns:a16="http://schemas.microsoft.com/office/drawing/2014/main" id="{7CA81357-77FD-3010-5858-0FBEEA751FD0}"/>
              </a:ext>
            </a:extLst>
          </p:cNvPr>
          <p:cNvSpPr txBox="1"/>
          <p:nvPr/>
        </p:nvSpPr>
        <p:spPr>
          <a:xfrm>
            <a:off x="640254" y="1484122"/>
            <a:ext cx="558281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要素毎のスコア</a:t>
            </a:r>
            <a:r>
              <a:rPr kumimoji="1" lang="ja-JP" altLang="en-US" sz="1600" b="0" i="0" u="none" strike="noStrike" kern="1200" cap="none" spc="0" normalizeH="0" baseline="0" noProof="0" dirty="0">
                <a:ln>
                  <a:noFill/>
                </a:ln>
                <a:solidFill>
                  <a:srgbClr val="000000"/>
                </a:solidFill>
                <a:effectLst/>
                <a:uLnTx/>
                <a:uFillTx/>
                <a:latin typeface="Speedee"/>
                <a:ea typeface="+mn-ea"/>
                <a:cs typeface="+mn-cs"/>
              </a:rPr>
              <a:t>（下段</a:t>
            </a:r>
            <a:r>
              <a:rPr kumimoji="1" lang="en-US" altLang="ja-JP" sz="16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600" b="0" i="0" u="none" strike="noStrike" kern="1200" cap="none" spc="0" normalizeH="0" baseline="0" noProof="0" dirty="0">
                <a:ln>
                  <a:noFill/>
                </a:ln>
                <a:solidFill>
                  <a:srgbClr val="000000"/>
                </a:solidFill>
                <a:effectLst/>
                <a:uLnTx/>
                <a:uFillTx/>
                <a:latin typeface="Speedee"/>
                <a:ea typeface="+mn-ea"/>
                <a:cs typeface="+mn-cs"/>
              </a:rPr>
              <a:t>参考</a:t>
            </a:r>
            <a:r>
              <a:rPr kumimoji="1" lang="en-US" altLang="ja-JP" sz="16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600" b="0" i="0" u="none" strike="noStrike" kern="1200" cap="none" spc="0" normalizeH="0" baseline="0" noProof="0" dirty="0">
                <a:ln>
                  <a:noFill/>
                </a:ln>
                <a:solidFill>
                  <a:srgbClr val="000000"/>
                </a:solidFill>
                <a:effectLst/>
                <a:uLnTx/>
                <a:uFillTx/>
                <a:latin typeface="Speedee"/>
                <a:ea typeface="+mn-ea"/>
                <a:cs typeface="+mn-cs"/>
              </a:rPr>
              <a:t>：</a:t>
            </a:r>
            <a:r>
              <a:rPr kumimoji="1" lang="en-US" altLang="ja-JP" sz="1600" b="0" i="0" u="none" strike="noStrike" kern="1200" cap="none" spc="0" normalizeH="0" baseline="0" noProof="0" dirty="0">
                <a:ln>
                  <a:noFill/>
                </a:ln>
                <a:solidFill>
                  <a:srgbClr val="000000"/>
                </a:solidFill>
                <a:effectLst/>
                <a:uLnTx/>
                <a:uFillTx/>
                <a:latin typeface="Speedee"/>
                <a:ea typeface="+mn-ea"/>
                <a:cs typeface="+mn-cs"/>
              </a:rPr>
              <a:t>GFSI</a:t>
            </a:r>
            <a:r>
              <a:rPr kumimoji="1" lang="ja-JP" altLang="en-US" sz="1600" b="0" i="0" u="none" strike="noStrike" kern="1200" cap="none" spc="0" normalizeH="0" baseline="0" noProof="0" dirty="0">
                <a:ln>
                  <a:noFill/>
                </a:ln>
                <a:solidFill>
                  <a:srgbClr val="000000"/>
                </a:solidFill>
                <a:effectLst/>
                <a:uLnTx/>
                <a:uFillTx/>
                <a:latin typeface="Speedee"/>
                <a:ea typeface="+mn-ea"/>
                <a:cs typeface="+mn-cs"/>
              </a:rPr>
              <a:t>側面毎のスコア）</a:t>
            </a:r>
          </a:p>
        </p:txBody>
      </p:sp>
      <p:sp>
        <p:nvSpPr>
          <p:cNvPr id="12" name="テキスト ボックス 11">
            <a:extLst>
              <a:ext uri="{FF2B5EF4-FFF2-40B4-BE49-F238E27FC236}">
                <a16:creationId xmlns:a16="http://schemas.microsoft.com/office/drawing/2014/main" id="{9EC18373-56EC-BDE9-F380-BA656E171C62}"/>
              </a:ext>
            </a:extLst>
          </p:cNvPr>
          <p:cNvSpPr txBox="1"/>
          <p:nvPr/>
        </p:nvSpPr>
        <p:spPr>
          <a:xfrm>
            <a:off x="7802281" y="1482025"/>
            <a:ext cx="250682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質問項目毎のスコア</a:t>
            </a:r>
          </a:p>
        </p:txBody>
      </p:sp>
      <p:sp>
        <p:nvSpPr>
          <p:cNvPr id="14" name="コンテンツ プレースホルダー 3">
            <a:extLst>
              <a:ext uri="{FF2B5EF4-FFF2-40B4-BE49-F238E27FC236}">
                <a16:creationId xmlns:a16="http://schemas.microsoft.com/office/drawing/2014/main" id="{4FD476D0-0C5A-790C-A960-CCF902820320}"/>
              </a:ext>
            </a:extLst>
          </p:cNvPr>
          <p:cNvSpPr txBox="1">
            <a:spLocks/>
          </p:cNvSpPr>
          <p:nvPr/>
        </p:nvSpPr>
        <p:spPr>
          <a:xfrm>
            <a:off x="6590560" y="5694766"/>
            <a:ext cx="4930267" cy="938643"/>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スコアが高い</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3</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項目：青色</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 </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スコアが低い</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5</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項目：オレンジ　にて</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 </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職位毎に色別表示されます</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5" name="コンテンツ プレースホルダー 3">
            <a:extLst>
              <a:ext uri="{FF2B5EF4-FFF2-40B4-BE49-F238E27FC236}">
                <a16:creationId xmlns:a16="http://schemas.microsoft.com/office/drawing/2014/main" id="{6189825E-F131-D774-FBB8-F9057F21E90C}"/>
              </a:ext>
            </a:extLst>
          </p:cNvPr>
          <p:cNvSpPr txBox="1">
            <a:spLocks/>
          </p:cNvSpPr>
          <p:nvPr/>
        </p:nvSpPr>
        <p:spPr>
          <a:xfrm>
            <a:off x="798999" y="5639954"/>
            <a:ext cx="4930267" cy="973536"/>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0" lang="en-US" altLang="ja-JP" sz="2000" b="0" i="0" u="none" strike="noStrike" kern="1200" cap="none" spc="0" normalizeH="0" baseline="0" noProof="0" dirty="0">
                <a:ln>
                  <a:noFill/>
                </a:ln>
                <a:solidFill>
                  <a:srgbClr val="0070C0"/>
                </a:solidFill>
                <a:effectLst/>
                <a:uLnTx/>
                <a:uFillTx/>
                <a:latin typeface="Speedee"/>
                <a:ea typeface="+mn-ea"/>
                <a:cs typeface="+mn-cs"/>
              </a:rPr>
              <a:t>※</a:t>
            </a:r>
            <a:r>
              <a:rPr kumimoji="0" lang="ja-JP" altLang="en-US" sz="2000" b="0" i="0" u="none" strike="noStrike" kern="1200" cap="none" spc="0" normalizeH="0" baseline="0" noProof="0" dirty="0">
                <a:ln>
                  <a:noFill/>
                </a:ln>
                <a:solidFill>
                  <a:srgbClr val="0070C0"/>
                </a:solidFill>
                <a:effectLst/>
                <a:uLnTx/>
                <a:uFillTx/>
                <a:latin typeface="Speedee"/>
                <a:ea typeface="+mn-ea"/>
                <a:cs typeface="+mn-cs"/>
              </a:rPr>
              <a:t>トータルスコア、要素毎のスコア、</a:t>
            </a:r>
            <a:br>
              <a:rPr kumimoji="0" lang="en-US" altLang="ja-JP" sz="2000" b="0" i="0" u="none" strike="noStrike" kern="1200" cap="none" spc="0" normalizeH="0" baseline="0" noProof="0" dirty="0">
                <a:ln>
                  <a:noFill/>
                </a:ln>
                <a:solidFill>
                  <a:srgbClr val="0070C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70C0"/>
                </a:solidFill>
                <a:effectLst/>
                <a:uLnTx/>
                <a:uFillTx/>
                <a:latin typeface="Speedee"/>
                <a:ea typeface="+mn-ea"/>
                <a:cs typeface="+mn-cs"/>
              </a:rPr>
              <a:t>　  </a:t>
            </a:r>
            <a:r>
              <a:rPr kumimoji="0" lang="en-US" altLang="ja-JP" sz="2000" b="0" i="0" u="none" strike="noStrike" kern="1200" cap="none" spc="0" normalizeH="0" baseline="0" noProof="0" dirty="0">
                <a:ln>
                  <a:noFill/>
                </a:ln>
                <a:solidFill>
                  <a:srgbClr val="0070C0"/>
                </a:solidFill>
                <a:effectLst/>
                <a:uLnTx/>
                <a:uFillTx/>
                <a:latin typeface="Speedee"/>
                <a:ea typeface="+mn-ea"/>
                <a:cs typeface="+mn-cs"/>
              </a:rPr>
              <a:t>GFSI</a:t>
            </a:r>
            <a:r>
              <a:rPr kumimoji="0" lang="ja-JP" altLang="en-US" sz="2000" b="0" i="0" u="none" strike="noStrike" kern="1200" cap="none" spc="0" normalizeH="0" baseline="0" noProof="0" dirty="0">
                <a:ln>
                  <a:noFill/>
                </a:ln>
                <a:solidFill>
                  <a:srgbClr val="0070C0"/>
                </a:solidFill>
                <a:effectLst/>
                <a:uLnTx/>
                <a:uFillTx/>
                <a:latin typeface="Speedee"/>
                <a:ea typeface="+mn-ea"/>
                <a:cs typeface="+mn-cs"/>
              </a:rPr>
              <a:t>側面毎のスコア、質問毎のスコア</a:t>
            </a:r>
            <a:br>
              <a:rPr kumimoji="0" lang="en-US" altLang="ja-JP" sz="2000" b="0" i="0" u="none" strike="noStrike" kern="1200" cap="none" spc="0" normalizeH="0" baseline="0" noProof="0" dirty="0">
                <a:ln>
                  <a:noFill/>
                </a:ln>
                <a:solidFill>
                  <a:srgbClr val="0070C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70C0"/>
                </a:solidFill>
                <a:effectLst/>
                <a:uLnTx/>
                <a:uFillTx/>
                <a:latin typeface="Speedee"/>
                <a:ea typeface="+mn-ea"/>
                <a:cs typeface="+mn-cs"/>
              </a:rPr>
              <a:t>　 全て自動表示されます</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8" name="図 7">
            <a:extLst>
              <a:ext uri="{FF2B5EF4-FFF2-40B4-BE49-F238E27FC236}">
                <a16:creationId xmlns:a16="http://schemas.microsoft.com/office/drawing/2014/main" id="{7C444CF8-1233-C042-F2E8-7C79EF10CCC6}"/>
              </a:ext>
            </a:extLst>
          </p:cNvPr>
          <p:cNvPicPr>
            <a:picLocks noChangeAspect="1"/>
          </p:cNvPicPr>
          <p:nvPr/>
        </p:nvPicPr>
        <p:blipFill>
          <a:blip r:embed="rId4"/>
          <a:stretch>
            <a:fillRect/>
          </a:stretch>
        </p:blipFill>
        <p:spPr>
          <a:xfrm>
            <a:off x="6553701" y="1918196"/>
            <a:ext cx="5327908" cy="3735187"/>
          </a:xfrm>
          <a:prstGeom prst="rect">
            <a:avLst/>
          </a:prstGeom>
        </p:spPr>
      </p:pic>
      <p:pic>
        <p:nvPicPr>
          <p:cNvPr id="7" name="図 6">
            <a:extLst>
              <a:ext uri="{FF2B5EF4-FFF2-40B4-BE49-F238E27FC236}">
                <a16:creationId xmlns:a16="http://schemas.microsoft.com/office/drawing/2014/main" id="{42432896-4910-E82F-D883-4007FFFB5E67}"/>
              </a:ext>
            </a:extLst>
          </p:cNvPr>
          <p:cNvPicPr>
            <a:picLocks noChangeAspect="1"/>
          </p:cNvPicPr>
          <p:nvPr/>
        </p:nvPicPr>
        <p:blipFill>
          <a:blip r:embed="rId5"/>
          <a:stretch>
            <a:fillRect/>
          </a:stretch>
        </p:blipFill>
        <p:spPr>
          <a:xfrm>
            <a:off x="640254" y="2174476"/>
            <a:ext cx="5405569" cy="2509048"/>
          </a:xfrm>
          <a:prstGeom prst="rect">
            <a:avLst/>
          </a:prstGeom>
        </p:spPr>
      </p:pic>
    </p:spTree>
    <p:extLst>
      <p:ext uri="{BB962C8B-B14F-4D97-AF65-F5344CB8AC3E}">
        <p14:creationId xmlns:p14="http://schemas.microsoft.com/office/powerpoint/2010/main" val="255119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35FA4-90CF-C3F2-A630-21BF3F8FACB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9B96A81-CD01-0444-CA28-E6C27FB6B886}"/>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19</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3A176E1B-096E-3463-C343-331F0CB3F90E}"/>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5" name="テキスト ボックス 4">
            <a:extLst>
              <a:ext uri="{FF2B5EF4-FFF2-40B4-BE49-F238E27FC236}">
                <a16:creationId xmlns:a16="http://schemas.microsoft.com/office/drawing/2014/main" id="{57044F83-ED4D-3C7C-6D11-82EBCB3F3B7C}"/>
              </a:ext>
            </a:extLst>
          </p:cNvPr>
          <p:cNvSpPr txBox="1"/>
          <p:nvPr/>
        </p:nvSpPr>
        <p:spPr>
          <a:xfrm>
            <a:off x="3431333" y="3244334"/>
            <a:ext cx="515283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評価シート</a:t>
            </a:r>
            <a:r>
              <a:rPr kumimoji="1" lang="en-US" altLang="ja-JP" sz="1800" b="0" i="0" u="none" strike="noStrike" kern="1200" cap="none" spc="0" normalizeH="0" baseline="0" noProof="0" dirty="0">
                <a:ln>
                  <a:noFill/>
                </a:ln>
                <a:solidFill>
                  <a:srgbClr val="000000"/>
                </a:solidFill>
                <a:effectLst/>
                <a:uLnTx/>
                <a:uFillTx/>
                <a:latin typeface="Speedee"/>
                <a:ea typeface="+mn-ea"/>
                <a:cs typeface="+mn-cs"/>
              </a:rPr>
              <a:t>Ver.1.1</a:t>
            </a: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*を用いた分析事例</a:t>
            </a:r>
            <a:r>
              <a:rPr kumimoji="1" lang="en-US" altLang="ja-JP" sz="1800" b="0" i="0" u="none" strike="noStrike" kern="1200" cap="none" spc="0" normalizeH="0" baseline="0" noProof="0" dirty="0">
                <a:ln>
                  <a:noFill/>
                </a:ln>
                <a:solidFill>
                  <a:srgbClr val="000000"/>
                </a:solidFill>
                <a:effectLst/>
                <a:uLnTx/>
                <a:uFillTx/>
                <a:latin typeface="Speedee"/>
                <a:ea typeface="+mn-ea"/>
                <a:cs typeface="+mn-cs"/>
              </a:rPr>
              <a:t> </a:t>
            </a: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に続きます</a:t>
            </a:r>
          </a:p>
        </p:txBody>
      </p:sp>
      <p:sp>
        <p:nvSpPr>
          <p:cNvPr id="3" name="テキスト ボックス 2">
            <a:extLst>
              <a:ext uri="{FF2B5EF4-FFF2-40B4-BE49-F238E27FC236}">
                <a16:creationId xmlns:a16="http://schemas.microsoft.com/office/drawing/2014/main" id="{B8149C80-99EC-A4B2-F721-CA1FEC66BBD7}"/>
              </a:ext>
            </a:extLst>
          </p:cNvPr>
          <p:cNvSpPr txBox="1"/>
          <p:nvPr/>
        </p:nvSpPr>
        <p:spPr>
          <a:xfrm>
            <a:off x="2829755" y="5970278"/>
            <a:ext cx="91078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rgbClr val="000000"/>
                </a:solidFill>
                <a:effectLst/>
                <a:uLnTx/>
                <a:uFillTx/>
                <a:latin typeface="Speedee"/>
                <a:ea typeface="+mn-ea"/>
                <a:cs typeface="+mn-cs"/>
              </a:rPr>
              <a:t>*2025</a:t>
            </a: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年</a:t>
            </a:r>
            <a:r>
              <a:rPr kumimoji="0" lang="en-US" altLang="ja-JP" sz="1800" b="0" i="0" u="none" strike="noStrike" kern="1200" cap="none" spc="0" normalizeH="0" baseline="0" noProof="0" dirty="0">
                <a:ln>
                  <a:noFill/>
                </a:ln>
                <a:solidFill>
                  <a:srgbClr val="000000"/>
                </a:solidFill>
                <a:effectLst/>
                <a:uLnTx/>
                <a:uFillTx/>
                <a:latin typeface="Speedee"/>
                <a:ea typeface="+mn-ea"/>
                <a:cs typeface="+mn-cs"/>
              </a:rPr>
              <a:t>3</a:t>
            </a: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月公開時のエクセルファイルの名称は「アンケート結果の評価シート</a:t>
            </a:r>
            <a:r>
              <a:rPr kumimoji="0" lang="en-US" altLang="ja-JP" sz="1800" b="0" i="0" u="none" strike="noStrike" kern="1200" cap="none" spc="0" normalizeH="0" baseline="0" noProof="0" dirty="0">
                <a:ln>
                  <a:noFill/>
                </a:ln>
                <a:solidFill>
                  <a:srgbClr val="000000"/>
                </a:solidFill>
                <a:effectLst/>
                <a:uLnTx/>
                <a:uFillTx/>
                <a:latin typeface="Speedee"/>
                <a:ea typeface="+mn-ea"/>
                <a:cs typeface="+mn-cs"/>
              </a:rPr>
              <a:t>Ver.1.1</a:t>
            </a: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a:t>
            </a:r>
            <a:endParaRPr kumimoji="0" lang="en-US" altLang="ja-JP" sz="18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　</a:t>
            </a:r>
            <a:r>
              <a:rPr kumimoji="0" lang="en-US" altLang="ja-JP" sz="1800" b="0" i="0" u="none" strike="noStrike" kern="1200" cap="none" spc="0" normalizeH="0" baseline="0" noProof="0" dirty="0">
                <a:ln>
                  <a:noFill/>
                </a:ln>
                <a:solidFill>
                  <a:srgbClr val="000000"/>
                </a:solidFill>
                <a:effectLst/>
                <a:uLnTx/>
                <a:uFillTx/>
                <a:latin typeface="Speedee"/>
                <a:ea typeface="+mn-ea"/>
                <a:cs typeface="+mn-cs"/>
              </a:rPr>
              <a:t>Ver.2</a:t>
            </a: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以降は名称が「評価シート」から「評価ツール」に変更されています</a:t>
            </a:r>
            <a:endParaRPr kumimoji="1" lang="ja-JP" altLang="en-US" sz="1800" b="0" i="0" u="none" strike="noStrike" kern="1200" cap="none" spc="0" normalizeH="0" baseline="0" noProof="0" dirty="0">
              <a:ln>
                <a:noFill/>
              </a:ln>
              <a:solidFill>
                <a:srgbClr val="000000"/>
              </a:solidFill>
              <a:effectLst/>
              <a:uLnTx/>
              <a:uFillTx/>
              <a:latin typeface="Speedee"/>
              <a:ea typeface="+mn-ea"/>
              <a:cs typeface="+mn-cs"/>
            </a:endParaRPr>
          </a:p>
        </p:txBody>
      </p:sp>
    </p:spTree>
    <p:extLst>
      <p:ext uri="{BB962C8B-B14F-4D97-AF65-F5344CB8AC3E}">
        <p14:creationId xmlns:p14="http://schemas.microsoft.com/office/powerpoint/2010/main" val="291313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C9C98-4AD0-EAC8-F787-7F7DB09FBE6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35742D-F23C-988B-0283-C2B2B9AD70F6}"/>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2</a:t>
            </a:fld>
            <a:endParaRPr lang="en-US" dirty="0"/>
          </a:p>
        </p:txBody>
      </p:sp>
      <p:sp>
        <p:nvSpPr>
          <p:cNvPr id="5" name="タイトル 5">
            <a:extLst>
              <a:ext uri="{FF2B5EF4-FFF2-40B4-BE49-F238E27FC236}">
                <a16:creationId xmlns:a16="http://schemas.microsoft.com/office/drawing/2014/main" id="{9CAE60B7-207E-22FE-5D73-0604AEB6DDFB}"/>
              </a:ext>
            </a:extLst>
          </p:cNvPr>
          <p:cNvSpPr txBox="1">
            <a:spLocks/>
          </p:cNvSpPr>
          <p:nvPr/>
        </p:nvSpPr>
        <p:spPr>
          <a:xfrm>
            <a:off x="838200" y="410845"/>
            <a:ext cx="10790238" cy="731520"/>
          </a:xfrm>
          <a:prstGeom prst="rect">
            <a:avLst/>
          </a:prstGeom>
        </p:spPr>
        <p:txBody>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r>
              <a:rPr lang="en-US" altLang="ja-JP" dirty="0">
                <a:latin typeface="BIZ UDPゴシック" panose="020B0400000000000000" pitchFamily="50" charset="-128"/>
                <a:ea typeface="BIZ UDPゴシック" panose="020B0400000000000000" pitchFamily="50" charset="-128"/>
              </a:rPr>
              <a:t>FCP</a:t>
            </a:r>
            <a:r>
              <a:rPr lang="ja-JP" altLang="en-US" dirty="0">
                <a:latin typeface="BIZ UDPゴシック" panose="020B0400000000000000" pitchFamily="50" charset="-128"/>
                <a:ea typeface="BIZ UDPゴシック" panose="020B0400000000000000" pitchFamily="50" charset="-128"/>
              </a:rPr>
              <a:t>食品安全文化の可視化に関する研究会の目的</a:t>
            </a:r>
          </a:p>
        </p:txBody>
      </p:sp>
      <p:pic>
        <p:nvPicPr>
          <p:cNvPr id="4" name="図 3">
            <a:extLst>
              <a:ext uri="{FF2B5EF4-FFF2-40B4-BE49-F238E27FC236}">
                <a16:creationId xmlns:a16="http://schemas.microsoft.com/office/drawing/2014/main" id="{94616320-9D21-A15C-3890-85D641BF54A0}"/>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7" name="コンテンツ プレースホルダー 6">
            <a:extLst>
              <a:ext uri="{FF2B5EF4-FFF2-40B4-BE49-F238E27FC236}">
                <a16:creationId xmlns:a16="http://schemas.microsoft.com/office/drawing/2014/main" id="{6D98514C-AC05-11AE-D940-5FFED8308C06}"/>
              </a:ext>
            </a:extLst>
          </p:cNvPr>
          <p:cNvSpPr txBox="1">
            <a:spLocks/>
          </p:cNvSpPr>
          <p:nvPr/>
        </p:nvSpPr>
        <p:spPr>
          <a:xfrm>
            <a:off x="661840" y="1129361"/>
            <a:ext cx="5559035" cy="5591479"/>
          </a:xfrm>
          <a:prstGeom prst="rect">
            <a:avLst/>
          </a:prstGeom>
        </p:spPr>
        <p:txBody>
          <a:bodyPr>
            <a:normAutofit lnSpcReduction="10000"/>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ja-JP" altLang="en-US" sz="1400" b="1" dirty="0">
                <a:latin typeface="BIZ UDPゴシック" panose="020B0400000000000000" pitchFamily="50" charset="-128"/>
                <a:ea typeface="BIZ UDPゴシック" panose="020B0400000000000000" pitchFamily="50" charset="-128"/>
              </a:rPr>
              <a:t>研究会の目的</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農林水産省は、消費者の「食」に対する信頼を高めることを目的にＦＣＰ（フード・コミュニケーション・プロジェクト）のプラットフォームにおいて食品事業者が利用できる各種ツールを作成してきました。</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一方、各食品事業者において世代交代が進んでいる中、食品安全等に関する理解を深め、同時に食品事故等へのリスクマネジメントや危機管理に対処し、食品業界全体に対する消費者の信頼のさらなる向上を継続させるため、食品事業者が食品安全をそれぞれの企業文化として醸成していくことの必要性が指摘されてい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また、近年Ｃｏｄｅｘ食品衛生の一般原則で食品安全文化に関する言及や、食品安全認証規格に求められる要件を定義したＧＦＳＩベンチマーク要求事項に食品安全文化に関する項目が追加されるなど、国内外の取引においても食品安全文化の醸成やその評価方法に関心が高まってい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これらを踏まえ、食品事業者が食品安全について求める姿を企業文化とするための研究の場として、「食品安全文化の可視化に関する研究会を開催し、「食品安全への考え方・行動に影響を及ぼし、組織内で共有された価値観・信念・規範」を可視化するツールを作成しました。</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20000"/>
              </a:lnSpc>
              <a:buNone/>
            </a:pPr>
            <a:endParaRPr lang="en-US" altLang="ja-JP" sz="1400" dirty="0"/>
          </a:p>
        </p:txBody>
      </p:sp>
      <p:sp>
        <p:nvSpPr>
          <p:cNvPr id="3" name="コンテンツ プレースホルダー 6">
            <a:extLst>
              <a:ext uri="{FF2B5EF4-FFF2-40B4-BE49-F238E27FC236}">
                <a16:creationId xmlns:a16="http://schemas.microsoft.com/office/drawing/2014/main" id="{0EE04B6A-D7A9-04DF-2B05-42625F3884AD}"/>
              </a:ext>
            </a:extLst>
          </p:cNvPr>
          <p:cNvSpPr txBox="1">
            <a:spLocks/>
          </p:cNvSpPr>
          <p:nvPr/>
        </p:nvSpPr>
        <p:spPr>
          <a:xfrm>
            <a:off x="6507480" y="1254271"/>
            <a:ext cx="5559035" cy="4688199"/>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altLang="ja-JP" sz="1400" dirty="0">
              <a:latin typeface="BIZ UDPゴシック" panose="020B0400000000000000" pitchFamily="50" charset="-128"/>
              <a:ea typeface="BIZ UDPゴシック" panose="020B0400000000000000" pitchFamily="50" charset="-128"/>
            </a:endParaRPr>
          </a:p>
        </p:txBody>
      </p:sp>
      <p:sp>
        <p:nvSpPr>
          <p:cNvPr id="10" name="コンテンツ プレースホルダー 6">
            <a:extLst>
              <a:ext uri="{FF2B5EF4-FFF2-40B4-BE49-F238E27FC236}">
                <a16:creationId xmlns:a16="http://schemas.microsoft.com/office/drawing/2014/main" id="{092A3A53-A793-A372-373E-F95516B6FAD8}"/>
              </a:ext>
            </a:extLst>
          </p:cNvPr>
          <p:cNvSpPr txBox="1">
            <a:spLocks/>
          </p:cNvSpPr>
          <p:nvPr/>
        </p:nvSpPr>
        <p:spPr>
          <a:xfrm>
            <a:off x="6397235" y="1142365"/>
            <a:ext cx="4846320" cy="4344035"/>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ja-JP" altLang="en-US" sz="1400" b="1" dirty="0">
                <a:latin typeface="BIZ UDPゴシック" panose="020B0400000000000000" pitchFamily="50" charset="-128"/>
                <a:ea typeface="BIZ UDPゴシック" panose="020B0400000000000000" pitchFamily="50" charset="-128"/>
              </a:rPr>
              <a:t>食品安全文化の意義：</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食品安全は食品ビジネスにたずさわる企業にとって最大のビジネスリスクであり、ブランドリスクでもありますが、食の安全は食品安全マネジメントシステムや</a:t>
            </a:r>
            <a:r>
              <a:rPr lang="en-US" altLang="ja-JP" sz="1400" dirty="0">
                <a:latin typeface="BIZ UDPゴシック" panose="020B0400000000000000" pitchFamily="50" charset="-128"/>
                <a:ea typeface="BIZ UDPゴシック" panose="020B0400000000000000" pitchFamily="50" charset="-128"/>
              </a:rPr>
              <a:t>HACCP</a:t>
            </a:r>
            <a:r>
              <a:rPr lang="ja-JP" altLang="en-US" sz="1400" dirty="0">
                <a:latin typeface="BIZ UDPゴシック" panose="020B0400000000000000" pitchFamily="50" charset="-128"/>
                <a:ea typeface="BIZ UDPゴシック" panose="020B0400000000000000" pitchFamily="50" charset="-128"/>
              </a:rPr>
              <a:t>などの仕組みのみで確保することは出来ません。優れた食品安全マネジメントシステムがあっても、従業員が正しい行動をしていなければ食品安全を確保することは困難です。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望ましい食品安全文化が定着した組織の従業員は、いつでも食品安全に対して正しい行動を取ります。食品安全を第一に考えることができる組織文化＝食品安全文化があってこそ、安全な食品を製造し提供し続けることが可能になり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また、望ましい食品安全文化が定着した組織では食品安全に対するリスクが下がり、不良品の発生が減り、製造コストの低減も期待することが出来ます。</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1149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3A57-82FC-B1AD-E666-BC77CD862C6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8FBBBA-7437-668E-1608-B5FE29309F4E}"/>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20</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EC400F08-DF64-D514-C22B-254CEA818B71}"/>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タイトル 1">
            <a:extLst>
              <a:ext uri="{FF2B5EF4-FFF2-40B4-BE49-F238E27FC236}">
                <a16:creationId xmlns:a16="http://schemas.microsoft.com/office/drawing/2014/main" id="{3BE69469-1EA1-3282-A6AA-DF202DD19FEC}"/>
              </a:ext>
            </a:extLst>
          </p:cNvPr>
          <p:cNvSpPr txBox="1">
            <a:spLocks/>
          </p:cNvSpPr>
          <p:nvPr/>
        </p:nvSpPr>
        <p:spPr>
          <a:xfrm>
            <a:off x="608941" y="2755255"/>
            <a:ext cx="10974118" cy="1347489"/>
          </a:xfrm>
          <a:prstGeom prst="rect">
            <a:avLst/>
          </a:prstGeom>
        </p:spPr>
        <p:txBody>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ctr" defTabSz="914400" rtl="0" eaLnBrk="1" fontAlgn="auto" latinLnBrk="0" hangingPunct="1">
              <a:lnSpc>
                <a:spcPct val="85000"/>
              </a:lnSpc>
              <a:spcBef>
                <a:spcPts val="600"/>
              </a:spcBef>
              <a:spcAft>
                <a:spcPts val="0"/>
              </a:spcAft>
              <a:buClrTx/>
              <a:buSzTx/>
              <a:buFontTx/>
              <a:buNone/>
              <a:tabLst/>
              <a:defRPr/>
            </a:pPr>
            <a:r>
              <a:rPr kumimoji="1" lang="en-US" altLang="ja-JP" sz="3000" b="1" i="0" u="none" strike="noStrike" kern="1200" cap="none" spc="0" normalizeH="0" baseline="0" noProof="0" dirty="0">
                <a:ln>
                  <a:noFill/>
                </a:ln>
                <a:solidFill>
                  <a:srgbClr val="C8161D"/>
                </a:solidFill>
                <a:effectLst/>
                <a:uLnTx/>
                <a:uFillTx/>
                <a:latin typeface="Speedee"/>
                <a:ea typeface="+mj-ea"/>
                <a:cs typeface="+mj-cs"/>
              </a:rPr>
              <a:t>2</a:t>
            </a:r>
            <a:r>
              <a:rPr kumimoji="1" lang="en-US" altLang="ja-JP" dirty="0">
                <a:solidFill>
                  <a:srgbClr val="C8161D"/>
                </a:solidFill>
                <a:latin typeface="Speedee"/>
              </a:rPr>
              <a:t>. </a:t>
            </a:r>
            <a:r>
              <a:rPr kumimoji="1" lang="ja-JP" altLang="en-US" sz="3000" b="1" i="0" u="none" strike="noStrike" kern="1200" cap="none" spc="0" normalizeH="0" baseline="0" noProof="0" dirty="0">
                <a:ln>
                  <a:noFill/>
                </a:ln>
                <a:solidFill>
                  <a:srgbClr val="C8161D"/>
                </a:solidFill>
                <a:effectLst/>
                <a:uLnTx/>
                <a:uFillTx/>
                <a:latin typeface="Speedee"/>
                <a:ea typeface="+mj-ea"/>
                <a:cs typeface="+mj-cs"/>
              </a:rPr>
              <a:t>評価シート</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Ver.1.1</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を用いた</a:t>
            </a:r>
            <a:r>
              <a:rPr kumimoji="1" lang="ja-JP" altLang="en-US" sz="3000" b="1" i="0" u="none" strike="noStrike" kern="1200" cap="none" spc="0" normalizeH="0" baseline="0" noProof="0" dirty="0">
                <a:ln>
                  <a:noFill/>
                </a:ln>
                <a:solidFill>
                  <a:srgbClr val="C8161D"/>
                </a:solidFill>
                <a:effectLst/>
                <a:uLnTx/>
                <a:uFillTx/>
                <a:latin typeface="Speedee"/>
                <a:ea typeface="+mj-ea"/>
                <a:cs typeface="+mj-cs"/>
              </a:rPr>
              <a:t>分析事例</a:t>
            </a:r>
            <a:endParaRPr kumimoji="1" lang="en-US" altLang="ja-JP" sz="3000" b="1" i="0" u="none" strike="noStrike" kern="1200" cap="none" spc="0" normalizeH="0" baseline="0" noProof="0" dirty="0">
              <a:ln>
                <a:noFill/>
              </a:ln>
              <a:solidFill>
                <a:srgbClr val="C8161D"/>
              </a:solidFill>
              <a:effectLst/>
              <a:uLnTx/>
              <a:uFillTx/>
              <a:latin typeface="Speedee"/>
              <a:ea typeface="+mj-ea"/>
              <a:cs typeface="+mj-cs"/>
            </a:endParaRPr>
          </a:p>
          <a:p>
            <a:pPr marL="0" marR="0" lvl="0" indent="0" algn="ctr" defTabSz="914400" rtl="0" eaLnBrk="1" fontAlgn="auto" latinLnBrk="0" hangingPunct="1">
              <a:lnSpc>
                <a:spcPct val="85000"/>
              </a:lnSpc>
              <a:spcBef>
                <a:spcPts val="600"/>
              </a:spcBef>
              <a:spcAft>
                <a:spcPts val="0"/>
              </a:spcAft>
              <a:buClrTx/>
              <a:buSzTx/>
              <a:buFontTx/>
              <a:buNone/>
              <a:tabLst/>
              <a:defRPr/>
            </a:pPr>
            <a:endParaRPr kumimoji="1" lang="en-US" altLang="ja-JP" sz="3000" b="1" i="0" u="none" strike="noStrike" kern="1200" cap="none" spc="0" normalizeH="0" baseline="0" noProof="0" dirty="0">
              <a:ln>
                <a:noFill/>
              </a:ln>
              <a:solidFill>
                <a:srgbClr val="C8161D"/>
              </a:solidFill>
              <a:effectLst/>
              <a:uLnTx/>
              <a:uFillTx/>
              <a:latin typeface="Speedee"/>
              <a:ea typeface="+mj-ea"/>
              <a:cs typeface="+mj-cs"/>
            </a:endParaRPr>
          </a:p>
          <a:p>
            <a:pPr marL="0" marR="0" lvl="0" indent="0" algn="ctr" defTabSz="914400" rtl="0" eaLnBrk="1" fontAlgn="auto" latinLnBrk="0" hangingPunct="1">
              <a:lnSpc>
                <a:spcPct val="85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schemeClr val="tx1"/>
                </a:solidFill>
                <a:effectLst/>
                <a:uLnTx/>
                <a:uFillTx/>
                <a:latin typeface="Speedee"/>
                <a:ea typeface="+mj-ea"/>
                <a:cs typeface="+mj-cs"/>
              </a:rPr>
              <a:t>本資料は「アンケート結果の評価シート</a:t>
            </a:r>
            <a:r>
              <a:rPr kumimoji="1" lang="en-US" altLang="ja-JP" sz="1800" b="0" i="0" u="none" strike="noStrike" kern="1200" cap="none" spc="0" normalizeH="0" baseline="0" noProof="0" dirty="0">
                <a:ln>
                  <a:noFill/>
                </a:ln>
                <a:solidFill>
                  <a:schemeClr val="tx1"/>
                </a:solidFill>
                <a:effectLst/>
                <a:uLnTx/>
                <a:uFillTx/>
                <a:latin typeface="Speedee"/>
                <a:ea typeface="+mj-ea"/>
                <a:cs typeface="+mj-cs"/>
              </a:rPr>
              <a:t>(Ver.1.1</a:t>
            </a:r>
            <a:r>
              <a:rPr kumimoji="1" lang="ja-JP" altLang="en-US" sz="1800" b="0" i="0" u="none" strike="noStrike" kern="1200" cap="none" spc="0" normalizeH="0" baseline="0" noProof="0" dirty="0">
                <a:ln>
                  <a:noFill/>
                </a:ln>
                <a:solidFill>
                  <a:schemeClr val="tx1"/>
                </a:solidFill>
                <a:effectLst/>
                <a:uLnTx/>
                <a:uFillTx/>
                <a:latin typeface="Speedee"/>
                <a:ea typeface="+mj-ea"/>
                <a:cs typeface="+mj-cs"/>
              </a:rPr>
              <a:t>：</a:t>
            </a:r>
            <a:r>
              <a:rPr kumimoji="1" lang="en-US" altLang="ja-JP" sz="1800" b="0" i="0" u="none" strike="noStrike" kern="1200" cap="none" spc="0" normalizeH="0" baseline="0" noProof="0" dirty="0">
                <a:ln>
                  <a:noFill/>
                </a:ln>
                <a:solidFill>
                  <a:schemeClr val="tx1"/>
                </a:solidFill>
                <a:effectLst/>
                <a:uLnTx/>
                <a:uFillTx/>
                <a:latin typeface="Speedee"/>
                <a:ea typeface="+mj-ea"/>
                <a:cs typeface="+mj-cs"/>
              </a:rPr>
              <a:t>2025</a:t>
            </a:r>
            <a:r>
              <a:rPr kumimoji="1" lang="ja-JP" altLang="en-US" sz="1800" b="0" i="0" u="none" strike="noStrike" kern="1200" cap="none" spc="0" normalizeH="0" baseline="0" noProof="0" dirty="0">
                <a:ln>
                  <a:noFill/>
                </a:ln>
                <a:solidFill>
                  <a:schemeClr val="tx1"/>
                </a:solidFill>
                <a:effectLst/>
                <a:uLnTx/>
                <a:uFillTx/>
                <a:latin typeface="Speedee"/>
                <a:ea typeface="+mj-ea"/>
                <a:cs typeface="+mj-cs"/>
              </a:rPr>
              <a:t>年</a:t>
            </a:r>
            <a:r>
              <a:rPr kumimoji="1" lang="en-US" altLang="ja-JP" sz="1800" b="0" i="0" u="none" strike="noStrike" kern="1200" cap="none" spc="0" normalizeH="0" baseline="0" noProof="0" dirty="0">
                <a:ln>
                  <a:noFill/>
                </a:ln>
                <a:solidFill>
                  <a:schemeClr val="tx1"/>
                </a:solidFill>
                <a:effectLst/>
                <a:uLnTx/>
                <a:uFillTx/>
                <a:latin typeface="Speedee"/>
                <a:ea typeface="+mj-ea"/>
                <a:cs typeface="+mj-cs"/>
              </a:rPr>
              <a:t>3</a:t>
            </a:r>
            <a:r>
              <a:rPr kumimoji="1" lang="ja-JP" altLang="en-US" sz="1800" b="0" i="0" u="none" strike="noStrike" kern="1200" cap="none" spc="0" normalizeH="0" baseline="0" noProof="0" dirty="0">
                <a:ln>
                  <a:noFill/>
                </a:ln>
                <a:solidFill>
                  <a:schemeClr val="tx1"/>
                </a:solidFill>
                <a:effectLst/>
                <a:uLnTx/>
                <a:uFillTx/>
                <a:latin typeface="Speedee"/>
                <a:ea typeface="+mj-ea"/>
                <a:cs typeface="+mj-cs"/>
              </a:rPr>
              <a:t>月</a:t>
            </a:r>
            <a:r>
              <a:rPr kumimoji="1" lang="en-US" altLang="ja-JP" sz="1800" b="0" i="0" u="none" strike="noStrike" kern="1200" cap="none" spc="0" normalizeH="0" baseline="0" noProof="0" dirty="0">
                <a:ln>
                  <a:noFill/>
                </a:ln>
                <a:solidFill>
                  <a:schemeClr val="tx1"/>
                </a:solidFill>
                <a:effectLst/>
                <a:uLnTx/>
                <a:uFillTx/>
                <a:latin typeface="Speedee"/>
                <a:ea typeface="+mj-ea"/>
                <a:cs typeface="+mj-cs"/>
              </a:rPr>
              <a:t>31</a:t>
            </a:r>
            <a:r>
              <a:rPr kumimoji="1" lang="ja-JP" altLang="en-US" sz="1800" b="0" i="0" u="none" strike="noStrike" kern="1200" cap="none" spc="0" normalizeH="0" baseline="0" noProof="0" dirty="0">
                <a:ln>
                  <a:noFill/>
                </a:ln>
                <a:solidFill>
                  <a:schemeClr val="tx1"/>
                </a:solidFill>
                <a:effectLst/>
                <a:uLnTx/>
                <a:uFillTx/>
                <a:latin typeface="Speedee"/>
                <a:ea typeface="+mj-ea"/>
                <a:cs typeface="+mj-cs"/>
              </a:rPr>
              <a:t>日公開</a:t>
            </a:r>
            <a:r>
              <a:rPr kumimoji="1" lang="en-US" altLang="ja-JP" sz="1800" b="0" i="0" u="none" strike="noStrike" kern="1200" cap="none" spc="0" normalizeH="0" baseline="0" noProof="0" dirty="0">
                <a:ln>
                  <a:noFill/>
                </a:ln>
                <a:solidFill>
                  <a:schemeClr val="tx1"/>
                </a:solidFill>
                <a:effectLst/>
                <a:uLnTx/>
                <a:uFillTx/>
                <a:latin typeface="Speedee"/>
                <a:ea typeface="+mj-ea"/>
                <a:cs typeface="+mj-cs"/>
              </a:rPr>
              <a:t>)</a:t>
            </a:r>
            <a:r>
              <a:rPr kumimoji="1" lang="ja-JP" altLang="en-US" sz="1800" b="0" i="0" u="none" strike="noStrike" kern="1200" cap="none" spc="0" normalizeH="0" baseline="0" noProof="0" dirty="0">
                <a:ln>
                  <a:noFill/>
                </a:ln>
                <a:solidFill>
                  <a:schemeClr val="tx1"/>
                </a:solidFill>
                <a:effectLst/>
                <a:uLnTx/>
                <a:uFillTx/>
                <a:latin typeface="Speedee"/>
                <a:ea typeface="+mj-ea"/>
                <a:cs typeface="+mj-cs"/>
              </a:rPr>
              <a:t>」に準ずる</a:t>
            </a:r>
            <a:endParaRPr kumimoji="1" lang="en-US" altLang="ja-JP" sz="1800" b="0" i="0" u="none" strike="noStrike" kern="1200" cap="none" spc="0" normalizeH="0" baseline="0" noProof="0" dirty="0">
              <a:ln>
                <a:noFill/>
              </a:ln>
              <a:solidFill>
                <a:schemeClr val="tx1"/>
              </a:solidFill>
              <a:effectLst/>
              <a:uLnTx/>
              <a:uFillTx/>
              <a:latin typeface="Speedee"/>
              <a:ea typeface="+mj-ea"/>
              <a:cs typeface="+mj-cs"/>
            </a:endParaRPr>
          </a:p>
        </p:txBody>
      </p:sp>
    </p:spTree>
    <p:extLst>
      <p:ext uri="{BB962C8B-B14F-4D97-AF65-F5344CB8AC3E}">
        <p14:creationId xmlns:p14="http://schemas.microsoft.com/office/powerpoint/2010/main" val="171048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0F264-0C6E-29E0-AE30-C7FE8918CB4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9A825C-D2C4-51BB-7D97-A180FCBCAD49}"/>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21</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C4237722-5F9C-7863-3D46-4A35CCCCDC1B}"/>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6" name="タイトル 1">
            <a:extLst>
              <a:ext uri="{FF2B5EF4-FFF2-40B4-BE49-F238E27FC236}">
                <a16:creationId xmlns:a16="http://schemas.microsoft.com/office/drawing/2014/main" id="{8D4D9F0A-A5C3-CE55-B11D-91063A458179}"/>
              </a:ext>
            </a:extLst>
          </p:cNvPr>
          <p:cNvSpPr txBox="1">
            <a:spLocks/>
          </p:cNvSpPr>
          <p:nvPr/>
        </p:nvSpPr>
        <p:spPr>
          <a:xfrm>
            <a:off x="193963" y="336234"/>
            <a:ext cx="10143111" cy="639127"/>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「アンケート結果の評価シート」の見方と分析の手順</a:t>
            </a:r>
            <a:endParaRPr kumimoji="1" lang="ja-JP" altLang="en-US" sz="3000" b="1" i="0" u="none" strike="noStrike" kern="1200" cap="none" spc="0" normalizeH="0" baseline="0" noProof="0" dirty="0">
              <a:ln>
                <a:noFill/>
              </a:ln>
              <a:solidFill>
                <a:srgbClr val="C8161D"/>
              </a:solidFill>
              <a:effectLst/>
              <a:uLnTx/>
              <a:uFillTx/>
              <a:latin typeface="Speedee"/>
              <a:ea typeface="+mj-ea"/>
              <a:cs typeface="+mj-cs"/>
            </a:endParaRPr>
          </a:p>
        </p:txBody>
      </p:sp>
      <p:sp>
        <p:nvSpPr>
          <p:cNvPr id="7" name="コンテンツ プレースホルダー 2">
            <a:extLst>
              <a:ext uri="{FF2B5EF4-FFF2-40B4-BE49-F238E27FC236}">
                <a16:creationId xmlns:a16="http://schemas.microsoft.com/office/drawing/2014/main" id="{85640577-BC41-30F9-8318-DCB5C97FF77B}"/>
              </a:ext>
            </a:extLst>
          </p:cNvPr>
          <p:cNvSpPr txBox="1">
            <a:spLocks/>
          </p:cNvSpPr>
          <p:nvPr/>
        </p:nvSpPr>
        <p:spPr>
          <a:xfrm>
            <a:off x="385156" y="1014967"/>
            <a:ext cx="11471564" cy="4462455"/>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60000"/>
              </a:lnSpc>
              <a:spcBef>
                <a:spcPts val="1800"/>
              </a:spcBef>
              <a:spcAft>
                <a:spcPts val="0"/>
              </a:spcAft>
              <a:buClrTx/>
              <a:buSzTx/>
              <a:buFont typeface="Wingdings" panose="05000000000000000000" pitchFamily="2" charset="2"/>
              <a:buChar char="Ø"/>
              <a:tabLst/>
              <a:defRPr/>
            </a:pPr>
            <a:endParaRPr kumimoji="1" lang="en-US" altLang="ja-JP" sz="1800" b="0" i="0" u="none" strike="noStrike" kern="1200" cap="none" spc="0" normalizeH="0" baseline="0" noProof="0" dirty="0">
              <a:ln>
                <a:noFill/>
              </a:ln>
              <a:solidFill>
                <a:srgbClr val="000000"/>
              </a:solidFill>
              <a:effectLst/>
              <a:uLnTx/>
              <a:uFillTx/>
              <a:latin typeface="Speedee"/>
              <a:ea typeface="+mn-ea"/>
              <a:cs typeface="+mn-cs"/>
            </a:endParaRPr>
          </a:p>
          <a:p>
            <a:pPr marR="0" lvl="0" algn="l" defTabSz="914400" rtl="0" eaLnBrk="1" fontAlgn="auto" latinLnBrk="0" hangingPunct="1">
              <a:lnSpc>
                <a:spcPct val="60000"/>
              </a:lnSpc>
              <a:spcBef>
                <a:spcPts val="1800"/>
              </a:spcBef>
              <a:spcAft>
                <a:spcPts val="0"/>
              </a:spcAft>
              <a:buClrTx/>
              <a:buSzTx/>
              <a:buFont typeface="Wingdings" panose="05000000000000000000" pitchFamily="2" charset="2"/>
              <a:buChar char="Ø"/>
              <a:tabLst/>
              <a:defRPr/>
            </a:pP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結果概要シート：実施概要・回答率・</a:t>
            </a: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側面</a:t>
            </a:r>
            <a:r>
              <a:rPr kumimoji="0" lang="ja-JP" altLang="en-US" sz="1800" b="1" i="0" u="none" strike="noStrike" kern="1200" cap="none" spc="0" normalizeH="0" baseline="30000" noProof="0" dirty="0">
                <a:ln>
                  <a:noFill/>
                </a:ln>
                <a:solidFill>
                  <a:srgbClr val="000000"/>
                </a:solidFill>
                <a:effectLst/>
                <a:uLnTx/>
                <a:uFillTx/>
                <a:latin typeface="Speedee"/>
                <a:ea typeface="+mn-ea"/>
                <a:cs typeface="+mn-cs"/>
              </a:rPr>
              <a:t>＊</a:t>
            </a: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毎の平均スコアチャートが確認できる</a:t>
            </a:r>
            <a:endParaRPr kumimoji="0" lang="en-US" altLang="ja-JP" sz="1800" b="0" i="0" u="none" strike="noStrike" kern="1200" cap="none" spc="0" normalizeH="0" baseline="0" noProof="0" dirty="0">
              <a:ln>
                <a:noFill/>
              </a:ln>
              <a:solidFill>
                <a:srgbClr val="000000"/>
              </a:solidFill>
              <a:effectLst/>
              <a:uLnTx/>
              <a:uFillTx/>
              <a:latin typeface="Speedee"/>
              <a:ea typeface="+mn-ea"/>
              <a:cs typeface="+mn-cs"/>
            </a:endParaRPr>
          </a:p>
          <a:p>
            <a:pPr marR="0" lvl="0" algn="l" defTabSz="914400" rtl="0" eaLnBrk="1" fontAlgn="auto" latinLnBrk="0" hangingPunct="1">
              <a:lnSpc>
                <a:spcPct val="60000"/>
              </a:lnSpc>
              <a:spcBef>
                <a:spcPts val="1800"/>
              </a:spcBef>
              <a:spcAft>
                <a:spcPts val="0"/>
              </a:spcAft>
              <a:buClrTx/>
              <a:buSzTx/>
              <a:buFont typeface="Wingdings" panose="05000000000000000000" pitchFamily="2" charset="2"/>
              <a:buChar char="Ø"/>
              <a:tabLst/>
              <a:defRPr/>
            </a:pP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詳細結果シート：側面</a:t>
            </a:r>
            <a:r>
              <a:rPr kumimoji="1" lang="ja-JP" altLang="en-US" sz="1800" b="1" i="0" u="none" strike="noStrike" kern="1200" cap="none" spc="0" normalizeH="0" baseline="30000" noProof="0" dirty="0">
                <a:ln>
                  <a:noFill/>
                </a:ln>
                <a:solidFill>
                  <a:srgbClr val="000000"/>
                </a:solidFill>
                <a:effectLst/>
                <a:uLnTx/>
                <a:uFillTx/>
                <a:latin typeface="Speedee"/>
                <a:ea typeface="+mn-ea"/>
                <a:cs typeface="+mn-cs"/>
              </a:rPr>
              <a:t>＊</a:t>
            </a:r>
            <a:r>
              <a:rPr kumimoji="1" lang="ja-JP" altLang="en-US" sz="1800" b="0" i="0" u="none" strike="noStrike" kern="1200" cap="none" spc="0" normalizeH="0" baseline="0" noProof="0" dirty="0">
                <a:ln>
                  <a:noFill/>
                </a:ln>
                <a:solidFill>
                  <a:srgbClr val="000000"/>
                </a:solidFill>
                <a:effectLst/>
                <a:uLnTx/>
                <a:uFillTx/>
                <a:latin typeface="Speedee"/>
                <a:ea typeface="+mn-ea"/>
                <a:cs typeface="+mn-cs"/>
              </a:rPr>
              <a:t>・質問項目毎に、全体・</a:t>
            </a: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職位別の詳細結果が確認できる</a:t>
            </a:r>
            <a:endParaRPr kumimoji="0" lang="en-US" altLang="ja-JP" sz="1800" b="0" i="0" u="none" strike="noStrike" kern="1200" cap="none" spc="0" normalizeH="0" baseline="0" noProof="0" dirty="0">
              <a:ln>
                <a:noFill/>
              </a:ln>
              <a:solidFill>
                <a:srgbClr val="000000"/>
              </a:solidFill>
              <a:effectLst/>
              <a:uLnTx/>
              <a:uFillTx/>
              <a:latin typeface="Speedee"/>
              <a:ea typeface="+mn-ea"/>
              <a:cs typeface="+mn-cs"/>
            </a:endParaRPr>
          </a:p>
          <a:p>
            <a:pPr marR="0" lvl="0" algn="l" defTabSz="914400" rtl="0" eaLnBrk="1" fontAlgn="auto" latinLnBrk="0" hangingPunct="1">
              <a:lnSpc>
                <a:spcPct val="60000"/>
              </a:lnSpc>
              <a:spcBef>
                <a:spcPts val="1800"/>
              </a:spcBef>
              <a:spcAft>
                <a:spcPts val="0"/>
              </a:spcAft>
              <a:buClrTx/>
              <a:buSzTx/>
              <a:buFont typeface="Wingdings" panose="05000000000000000000" pitchFamily="2" charset="2"/>
              <a:buChar char="Ø"/>
              <a:tabLst/>
              <a:defRPr/>
            </a:pPr>
            <a:r>
              <a:rPr kumimoji="0" lang="ja-JP" altLang="en-US" sz="1800" b="0" i="0" u="none" strike="noStrike" kern="1200" cap="none" spc="0" normalizeH="0" baseline="0" noProof="0" dirty="0">
                <a:ln>
                  <a:noFill/>
                </a:ln>
                <a:solidFill>
                  <a:srgbClr val="000000"/>
                </a:solidFill>
                <a:effectLst/>
                <a:uLnTx/>
                <a:uFillTx/>
                <a:latin typeface="Speedee"/>
                <a:ea typeface="+mn-ea"/>
                <a:cs typeface="+mn-cs"/>
              </a:rPr>
              <a:t>詳細結果シートのスコアの評価・分析</a:t>
            </a:r>
            <a:r>
              <a:rPr kumimoji="0" lang="en-US" altLang="ja-JP" sz="1800" b="0" i="0" u="none" strike="noStrike" kern="1200" cap="none" spc="0" normalizeH="0" baseline="0" noProof="0" dirty="0">
                <a:ln>
                  <a:noFill/>
                </a:ln>
                <a:solidFill>
                  <a:srgbClr val="C8161D"/>
                </a:solidFill>
                <a:effectLst/>
                <a:uLnTx/>
                <a:uFillTx/>
                <a:latin typeface="Speedee"/>
                <a:ea typeface="+mn-ea"/>
                <a:cs typeface="+mn-cs"/>
              </a:rPr>
              <a:t>【</a:t>
            </a:r>
            <a:r>
              <a:rPr kumimoji="0" lang="ja-JP" altLang="en-US" sz="1800" b="0" i="0" u="none" strike="noStrike" kern="1200" cap="none" spc="0" normalizeH="0" baseline="0" noProof="0" dirty="0">
                <a:ln>
                  <a:noFill/>
                </a:ln>
                <a:solidFill>
                  <a:srgbClr val="C8161D"/>
                </a:solidFill>
                <a:effectLst/>
                <a:uLnTx/>
                <a:uFillTx/>
                <a:latin typeface="Speedee"/>
                <a:ea typeface="+mn-ea"/>
                <a:cs typeface="+mn-cs"/>
              </a:rPr>
              <a:t>分析事例</a:t>
            </a:r>
            <a:r>
              <a:rPr kumimoji="0" lang="en-US" altLang="ja-JP" sz="1800" b="0" i="0" u="none" strike="noStrike" kern="1200" cap="none" spc="0" normalizeH="0" baseline="0" noProof="0" dirty="0">
                <a:ln>
                  <a:noFill/>
                </a:ln>
                <a:solidFill>
                  <a:srgbClr val="C8161D"/>
                </a:solidFill>
                <a:effectLst/>
                <a:uLnTx/>
                <a:uFillTx/>
                <a:latin typeface="Speedee"/>
                <a:ea typeface="+mn-ea"/>
                <a:cs typeface="+mn-cs"/>
              </a:rPr>
              <a:t>】</a:t>
            </a:r>
            <a:endParaRPr kumimoji="1" lang="en-US" altLang="ja-JP" sz="1800" b="0" i="0" u="none" strike="noStrike" kern="1200" cap="none" spc="0" normalizeH="0" baseline="0" noProof="0" dirty="0">
              <a:ln>
                <a:noFill/>
              </a:ln>
              <a:solidFill>
                <a:srgbClr val="C8161D"/>
              </a:solidFill>
              <a:effectLst/>
              <a:uLnTx/>
              <a:uFillTx/>
              <a:latin typeface="Speedee"/>
              <a:ea typeface="+mn-ea"/>
              <a:cs typeface="+mn-cs"/>
            </a:endParaRPr>
          </a:p>
          <a:p>
            <a:pPr marL="515938" marR="0" lvl="1" indent="-169863" algn="l" defTabSz="914400" rtl="0" eaLnBrk="1" fontAlgn="auto" latinLnBrk="0" hangingPunct="1">
              <a:lnSpc>
                <a:spcPct val="150000"/>
              </a:lnSpc>
              <a:spcBef>
                <a:spcPts val="300"/>
              </a:spcBef>
              <a:spcAft>
                <a:spcPts val="0"/>
              </a:spcAft>
              <a:buClr>
                <a:srgbClr val="C8161D"/>
              </a:buClr>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Speedee"/>
                <a:ea typeface="+mn-ea"/>
                <a:cs typeface="+mn-cs"/>
              </a:rPr>
              <a:t>属性：役職・階層（職位）、業務内容（部門）をグラフで可視化</a:t>
            </a:r>
            <a:endParaRPr kumimoji="1" lang="en-US" altLang="ja-JP" sz="1600" b="0" i="0" u="none" strike="noStrike" kern="1200" cap="none" spc="0" normalizeH="0" baseline="0" noProof="0" dirty="0">
              <a:ln>
                <a:noFill/>
              </a:ln>
              <a:solidFill>
                <a:srgbClr val="000000"/>
              </a:solidFill>
              <a:effectLst/>
              <a:uLnTx/>
              <a:uFillTx/>
              <a:latin typeface="Speedee"/>
              <a:ea typeface="+mn-ea"/>
              <a:cs typeface="+mn-cs"/>
            </a:endParaRPr>
          </a:p>
          <a:p>
            <a:pPr marL="515938" marR="0" lvl="1" indent="-169863" algn="l" defTabSz="914400" rtl="0" eaLnBrk="1" fontAlgn="auto" latinLnBrk="0" hangingPunct="1">
              <a:lnSpc>
                <a:spcPct val="150000"/>
              </a:lnSpc>
              <a:spcBef>
                <a:spcPts val="300"/>
              </a:spcBef>
              <a:spcAft>
                <a:spcPts val="0"/>
              </a:spcAft>
              <a:buClr>
                <a:srgbClr val="C8161D"/>
              </a:buClr>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Speedee"/>
                <a:ea typeface="+mn-ea"/>
                <a:cs typeface="+mn-cs"/>
              </a:rPr>
              <a:t>全体、部門別スコアで傾向を見る</a:t>
            </a:r>
            <a:endParaRPr kumimoji="1" lang="en-US" altLang="ja-JP" sz="1600" b="0" i="0" u="none" strike="noStrike" kern="1200" cap="none" spc="0" normalizeH="0" baseline="0" noProof="0" dirty="0">
              <a:ln>
                <a:noFill/>
              </a:ln>
              <a:solidFill>
                <a:srgbClr val="000000"/>
              </a:solidFill>
              <a:effectLst/>
              <a:uLnTx/>
              <a:uFillTx/>
              <a:latin typeface="Speedee"/>
              <a:ea typeface="+mn-ea"/>
              <a:cs typeface="+mn-cs"/>
            </a:endParaRPr>
          </a:p>
          <a:p>
            <a:pPr marL="574675" marR="0" lvl="2" indent="0" algn="l" defTabSz="914400" rtl="0" eaLnBrk="1" fontAlgn="auto" latinLnBrk="0" hangingPunct="1">
              <a:lnSpc>
                <a:spcPct val="90000"/>
              </a:lnSpc>
              <a:spcBef>
                <a:spcPts val="300"/>
              </a:spcBef>
              <a:spcAft>
                <a:spcPts val="0"/>
              </a:spcAft>
              <a:buClr>
                <a:srgbClr val="C8161D"/>
              </a:buClr>
              <a:buSzTx/>
              <a:buNone/>
              <a:tabLst/>
              <a:defRPr/>
            </a:pPr>
            <a:r>
              <a:rPr kumimoji="0" lang="ja-JP" altLang="en-US" sz="1400" b="0" i="0" u="none" strike="noStrike" kern="1200" cap="none" spc="0" normalizeH="0" baseline="0" noProof="0" dirty="0">
                <a:ln>
                  <a:noFill/>
                </a:ln>
                <a:solidFill>
                  <a:srgbClr val="000000"/>
                </a:solidFill>
                <a:effectLst/>
                <a:uLnTx/>
                <a:uFillTx/>
                <a:latin typeface="Speedee"/>
                <a:ea typeface="+mn-ea"/>
                <a:cs typeface="+mn-cs"/>
              </a:rPr>
              <a:t>例：職位別グラフ</a:t>
            </a:r>
            <a:r>
              <a:rPr kumimoji="0" lang="en-US" altLang="ja-JP" sz="1400" b="0" i="0" u="none" strike="noStrike" kern="1200" cap="none" spc="0" normalizeH="0" baseline="0" noProof="0" dirty="0">
                <a:ln>
                  <a:noFill/>
                </a:ln>
                <a:solidFill>
                  <a:srgbClr val="000000"/>
                </a:solidFill>
                <a:effectLst/>
                <a:uLnTx/>
                <a:uFillTx/>
                <a:latin typeface="Speedee"/>
                <a:ea typeface="+mn-ea"/>
                <a:cs typeface="+mn-cs"/>
              </a:rPr>
              <a:t>		</a:t>
            </a:r>
          </a:p>
          <a:p>
            <a:pPr marL="1201738" marR="0" lvl="4" indent="-169863" algn="l" defTabSz="914400" rtl="0" eaLnBrk="1" fontAlgn="auto" latinLnBrk="0" hangingPunct="1">
              <a:lnSpc>
                <a:spcPct val="90000"/>
              </a:lnSpc>
              <a:spcBef>
                <a:spcPts val="300"/>
              </a:spcBef>
              <a:spcAft>
                <a:spcPts val="0"/>
              </a:spcAft>
              <a:buClr>
                <a:srgbClr val="C8161D"/>
              </a:buClr>
              <a:buSzTx/>
              <a:buFont typeface="Arial" panose="020B0604020202020204" pitchFamily="34" charset="0"/>
              <a:buChar char="•"/>
              <a:tabLst/>
              <a:defRPr/>
            </a:pPr>
            <a:endParaRPr kumimoji="1" lang="en-US" altLang="ja-JP" sz="1600" b="0" i="0" u="none" strike="noStrike" kern="1200" cap="none" spc="0" normalizeH="0" baseline="0" noProof="0" dirty="0">
              <a:ln>
                <a:noFill/>
              </a:ln>
              <a:solidFill>
                <a:srgbClr val="000000"/>
              </a:solidFill>
              <a:effectLst/>
              <a:uLnTx/>
              <a:uFillTx/>
              <a:latin typeface="Speedee"/>
              <a:ea typeface="+mn-ea"/>
              <a:cs typeface="+mn-cs"/>
            </a:endParaRPr>
          </a:p>
          <a:p>
            <a:pPr marL="515938" marR="0" lvl="1" indent="-169863" algn="l" defTabSz="914400" rtl="0" eaLnBrk="1" fontAlgn="auto" latinLnBrk="0" hangingPunct="1">
              <a:lnSpc>
                <a:spcPct val="110000"/>
              </a:lnSpc>
              <a:spcBef>
                <a:spcPts val="300"/>
              </a:spcBef>
              <a:spcAft>
                <a:spcPts val="0"/>
              </a:spcAft>
              <a:buClr>
                <a:srgbClr val="C8161D"/>
              </a:buClr>
              <a:buSzTx/>
              <a:buFont typeface="Arial" panose="020B0604020202020204" pitchFamily="34" charset="0"/>
              <a:buChar char="•"/>
              <a:tabLst/>
              <a:defRPr/>
            </a:pPr>
            <a:r>
              <a:rPr kumimoji="0" lang="ja-JP" altLang="en-US" sz="1600" b="0" i="0" u="none" strike="noStrike" kern="1200" cap="none" spc="0" normalizeH="0" baseline="0" noProof="0" dirty="0">
                <a:ln>
                  <a:noFill/>
                </a:ln>
                <a:solidFill>
                  <a:srgbClr val="000000"/>
                </a:solidFill>
                <a:effectLst/>
                <a:uLnTx/>
                <a:uFillTx/>
                <a:latin typeface="Speedee"/>
                <a:ea typeface="+mn-ea"/>
                <a:cs typeface="+mn-cs"/>
              </a:rPr>
              <a:t>質問項目別に傾向を見る</a:t>
            </a:r>
            <a:endParaRPr kumimoji="0" lang="en-US" altLang="ja-JP" sz="1600" b="0" i="0" u="none" strike="noStrike" kern="1200" cap="none" spc="0" normalizeH="0" baseline="0" noProof="0" dirty="0">
              <a:ln>
                <a:noFill/>
              </a:ln>
              <a:solidFill>
                <a:srgbClr val="000000"/>
              </a:solidFill>
              <a:effectLst/>
              <a:uLnTx/>
              <a:uFillTx/>
              <a:latin typeface="Speedee"/>
              <a:ea typeface="+mn-ea"/>
              <a:cs typeface="+mn-cs"/>
            </a:endParaRPr>
          </a:p>
          <a:p>
            <a:pPr marL="574675" marR="0" lvl="2" indent="0" algn="l" defTabSz="914400" rtl="0" eaLnBrk="1" fontAlgn="auto" latinLnBrk="0" hangingPunct="1">
              <a:lnSpc>
                <a:spcPct val="110000"/>
              </a:lnSpc>
              <a:spcBef>
                <a:spcPts val="300"/>
              </a:spcBef>
              <a:spcAft>
                <a:spcPts val="0"/>
              </a:spcAft>
              <a:buClr>
                <a:srgbClr val="C8161D"/>
              </a:buClr>
              <a:buSzTx/>
              <a:buNone/>
              <a:tabLst/>
              <a:defRPr/>
            </a:pPr>
            <a:r>
              <a:rPr kumimoji="0" lang="ja-JP" altLang="en-US" sz="1400" b="0" i="0" u="none" strike="noStrike" kern="1200" cap="none" spc="0" normalizeH="0" baseline="0" noProof="0" dirty="0">
                <a:ln>
                  <a:noFill/>
                </a:ln>
                <a:solidFill>
                  <a:srgbClr val="000000"/>
                </a:solidFill>
                <a:effectLst/>
                <a:uLnTx/>
                <a:uFillTx/>
                <a:latin typeface="Speedee"/>
                <a:ea typeface="+mn-ea"/>
                <a:cs typeface="+mn-cs"/>
              </a:rPr>
              <a:t>例１：全体のスコアを見る</a:t>
            </a:r>
            <a:endParaRPr kumimoji="0" lang="en-US" altLang="ja-JP" sz="1400" b="0" i="0" u="none" strike="noStrike" kern="1200" cap="none" spc="0" normalizeH="0" baseline="0" noProof="0" dirty="0">
              <a:ln>
                <a:noFill/>
              </a:ln>
              <a:solidFill>
                <a:srgbClr val="000000"/>
              </a:solidFill>
              <a:effectLst/>
              <a:uLnTx/>
              <a:uFillTx/>
              <a:latin typeface="Speedee"/>
              <a:ea typeface="+mn-ea"/>
              <a:cs typeface="+mn-cs"/>
            </a:endParaRPr>
          </a:p>
          <a:p>
            <a:pPr marL="574675" marR="0" lvl="2" indent="0" algn="l" defTabSz="914400" rtl="0" eaLnBrk="1" fontAlgn="auto" latinLnBrk="0" hangingPunct="1">
              <a:lnSpc>
                <a:spcPct val="110000"/>
              </a:lnSpc>
              <a:spcBef>
                <a:spcPts val="300"/>
              </a:spcBef>
              <a:spcAft>
                <a:spcPts val="0"/>
              </a:spcAft>
              <a:buClr>
                <a:srgbClr val="C8161D"/>
              </a:buClr>
              <a:buSzTx/>
              <a:buNone/>
              <a:tabLst/>
              <a:defRPr/>
            </a:pPr>
            <a:r>
              <a:rPr lang="ja-JP" altLang="en-US" sz="1400" dirty="0">
                <a:solidFill>
                  <a:srgbClr val="000000"/>
                </a:solidFill>
                <a:latin typeface="Speedee"/>
              </a:rPr>
              <a:t>例２：</a:t>
            </a:r>
            <a:r>
              <a:rPr kumimoji="0" lang="ja-JP" altLang="en-US" sz="1400" b="0" i="0" u="none" strike="noStrike" kern="1200" cap="none" spc="0" normalizeH="0" baseline="0" noProof="0" dirty="0">
                <a:ln>
                  <a:noFill/>
                </a:ln>
                <a:solidFill>
                  <a:srgbClr val="000000"/>
                </a:solidFill>
                <a:effectLst/>
                <a:uLnTx/>
                <a:uFillTx/>
                <a:latin typeface="Speedee"/>
                <a:ea typeface="+mn-ea"/>
                <a:cs typeface="+mn-cs"/>
              </a:rPr>
              <a:t>職位別スコアを見る</a:t>
            </a:r>
            <a:endParaRPr kumimoji="0" lang="en-US" altLang="ja-JP" sz="1400" b="0" i="0" u="none" strike="noStrike" kern="1200" cap="none" spc="0" normalizeH="0" baseline="0" noProof="0" dirty="0">
              <a:ln>
                <a:noFill/>
              </a:ln>
              <a:solidFill>
                <a:srgbClr val="000000"/>
              </a:solidFill>
              <a:effectLst/>
              <a:uLnTx/>
              <a:uFillTx/>
              <a:latin typeface="Speedee"/>
              <a:ea typeface="+mn-ea"/>
              <a:cs typeface="+mn-cs"/>
            </a:endParaRPr>
          </a:p>
          <a:p>
            <a:pPr marL="574675" marR="0" lvl="2" indent="0" algn="l" defTabSz="914400" rtl="0" eaLnBrk="1" fontAlgn="auto" latinLnBrk="0" hangingPunct="1">
              <a:lnSpc>
                <a:spcPct val="110000"/>
              </a:lnSpc>
              <a:spcBef>
                <a:spcPts val="300"/>
              </a:spcBef>
              <a:spcAft>
                <a:spcPts val="0"/>
              </a:spcAft>
              <a:buClr>
                <a:srgbClr val="C8161D"/>
              </a:buClr>
              <a:buSzTx/>
              <a:buNone/>
              <a:tabLst/>
              <a:defRPr/>
            </a:pPr>
            <a:r>
              <a:rPr kumimoji="0" lang="ja-JP" altLang="en-US" sz="1400" b="0" i="0" u="none" strike="noStrike" kern="1200" cap="none" spc="0" normalizeH="0" baseline="0" noProof="0" dirty="0">
                <a:ln>
                  <a:noFill/>
                </a:ln>
                <a:solidFill>
                  <a:srgbClr val="000000"/>
                </a:solidFill>
                <a:effectLst/>
                <a:uLnTx/>
                <a:uFillTx/>
                <a:latin typeface="Speedee"/>
                <a:ea typeface="+mn-ea"/>
                <a:cs typeface="+mn-cs"/>
              </a:rPr>
              <a:t>例３：職位別スコアの差分を見る</a:t>
            </a:r>
            <a:endParaRPr kumimoji="0" lang="en-US" altLang="ja-JP" sz="1400" b="0" i="0" u="none" strike="noStrike" kern="1200" cap="none" spc="0" normalizeH="0" baseline="0" noProof="0" dirty="0">
              <a:ln>
                <a:noFill/>
              </a:ln>
              <a:solidFill>
                <a:srgbClr val="000000"/>
              </a:solidFill>
              <a:effectLst/>
              <a:uLnTx/>
              <a:uFillTx/>
              <a:latin typeface="Speedee"/>
              <a:ea typeface="+mn-ea"/>
              <a:cs typeface="+mn-cs"/>
            </a:endParaRPr>
          </a:p>
          <a:p>
            <a:pPr marL="574675" marR="0" lvl="2" indent="0" algn="l" defTabSz="914400" rtl="0" eaLnBrk="1" fontAlgn="auto" latinLnBrk="0" hangingPunct="1">
              <a:lnSpc>
                <a:spcPct val="110000"/>
              </a:lnSpc>
              <a:spcBef>
                <a:spcPts val="300"/>
              </a:spcBef>
              <a:spcAft>
                <a:spcPts val="0"/>
              </a:spcAft>
              <a:buClr>
                <a:srgbClr val="C8161D"/>
              </a:buClr>
              <a:buSzTx/>
              <a:buNone/>
              <a:tabLst/>
              <a:defRPr/>
            </a:pPr>
            <a:r>
              <a:rPr kumimoji="0" lang="en-US" altLang="ja-JP" sz="1400" b="0" i="0" u="none" strike="noStrike" kern="1200" cap="none" spc="0" normalizeH="0" baseline="0" noProof="0" dirty="0">
                <a:ln>
                  <a:noFill/>
                </a:ln>
                <a:solidFill>
                  <a:srgbClr val="000000"/>
                </a:solidFill>
                <a:effectLst/>
                <a:uLnTx/>
                <a:uFillTx/>
                <a:latin typeface="Speedee"/>
                <a:ea typeface="+mn-ea"/>
                <a:cs typeface="+mn-cs"/>
              </a:rPr>
              <a:t>	</a:t>
            </a:r>
          </a:p>
          <a:p>
            <a:pPr marL="346075" marR="0" lvl="1" indent="0" algn="l" defTabSz="914400" rtl="0" eaLnBrk="1" fontAlgn="auto" latinLnBrk="0" hangingPunct="1">
              <a:lnSpc>
                <a:spcPct val="110000"/>
              </a:lnSpc>
              <a:spcBef>
                <a:spcPts val="300"/>
              </a:spcBef>
              <a:spcAft>
                <a:spcPts val="0"/>
              </a:spcAft>
              <a:buClr>
                <a:srgbClr val="C8161D"/>
              </a:buClr>
              <a:buSzTx/>
              <a:buFont typeface="Arial" panose="020B0604020202020204" pitchFamily="34" charset="0"/>
              <a:buNone/>
              <a:tabLst/>
              <a:defRPr/>
            </a:pPr>
            <a:r>
              <a:rPr kumimoji="0" lang="ja-JP" altLang="en-US" sz="1800" b="0" i="0" u="none" strike="noStrike" kern="1200" cap="none" spc="0" normalizeH="0" baseline="0" noProof="0" dirty="0">
                <a:ln>
                  <a:noFill/>
                </a:ln>
                <a:solidFill>
                  <a:schemeClr val="accent2"/>
                </a:solidFill>
                <a:effectLst/>
                <a:uLnTx/>
                <a:uFillTx/>
                <a:latin typeface="Speedee"/>
                <a:ea typeface="+mn-ea"/>
                <a:cs typeface="+mn-cs"/>
              </a:rPr>
              <a:t>   ➡要因分析、現場との照合  ➡具体的な施策へとつなげていく</a:t>
            </a:r>
            <a:endParaRPr kumimoji="0" lang="en-US" altLang="ja-JP" sz="1800" b="0" i="0" u="none" strike="noStrike" kern="1200" cap="none" spc="0" normalizeH="0" baseline="0" noProof="0" dirty="0">
              <a:ln>
                <a:noFill/>
              </a:ln>
              <a:solidFill>
                <a:schemeClr val="accent2"/>
              </a:solidFill>
              <a:effectLst/>
              <a:uLnTx/>
              <a:uFillTx/>
              <a:latin typeface="Speedee"/>
              <a:ea typeface="+mn-ea"/>
              <a:cs typeface="+mn-cs"/>
            </a:endParaRPr>
          </a:p>
        </p:txBody>
      </p:sp>
      <p:pic>
        <p:nvPicPr>
          <p:cNvPr id="8" name="図 7" descr="グラフィカル ユーザー インターフェイス, アプリケーション, テーブル, Excel&#10;&#10;AI 生成コンテンツは誤りを含む可能性があります。">
            <a:extLst>
              <a:ext uri="{FF2B5EF4-FFF2-40B4-BE49-F238E27FC236}">
                <a16:creationId xmlns:a16="http://schemas.microsoft.com/office/drawing/2014/main" id="{6289633A-34D6-DD50-AEDD-BA9E3A9AE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089" y="1479745"/>
            <a:ext cx="1838842" cy="2717400"/>
          </a:xfrm>
          <a:prstGeom prst="rect">
            <a:avLst/>
          </a:prstGeom>
          <a:ln>
            <a:solidFill>
              <a:schemeClr val="bg1">
                <a:lumMod val="65000"/>
              </a:schemeClr>
            </a:solidFill>
          </a:ln>
        </p:spPr>
      </p:pic>
      <p:pic>
        <p:nvPicPr>
          <p:cNvPr id="9" name="図 8" descr="テーブル&#10;&#10;AI 生成コンテンツは誤りを含む可能性があります。">
            <a:extLst>
              <a:ext uri="{FF2B5EF4-FFF2-40B4-BE49-F238E27FC236}">
                <a16:creationId xmlns:a16="http://schemas.microsoft.com/office/drawing/2014/main" id="{FF4A714A-33B3-0284-0657-16DC660AE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9088" y="4582683"/>
            <a:ext cx="2126225" cy="2016336"/>
          </a:xfrm>
          <a:prstGeom prst="rect">
            <a:avLst/>
          </a:prstGeom>
        </p:spPr>
      </p:pic>
      <p:sp>
        <p:nvSpPr>
          <p:cNvPr id="10" name="タイトル 1">
            <a:extLst>
              <a:ext uri="{FF2B5EF4-FFF2-40B4-BE49-F238E27FC236}">
                <a16:creationId xmlns:a16="http://schemas.microsoft.com/office/drawing/2014/main" id="{64D6AB1F-8F78-CE52-28B1-1712FF2D7EFA}"/>
              </a:ext>
            </a:extLst>
          </p:cNvPr>
          <p:cNvSpPr txBox="1">
            <a:spLocks/>
          </p:cNvSpPr>
          <p:nvPr/>
        </p:nvSpPr>
        <p:spPr>
          <a:xfrm>
            <a:off x="9327383" y="1239969"/>
            <a:ext cx="1123407" cy="221214"/>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Speedee"/>
                <a:ea typeface="Meiryo UI" panose="020B0604030504040204" pitchFamily="50" charset="-128"/>
                <a:cs typeface="+mj-cs"/>
              </a:rPr>
              <a:t>結果概要シート</a:t>
            </a:r>
            <a:endParaRPr kumimoji="1" lang="en-US" altLang="ja-JP" sz="1000" b="0" i="0" u="none" strike="noStrike" kern="1200" cap="none" spc="0" normalizeH="0" baseline="0" noProof="0" dirty="0">
              <a:ln>
                <a:noFill/>
              </a:ln>
              <a:solidFill>
                <a:srgbClr val="000000"/>
              </a:solidFill>
              <a:effectLst/>
              <a:uLnTx/>
              <a:uFillTx/>
              <a:latin typeface="Speedee"/>
              <a:ea typeface="Meiryo UI" panose="020B0604030504040204" pitchFamily="50" charset="-128"/>
              <a:cs typeface="+mj-cs"/>
            </a:endParaRPr>
          </a:p>
        </p:txBody>
      </p:sp>
      <p:sp>
        <p:nvSpPr>
          <p:cNvPr id="11" name="タイトル 1">
            <a:extLst>
              <a:ext uri="{FF2B5EF4-FFF2-40B4-BE49-F238E27FC236}">
                <a16:creationId xmlns:a16="http://schemas.microsoft.com/office/drawing/2014/main" id="{10C6BE56-A412-FC83-42B3-468B9389D9EC}"/>
              </a:ext>
            </a:extLst>
          </p:cNvPr>
          <p:cNvSpPr txBox="1">
            <a:spLocks/>
          </p:cNvSpPr>
          <p:nvPr/>
        </p:nvSpPr>
        <p:spPr>
          <a:xfrm>
            <a:off x="9369089" y="4321863"/>
            <a:ext cx="1142806" cy="221214"/>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詳細結果シート</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3" name="コンテンツ プレースホルダー 2">
            <a:extLst>
              <a:ext uri="{FF2B5EF4-FFF2-40B4-BE49-F238E27FC236}">
                <a16:creationId xmlns:a16="http://schemas.microsoft.com/office/drawing/2014/main" id="{99A78ADB-9EEC-8396-8925-D3AB6FF686F0}"/>
              </a:ext>
            </a:extLst>
          </p:cNvPr>
          <p:cNvSpPr txBox="1">
            <a:spLocks/>
          </p:cNvSpPr>
          <p:nvPr/>
        </p:nvSpPr>
        <p:spPr>
          <a:xfrm>
            <a:off x="335280" y="6162060"/>
            <a:ext cx="9933373" cy="291339"/>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本資料は「アンケート結果の評価シート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(Ver.1.1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2025</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年</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日公開</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」に準ずる</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p:txBody>
      </p:sp>
      <p:sp>
        <p:nvSpPr>
          <p:cNvPr id="5" name="コンテンツ プレースホルダー 2">
            <a:extLst>
              <a:ext uri="{FF2B5EF4-FFF2-40B4-BE49-F238E27FC236}">
                <a16:creationId xmlns:a16="http://schemas.microsoft.com/office/drawing/2014/main" id="{115F33D9-0A17-58DC-877F-718FD9263FCC}"/>
              </a:ext>
            </a:extLst>
          </p:cNvPr>
          <p:cNvSpPr txBox="1">
            <a:spLocks/>
          </p:cNvSpPr>
          <p:nvPr/>
        </p:nvSpPr>
        <p:spPr>
          <a:xfrm>
            <a:off x="298831" y="6434321"/>
            <a:ext cx="9933373" cy="221214"/>
          </a:xfrm>
          <a:prstGeom prst="rect">
            <a:avLst/>
          </a:prstGeom>
        </p:spPr>
        <p:txBody>
          <a:bodyPr>
            <a:normAutofit lnSpcReduction="10000"/>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1000" b="0" i="0" u="none" strike="noStrike" kern="1200" cap="none" spc="0" normalizeH="0" baseline="0" noProof="0" dirty="0">
                <a:ln>
                  <a:noFill/>
                </a:ln>
                <a:solidFill>
                  <a:srgbClr val="C8161D"/>
                </a:solidFill>
                <a:effectLst/>
                <a:uLnTx/>
                <a:uFillTx/>
                <a:latin typeface="Speedee"/>
                <a:ea typeface="+mn-ea"/>
                <a:cs typeface="+mn-cs"/>
              </a:rPr>
              <a:t>＊</a:t>
            </a:r>
            <a:r>
              <a:rPr kumimoji="1" lang="en-US" altLang="ja-JP" sz="1000" b="0" i="0" u="none" strike="noStrike" kern="1200" cap="none" spc="0" normalizeH="0" baseline="0" noProof="0" dirty="0">
                <a:ln>
                  <a:noFill/>
                </a:ln>
                <a:solidFill>
                  <a:srgbClr val="C8161D"/>
                </a:solidFill>
                <a:effectLst/>
                <a:uLnTx/>
                <a:uFillTx/>
                <a:latin typeface="Speedee"/>
                <a:ea typeface="+mn-ea"/>
                <a:cs typeface="+mn-cs"/>
              </a:rPr>
              <a:t>Ver.2</a:t>
            </a:r>
            <a:r>
              <a:rPr kumimoji="1" lang="ja-JP" altLang="en-US" sz="1000" b="0" i="0" u="none" strike="noStrike" kern="1200" cap="none" spc="0" normalizeH="0" baseline="0" noProof="0" dirty="0">
                <a:ln>
                  <a:noFill/>
                </a:ln>
                <a:solidFill>
                  <a:srgbClr val="C8161D"/>
                </a:solidFill>
                <a:effectLst/>
                <a:uLnTx/>
                <a:uFillTx/>
                <a:latin typeface="Speedee"/>
                <a:ea typeface="+mn-ea"/>
                <a:cs typeface="+mn-cs"/>
              </a:rPr>
              <a:t>以降は「要素」へ変更される</a:t>
            </a:r>
          </a:p>
        </p:txBody>
      </p:sp>
    </p:spTree>
    <p:extLst>
      <p:ext uri="{BB962C8B-B14F-4D97-AF65-F5344CB8AC3E}">
        <p14:creationId xmlns:p14="http://schemas.microsoft.com/office/powerpoint/2010/main" val="179560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08BBED-E891-6EAF-4FBB-622192C752DE}"/>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5D2FDF5-B7C0-21A0-C831-9EE04B357305}"/>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22</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9F0CC122-7509-7283-9154-BE09B5F134FA}"/>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タイトル 1">
            <a:extLst>
              <a:ext uri="{FF2B5EF4-FFF2-40B4-BE49-F238E27FC236}">
                <a16:creationId xmlns:a16="http://schemas.microsoft.com/office/drawing/2014/main" id="{4E1C628B-07F0-E7E8-7A99-BC52F97B64C9}"/>
              </a:ext>
            </a:extLst>
          </p:cNvPr>
          <p:cNvSpPr txBox="1">
            <a:spLocks/>
          </p:cNvSpPr>
          <p:nvPr/>
        </p:nvSpPr>
        <p:spPr>
          <a:xfrm>
            <a:off x="193963" y="336234"/>
            <a:ext cx="10143111" cy="639127"/>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 </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分析事例</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属性（</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α</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社）</a:t>
            </a:r>
            <a:r>
              <a:rPr kumimoji="0" lang="en-US" altLang="ja-JP" sz="18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1800" b="1" i="0" u="sng" strike="noStrike" kern="1200" cap="none" spc="0" normalizeH="0" baseline="0" noProof="0" dirty="0">
                <a:ln>
                  <a:noFill/>
                </a:ln>
                <a:solidFill>
                  <a:srgbClr val="C8161D"/>
                </a:solidFill>
                <a:effectLst/>
                <a:uLnTx/>
                <a:uFillTx/>
                <a:latin typeface="Speedee"/>
                <a:ea typeface="+mj-ea"/>
                <a:cs typeface="+mj-cs"/>
              </a:rPr>
              <a:t>可視化の工夫 </a:t>
            </a:r>
            <a:r>
              <a:rPr kumimoji="0" lang="ja-JP" altLang="en-US" sz="1800" b="1" i="0" u="none" strike="noStrike" kern="1200" cap="none" spc="0" normalizeH="0" baseline="0" noProof="0" dirty="0">
                <a:ln>
                  <a:noFill/>
                </a:ln>
                <a:solidFill>
                  <a:srgbClr val="C8161D"/>
                </a:solidFill>
                <a:effectLst/>
                <a:uLnTx/>
                <a:uFillTx/>
                <a:latin typeface="Speedee"/>
                <a:ea typeface="+mj-ea"/>
                <a:cs typeface="+mj-cs"/>
              </a:rPr>
              <a:t> エクセルで独自にグラフ化</a:t>
            </a:r>
            <a:endParaRPr kumimoji="1" lang="ja-JP" altLang="en-US" sz="1800" b="1" i="0" u="none" strike="noStrike" kern="1200" cap="none" spc="0" normalizeH="0" baseline="0" noProof="0" dirty="0">
              <a:ln>
                <a:noFill/>
              </a:ln>
              <a:solidFill>
                <a:srgbClr val="C8161D"/>
              </a:solidFill>
              <a:effectLst/>
              <a:uLnTx/>
              <a:uFillTx/>
              <a:latin typeface="Speedee"/>
              <a:ea typeface="+mj-ea"/>
              <a:cs typeface="+mj-cs"/>
            </a:endParaRPr>
          </a:p>
        </p:txBody>
      </p:sp>
      <p:sp>
        <p:nvSpPr>
          <p:cNvPr id="7" name="コンテンツ プレースホルダー 2">
            <a:extLst>
              <a:ext uri="{FF2B5EF4-FFF2-40B4-BE49-F238E27FC236}">
                <a16:creationId xmlns:a16="http://schemas.microsoft.com/office/drawing/2014/main" id="{1B092F91-BD6D-3F59-D6B5-1430B3232699}"/>
              </a:ext>
            </a:extLst>
          </p:cNvPr>
          <p:cNvSpPr txBox="1">
            <a:spLocks/>
          </p:cNvSpPr>
          <p:nvPr/>
        </p:nvSpPr>
        <p:spPr>
          <a:xfrm>
            <a:off x="298831" y="1022309"/>
            <a:ext cx="9933373" cy="462402"/>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●属性：役職・階層（職位）、業務内容（部門）をグラフで可視化</a:t>
            </a:r>
          </a:p>
        </p:txBody>
      </p:sp>
      <p:sp>
        <p:nvSpPr>
          <p:cNvPr id="8" name="コンテンツ プレースホルダー 2">
            <a:extLst>
              <a:ext uri="{FF2B5EF4-FFF2-40B4-BE49-F238E27FC236}">
                <a16:creationId xmlns:a16="http://schemas.microsoft.com/office/drawing/2014/main" id="{30E0B2E9-F530-F1D4-7FD3-2ED571395128}"/>
              </a:ext>
            </a:extLst>
          </p:cNvPr>
          <p:cNvSpPr txBox="1">
            <a:spLocks/>
          </p:cNvSpPr>
          <p:nvPr/>
        </p:nvSpPr>
        <p:spPr>
          <a:xfrm>
            <a:off x="335280" y="6347702"/>
            <a:ext cx="9933373" cy="416307"/>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本資料は「アンケート結果の評価シート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(Ver.1.1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2025</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年</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日公開</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」に準ずる</a:t>
            </a:r>
          </a:p>
        </p:txBody>
      </p:sp>
      <p:pic>
        <p:nvPicPr>
          <p:cNvPr id="10" name="図 9">
            <a:extLst>
              <a:ext uri="{FF2B5EF4-FFF2-40B4-BE49-F238E27FC236}">
                <a16:creationId xmlns:a16="http://schemas.microsoft.com/office/drawing/2014/main" id="{60C0863A-320A-0CD6-ACCE-4C977D5AC0BA}"/>
              </a:ext>
            </a:extLst>
          </p:cNvPr>
          <p:cNvPicPr>
            <a:picLocks noChangeAspect="1"/>
          </p:cNvPicPr>
          <p:nvPr/>
        </p:nvPicPr>
        <p:blipFill>
          <a:blip r:embed="rId4"/>
          <a:stretch>
            <a:fillRect/>
          </a:stretch>
        </p:blipFill>
        <p:spPr>
          <a:xfrm>
            <a:off x="751729" y="1382336"/>
            <a:ext cx="10688542" cy="4972744"/>
          </a:xfrm>
          <a:prstGeom prst="rect">
            <a:avLst/>
          </a:prstGeom>
        </p:spPr>
      </p:pic>
    </p:spTree>
    <p:extLst>
      <p:ext uri="{BB962C8B-B14F-4D97-AF65-F5344CB8AC3E}">
        <p14:creationId xmlns:p14="http://schemas.microsoft.com/office/powerpoint/2010/main" val="1123054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EEE0AB-59A4-60DF-0970-7B32455B428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76B646-AA2B-9758-04C3-537EA7CDBF94}"/>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23</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3E8EE97D-7C34-300E-E6A5-9F9532777645}"/>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コンテンツ プレースホルダー 2">
            <a:extLst>
              <a:ext uri="{FF2B5EF4-FFF2-40B4-BE49-F238E27FC236}">
                <a16:creationId xmlns:a16="http://schemas.microsoft.com/office/drawing/2014/main" id="{58CDDE81-15D3-4B0E-E51C-E9B2FE351783}"/>
              </a:ext>
            </a:extLst>
          </p:cNvPr>
          <p:cNvSpPr txBox="1">
            <a:spLocks/>
          </p:cNvSpPr>
          <p:nvPr/>
        </p:nvSpPr>
        <p:spPr>
          <a:xfrm>
            <a:off x="335280" y="6135925"/>
            <a:ext cx="9933373" cy="291339"/>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本資料は「アンケート結果の評価シート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(Ver.1.1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2025</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年</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日公開</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」に準ずる</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p:txBody>
      </p:sp>
      <p:sp>
        <p:nvSpPr>
          <p:cNvPr id="5" name="タイトル 1">
            <a:extLst>
              <a:ext uri="{FF2B5EF4-FFF2-40B4-BE49-F238E27FC236}">
                <a16:creationId xmlns:a16="http://schemas.microsoft.com/office/drawing/2014/main" id="{9113B202-4E2C-B908-6ACB-589DFF083ABB}"/>
              </a:ext>
            </a:extLst>
          </p:cNvPr>
          <p:cNvSpPr txBox="1">
            <a:spLocks/>
          </p:cNvSpPr>
          <p:nvPr/>
        </p:nvSpPr>
        <p:spPr>
          <a:xfrm>
            <a:off x="193963" y="336234"/>
            <a:ext cx="10250750" cy="917800"/>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 </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分析事例</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詳細結果シート（</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α</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社）</a:t>
            </a:r>
            <a:r>
              <a:rPr kumimoji="0" lang="en-US" altLang="ja-JP" sz="18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1800" b="1" i="0" u="sng" strike="noStrike" kern="1200" cap="none" spc="0" normalizeH="0" baseline="0" noProof="0" dirty="0">
                <a:ln>
                  <a:noFill/>
                </a:ln>
                <a:solidFill>
                  <a:srgbClr val="C8161D"/>
                </a:solidFill>
                <a:effectLst/>
                <a:uLnTx/>
                <a:uFillTx/>
                <a:latin typeface="Speedee"/>
                <a:ea typeface="+mj-ea"/>
                <a:cs typeface="+mj-cs"/>
              </a:rPr>
              <a:t>可視化の工夫</a:t>
            </a:r>
            <a:endParaRPr kumimoji="0" lang="en-US" altLang="ja-JP" sz="1800" b="1" i="0" u="sng" strike="noStrike" kern="1200" cap="none" spc="0" normalizeH="0" baseline="0" noProof="0" dirty="0">
              <a:ln>
                <a:noFill/>
              </a:ln>
              <a:solidFill>
                <a:srgbClr val="C8161D"/>
              </a:solidFill>
              <a:effectLst/>
              <a:uLnTx/>
              <a:uFillTx/>
              <a:latin typeface="Speedee"/>
              <a:ea typeface="+mj-ea"/>
              <a:cs typeface="+mj-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srgbClr val="C8161D"/>
                </a:solidFill>
                <a:effectLst/>
                <a:uLnTx/>
                <a:uFillTx/>
                <a:latin typeface="Speedee"/>
                <a:ea typeface="+mj-ea"/>
                <a:cs typeface="+mj-cs"/>
              </a:rPr>
              <a:t>　　　　　　　　　　　　　　　　　　　　　　　　　　　　    エクセルで独自にグラフ化</a:t>
            </a:r>
            <a:r>
              <a:rPr kumimoji="0" lang="ja-JP" altLang="en-US" sz="1800" b="1" i="0" u="none" strike="noStrike" kern="1200" cap="none" spc="0" normalizeH="0" baseline="30000" noProof="0" dirty="0">
                <a:ln>
                  <a:noFill/>
                </a:ln>
                <a:solidFill>
                  <a:srgbClr val="C8161D"/>
                </a:solidFill>
                <a:effectLst/>
                <a:uLnTx/>
                <a:uFillTx/>
                <a:latin typeface="Speedee"/>
                <a:ea typeface="+mj-ea"/>
                <a:cs typeface="+mj-cs"/>
              </a:rPr>
              <a:t>＊</a:t>
            </a:r>
            <a:endParaRPr kumimoji="1" lang="ja-JP" altLang="en-US" sz="1800" b="1" i="0" u="none" strike="noStrike" kern="1200" cap="none" spc="0" normalizeH="0" baseline="30000" noProof="0" dirty="0">
              <a:ln>
                <a:noFill/>
              </a:ln>
              <a:solidFill>
                <a:srgbClr val="C8161D"/>
              </a:solidFill>
              <a:effectLst/>
              <a:uLnTx/>
              <a:uFillTx/>
              <a:latin typeface="Speedee"/>
              <a:ea typeface="+mj-ea"/>
              <a:cs typeface="+mj-cs"/>
            </a:endParaRPr>
          </a:p>
        </p:txBody>
      </p:sp>
      <p:graphicFrame>
        <p:nvGraphicFramePr>
          <p:cNvPr id="6" name="表 5">
            <a:extLst>
              <a:ext uri="{FF2B5EF4-FFF2-40B4-BE49-F238E27FC236}">
                <a16:creationId xmlns:a16="http://schemas.microsoft.com/office/drawing/2014/main" id="{33AF8997-24E0-04C8-965B-4124FD8F3665}"/>
              </a:ext>
            </a:extLst>
          </p:cNvPr>
          <p:cNvGraphicFramePr>
            <a:graphicFrameLocks noGrp="1"/>
          </p:cNvGraphicFramePr>
          <p:nvPr/>
        </p:nvGraphicFramePr>
        <p:xfrm>
          <a:off x="971206" y="4853602"/>
          <a:ext cx="5865024" cy="1224989"/>
        </p:xfrm>
        <a:graphic>
          <a:graphicData uri="http://schemas.openxmlformats.org/drawingml/2006/table">
            <a:tbl>
              <a:tblPr/>
              <a:tblGrid>
                <a:gridCol w="620339">
                  <a:extLst>
                    <a:ext uri="{9D8B030D-6E8A-4147-A177-3AD203B41FA5}">
                      <a16:colId xmlns:a16="http://schemas.microsoft.com/office/drawing/2014/main" val="2213909115"/>
                    </a:ext>
                  </a:extLst>
                </a:gridCol>
                <a:gridCol w="1048937">
                  <a:extLst>
                    <a:ext uri="{9D8B030D-6E8A-4147-A177-3AD203B41FA5}">
                      <a16:colId xmlns:a16="http://schemas.microsoft.com/office/drawing/2014/main" val="1939820178"/>
                    </a:ext>
                  </a:extLst>
                </a:gridCol>
                <a:gridCol w="1048937">
                  <a:extLst>
                    <a:ext uri="{9D8B030D-6E8A-4147-A177-3AD203B41FA5}">
                      <a16:colId xmlns:a16="http://schemas.microsoft.com/office/drawing/2014/main" val="314239482"/>
                    </a:ext>
                  </a:extLst>
                </a:gridCol>
                <a:gridCol w="1048937">
                  <a:extLst>
                    <a:ext uri="{9D8B030D-6E8A-4147-A177-3AD203B41FA5}">
                      <a16:colId xmlns:a16="http://schemas.microsoft.com/office/drawing/2014/main" val="418191703"/>
                    </a:ext>
                  </a:extLst>
                </a:gridCol>
                <a:gridCol w="1048937">
                  <a:extLst>
                    <a:ext uri="{9D8B030D-6E8A-4147-A177-3AD203B41FA5}">
                      <a16:colId xmlns:a16="http://schemas.microsoft.com/office/drawing/2014/main" val="3226831817"/>
                    </a:ext>
                  </a:extLst>
                </a:gridCol>
                <a:gridCol w="1048937">
                  <a:extLst>
                    <a:ext uri="{9D8B030D-6E8A-4147-A177-3AD203B41FA5}">
                      <a16:colId xmlns:a16="http://schemas.microsoft.com/office/drawing/2014/main" val="891822273"/>
                    </a:ext>
                  </a:extLst>
                </a:gridCol>
              </a:tblGrid>
              <a:tr h="193565">
                <a:tc>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75916358"/>
                  </a:ext>
                </a:extLst>
              </a:tr>
              <a:tr h="171904">
                <a:tc gridSpan="2">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56808473"/>
                  </a:ext>
                </a:extLst>
              </a:tr>
              <a:tr h="171904">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221742056"/>
                  </a:ext>
                </a:extLst>
              </a:tr>
              <a:tr h="171904">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一貫性</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56838538"/>
                  </a:ext>
                </a:extLst>
              </a:tr>
              <a:tr h="171904">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適応力</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81320512"/>
                  </a:ext>
                </a:extLst>
              </a:tr>
              <a:tr h="171904">
                <a:tc gridSpan="2">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危害とリスク認知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161577941"/>
                  </a:ext>
                </a:extLst>
              </a:tr>
              <a:tr h="171904">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施設・設備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24569910"/>
                  </a:ext>
                </a:extLst>
              </a:tr>
            </a:tbl>
          </a:graphicData>
        </a:graphic>
      </p:graphicFrame>
      <p:graphicFrame>
        <p:nvGraphicFramePr>
          <p:cNvPr id="7" name="表 6">
            <a:extLst>
              <a:ext uri="{FF2B5EF4-FFF2-40B4-BE49-F238E27FC236}">
                <a16:creationId xmlns:a16="http://schemas.microsoft.com/office/drawing/2014/main" id="{B851B281-759D-5E3E-8CD4-E74EA5E171D8}"/>
              </a:ext>
            </a:extLst>
          </p:cNvPr>
          <p:cNvGraphicFramePr>
            <a:graphicFrameLocks noGrp="1"/>
          </p:cNvGraphicFramePr>
          <p:nvPr/>
        </p:nvGraphicFramePr>
        <p:xfrm>
          <a:off x="971206" y="3369230"/>
          <a:ext cx="5865024" cy="1224989"/>
        </p:xfrm>
        <a:graphic>
          <a:graphicData uri="http://schemas.openxmlformats.org/drawingml/2006/table">
            <a:tbl>
              <a:tblPr/>
              <a:tblGrid>
                <a:gridCol w="620339">
                  <a:extLst>
                    <a:ext uri="{9D8B030D-6E8A-4147-A177-3AD203B41FA5}">
                      <a16:colId xmlns:a16="http://schemas.microsoft.com/office/drawing/2014/main" val="3052791584"/>
                    </a:ext>
                  </a:extLst>
                </a:gridCol>
                <a:gridCol w="1048937">
                  <a:extLst>
                    <a:ext uri="{9D8B030D-6E8A-4147-A177-3AD203B41FA5}">
                      <a16:colId xmlns:a16="http://schemas.microsoft.com/office/drawing/2014/main" val="3972813208"/>
                    </a:ext>
                  </a:extLst>
                </a:gridCol>
                <a:gridCol w="1048937">
                  <a:extLst>
                    <a:ext uri="{9D8B030D-6E8A-4147-A177-3AD203B41FA5}">
                      <a16:colId xmlns:a16="http://schemas.microsoft.com/office/drawing/2014/main" val="4157365980"/>
                    </a:ext>
                  </a:extLst>
                </a:gridCol>
                <a:gridCol w="1048937">
                  <a:extLst>
                    <a:ext uri="{9D8B030D-6E8A-4147-A177-3AD203B41FA5}">
                      <a16:colId xmlns:a16="http://schemas.microsoft.com/office/drawing/2014/main" val="3374124051"/>
                    </a:ext>
                  </a:extLst>
                </a:gridCol>
                <a:gridCol w="1048937">
                  <a:extLst>
                    <a:ext uri="{9D8B030D-6E8A-4147-A177-3AD203B41FA5}">
                      <a16:colId xmlns:a16="http://schemas.microsoft.com/office/drawing/2014/main" val="1258696181"/>
                    </a:ext>
                  </a:extLst>
                </a:gridCol>
                <a:gridCol w="1048937">
                  <a:extLst>
                    <a:ext uri="{9D8B030D-6E8A-4147-A177-3AD203B41FA5}">
                      <a16:colId xmlns:a16="http://schemas.microsoft.com/office/drawing/2014/main" val="198697386"/>
                    </a:ext>
                  </a:extLst>
                </a:gridCol>
              </a:tblGrid>
              <a:tr h="193565">
                <a:tc>
                  <a:txBody>
                    <a:bodyPr/>
                    <a:lstStyle/>
                    <a:p>
                      <a:pPr algn="l" fontAlgn="ct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06688485"/>
                  </a:ext>
                </a:extLst>
              </a:tr>
              <a:tr h="171904">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ビジョンとミッション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241053235"/>
                  </a:ext>
                </a:extLst>
              </a:tr>
              <a:tr h="171904">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57159055"/>
                  </a:ext>
                </a:extLst>
              </a:tr>
              <a:tr h="171904">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一貫性</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020348240"/>
                  </a:ext>
                </a:extLst>
              </a:tr>
              <a:tr h="171904">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適応力</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889941453"/>
                  </a:ext>
                </a:extLst>
              </a:tr>
              <a:tr h="171904">
                <a:tc gridSpan="2">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危害とリスク認知</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25778717"/>
                  </a:ext>
                </a:extLst>
              </a:tr>
              <a:tr h="171904">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施設・設備</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37175169"/>
                  </a:ext>
                </a:extLst>
              </a:tr>
            </a:tbl>
          </a:graphicData>
        </a:graphic>
      </p:graphicFrame>
      <p:graphicFrame>
        <p:nvGraphicFramePr>
          <p:cNvPr id="8" name="表 7">
            <a:extLst>
              <a:ext uri="{FF2B5EF4-FFF2-40B4-BE49-F238E27FC236}">
                <a16:creationId xmlns:a16="http://schemas.microsoft.com/office/drawing/2014/main" id="{47692F79-55FA-8353-DA52-4C105F2DA9C7}"/>
              </a:ext>
            </a:extLst>
          </p:cNvPr>
          <p:cNvGraphicFramePr>
            <a:graphicFrameLocks noGrp="1"/>
          </p:cNvGraphicFramePr>
          <p:nvPr/>
        </p:nvGraphicFramePr>
        <p:xfrm>
          <a:off x="971206" y="1478851"/>
          <a:ext cx="5865024" cy="1630996"/>
        </p:xfrm>
        <a:graphic>
          <a:graphicData uri="http://schemas.openxmlformats.org/drawingml/2006/table">
            <a:tbl>
              <a:tblPr/>
              <a:tblGrid>
                <a:gridCol w="620339">
                  <a:extLst>
                    <a:ext uri="{9D8B030D-6E8A-4147-A177-3AD203B41FA5}">
                      <a16:colId xmlns:a16="http://schemas.microsoft.com/office/drawing/2014/main" val="375335224"/>
                    </a:ext>
                  </a:extLst>
                </a:gridCol>
                <a:gridCol w="1048937">
                  <a:extLst>
                    <a:ext uri="{9D8B030D-6E8A-4147-A177-3AD203B41FA5}">
                      <a16:colId xmlns:a16="http://schemas.microsoft.com/office/drawing/2014/main" val="640241855"/>
                    </a:ext>
                  </a:extLst>
                </a:gridCol>
                <a:gridCol w="1048937">
                  <a:extLst>
                    <a:ext uri="{9D8B030D-6E8A-4147-A177-3AD203B41FA5}">
                      <a16:colId xmlns:a16="http://schemas.microsoft.com/office/drawing/2014/main" val="4015731709"/>
                    </a:ext>
                  </a:extLst>
                </a:gridCol>
                <a:gridCol w="1048937">
                  <a:extLst>
                    <a:ext uri="{9D8B030D-6E8A-4147-A177-3AD203B41FA5}">
                      <a16:colId xmlns:a16="http://schemas.microsoft.com/office/drawing/2014/main" val="3354827049"/>
                    </a:ext>
                  </a:extLst>
                </a:gridCol>
                <a:gridCol w="1048937">
                  <a:extLst>
                    <a:ext uri="{9D8B030D-6E8A-4147-A177-3AD203B41FA5}">
                      <a16:colId xmlns:a16="http://schemas.microsoft.com/office/drawing/2014/main" val="588142611"/>
                    </a:ext>
                  </a:extLst>
                </a:gridCol>
                <a:gridCol w="1048937">
                  <a:extLst>
                    <a:ext uri="{9D8B030D-6E8A-4147-A177-3AD203B41FA5}">
                      <a16:colId xmlns:a16="http://schemas.microsoft.com/office/drawing/2014/main" val="685963484"/>
                    </a:ext>
                  </a:extLst>
                </a:gridCol>
              </a:tblGrid>
              <a:tr h="300976">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a:noFill/>
                    </a:lnB>
                    <a:noFill/>
                  </a:tcPr>
                </a:tc>
                <a:tc>
                  <a:txBody>
                    <a:bodyPr/>
                    <a:lstStyle/>
                    <a:p>
                      <a:pPr algn="l" fontAlgn="b"/>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b">
                    <a:lnL>
                      <a:noFill/>
                    </a:lnL>
                    <a:lnR>
                      <a:noFill/>
                    </a:lnR>
                    <a:lnT>
                      <a:noFill/>
                    </a:lnT>
                    <a:lnB>
                      <a:noFill/>
                    </a:lnB>
                    <a:noFill/>
                  </a:tcPr>
                </a:tc>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全体</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管理者</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a:t>
                      </a:r>
                      <a:br>
                        <a:rPr lang="en-US" altLang="zh-TW" sz="1100" b="1" i="0" u="none" strike="noStrike" dirty="0">
                          <a:solidFill>
                            <a:srgbClr val="000000"/>
                          </a:solidFill>
                          <a:effectLst/>
                          <a:latin typeface="Meiryo UI" panose="020B0604030504040204" pitchFamily="50" charset="-128"/>
                          <a:ea typeface="Meiryo UI" panose="020B0604030504040204" pitchFamily="50" charset="-128"/>
                        </a:rPr>
                      </a:br>
                      <a:r>
                        <a:rPr lang="zh-TW" altLang="en-US" sz="1100" b="1" i="0" u="none" strike="noStrike" dirty="0">
                          <a:solidFill>
                            <a:srgbClr val="000000"/>
                          </a:solidFill>
                          <a:effectLst/>
                          <a:latin typeface="Meiryo UI" panose="020B0604030504040204" pitchFamily="50" charset="-128"/>
                          <a:ea typeface="Meiryo UI" panose="020B0604030504040204" pitchFamily="50" charset="-128"/>
                        </a:rPr>
                        <a:t>上級管理者</a:t>
                      </a:r>
                      <a:r>
                        <a:rPr lang="en-US" altLang="zh-TW" sz="1100" b="1"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監督者</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チームリーダー</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作業員</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100" b="1"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オペレーター</a:t>
                      </a: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a:t>
                      </a:r>
                    </a:p>
                  </a:txBody>
                  <a:tcPr marL="6350" marR="6350" marT="635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87946506"/>
                  </a:ext>
                </a:extLst>
              </a:tr>
              <a:tr h="203738">
                <a:tc>
                  <a:txBody>
                    <a:bodyPr/>
                    <a:lstStyle/>
                    <a:p>
                      <a:pPr algn="l" fontAlgn="ctr"/>
                      <a:endParaRPr lang="ja-JP" altLang="en-US" sz="1100" b="1" i="0" u="none" strike="noStrike">
                        <a:solidFill>
                          <a:srgbClr val="000000"/>
                        </a:solidFill>
                        <a:effectLst/>
                        <a:latin typeface="Meiryo UI" panose="020B0604030504040204" pitchFamily="50" charset="-128"/>
                        <a:ea typeface="Meiryo UI" panose="020B0604030504040204" pitchFamily="50" charset="-128"/>
                      </a:endParaRP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6350" marR="6350" marT="635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76</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02501616"/>
                  </a:ext>
                </a:extLst>
              </a:tr>
              <a:tr h="180938">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ビジョンとミッション</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55551611"/>
                  </a:ext>
                </a:extLst>
              </a:tr>
              <a:tr h="18093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人</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21446924"/>
                  </a:ext>
                </a:extLst>
              </a:tr>
              <a:tr h="18093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一貫性</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695144050"/>
                  </a:ext>
                </a:extLst>
              </a:tr>
              <a:tr h="180938">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適応力</a:t>
                      </a: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ja-JP" altLang="en-US" sz="1100" b="0"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980430487"/>
                  </a:ext>
                </a:extLst>
              </a:tr>
              <a:tr h="180938">
                <a:tc gridSpan="2">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危害とリスク認知</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795602074"/>
                  </a:ext>
                </a:extLst>
              </a:tr>
              <a:tr h="180938">
                <a:tc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施設・設備</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5156546"/>
                  </a:ext>
                </a:extLst>
              </a:tr>
            </a:tbl>
          </a:graphicData>
        </a:graphic>
      </p:graphicFrame>
      <p:sp>
        <p:nvSpPr>
          <p:cNvPr id="12" name="タイトル 1">
            <a:extLst>
              <a:ext uri="{FF2B5EF4-FFF2-40B4-BE49-F238E27FC236}">
                <a16:creationId xmlns:a16="http://schemas.microsoft.com/office/drawing/2014/main" id="{694525AA-4E41-10DF-FB8B-60D737B6957F}"/>
              </a:ext>
            </a:extLst>
          </p:cNvPr>
          <p:cNvSpPr txBox="1">
            <a:spLocks/>
          </p:cNvSpPr>
          <p:nvPr/>
        </p:nvSpPr>
        <p:spPr>
          <a:xfrm>
            <a:off x="965129" y="1775949"/>
            <a:ext cx="1123407" cy="221214"/>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全体</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14" name="タイトル 1">
            <a:extLst>
              <a:ext uri="{FF2B5EF4-FFF2-40B4-BE49-F238E27FC236}">
                <a16:creationId xmlns:a16="http://schemas.microsoft.com/office/drawing/2014/main" id="{9BE99F14-EAC0-6F38-5D01-AA89785ECC3B}"/>
              </a:ext>
            </a:extLst>
          </p:cNvPr>
          <p:cNvSpPr txBox="1">
            <a:spLocks/>
          </p:cNvSpPr>
          <p:nvPr/>
        </p:nvSpPr>
        <p:spPr>
          <a:xfrm>
            <a:off x="965128" y="3309559"/>
            <a:ext cx="1123407" cy="221214"/>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製造部門</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15" name="タイトル 1">
            <a:extLst>
              <a:ext uri="{FF2B5EF4-FFF2-40B4-BE49-F238E27FC236}">
                <a16:creationId xmlns:a16="http://schemas.microsoft.com/office/drawing/2014/main" id="{13697F90-7C87-8B32-394C-D62666CAF747}"/>
              </a:ext>
            </a:extLst>
          </p:cNvPr>
          <p:cNvSpPr txBox="1">
            <a:spLocks/>
          </p:cNvSpPr>
          <p:nvPr/>
        </p:nvSpPr>
        <p:spPr>
          <a:xfrm>
            <a:off x="965127" y="4796268"/>
            <a:ext cx="1542942" cy="221214"/>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管理・間接部門</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16" name="コンテンツ プレースホルダー 2">
            <a:extLst>
              <a:ext uri="{FF2B5EF4-FFF2-40B4-BE49-F238E27FC236}">
                <a16:creationId xmlns:a16="http://schemas.microsoft.com/office/drawing/2014/main" id="{2AB4C0B6-DD3C-5C43-37A9-75EFFF007956}"/>
              </a:ext>
            </a:extLst>
          </p:cNvPr>
          <p:cNvSpPr txBox="1">
            <a:spLocks/>
          </p:cNvSpPr>
          <p:nvPr/>
        </p:nvSpPr>
        <p:spPr>
          <a:xfrm>
            <a:off x="298831" y="1016449"/>
            <a:ext cx="6537399" cy="462402"/>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●全体・部門別スコアで傾向を見る</a:t>
            </a:r>
          </a:p>
        </p:txBody>
      </p:sp>
      <p:sp>
        <p:nvSpPr>
          <p:cNvPr id="13" name="コンテンツ プレースホルダー 2">
            <a:extLst>
              <a:ext uri="{FF2B5EF4-FFF2-40B4-BE49-F238E27FC236}">
                <a16:creationId xmlns:a16="http://schemas.microsoft.com/office/drawing/2014/main" id="{B677CD2A-3DB0-2D21-0D61-CC1C8A8ECBB5}"/>
              </a:ext>
            </a:extLst>
          </p:cNvPr>
          <p:cNvSpPr txBox="1">
            <a:spLocks/>
          </p:cNvSpPr>
          <p:nvPr/>
        </p:nvSpPr>
        <p:spPr>
          <a:xfrm>
            <a:off x="298831" y="6408186"/>
            <a:ext cx="9933373" cy="221214"/>
          </a:xfrm>
          <a:prstGeom prst="rect">
            <a:avLst/>
          </a:prstGeom>
        </p:spPr>
        <p:txBody>
          <a:bodyPr>
            <a:normAutofit lnSpcReduction="10000"/>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1000" b="0" i="0" u="none" strike="noStrike" kern="1200" cap="none" spc="0" normalizeH="0" baseline="0" noProof="0" dirty="0">
                <a:ln>
                  <a:noFill/>
                </a:ln>
                <a:solidFill>
                  <a:srgbClr val="C8161D"/>
                </a:solidFill>
                <a:effectLst/>
                <a:uLnTx/>
                <a:uFillTx/>
                <a:latin typeface="Speedee"/>
                <a:ea typeface="+mn-ea"/>
                <a:cs typeface="+mn-cs"/>
              </a:rPr>
              <a:t>＊</a:t>
            </a:r>
            <a:r>
              <a:rPr kumimoji="1" lang="en-US" altLang="ja-JP" sz="1000" b="0" i="0" u="none" strike="noStrike" kern="1200" cap="none" spc="0" normalizeH="0" baseline="0" noProof="0" dirty="0">
                <a:ln>
                  <a:noFill/>
                </a:ln>
                <a:solidFill>
                  <a:srgbClr val="C8161D"/>
                </a:solidFill>
                <a:effectLst/>
                <a:uLnTx/>
                <a:uFillTx/>
                <a:latin typeface="Speedee"/>
                <a:ea typeface="+mn-ea"/>
                <a:cs typeface="+mn-cs"/>
              </a:rPr>
              <a:t>Ver.2</a:t>
            </a:r>
            <a:r>
              <a:rPr kumimoji="1" lang="ja-JP" altLang="en-US" sz="1000" b="0" i="0" u="none" strike="noStrike" kern="1200" cap="none" spc="0" normalizeH="0" baseline="0" noProof="0" dirty="0">
                <a:ln>
                  <a:noFill/>
                </a:ln>
                <a:solidFill>
                  <a:srgbClr val="C8161D"/>
                </a:solidFill>
                <a:effectLst/>
                <a:uLnTx/>
                <a:uFillTx/>
                <a:latin typeface="Speedee"/>
                <a:ea typeface="+mn-ea"/>
                <a:cs typeface="+mn-cs"/>
              </a:rPr>
              <a:t>以降は結果概要シートに表示される</a:t>
            </a:r>
          </a:p>
        </p:txBody>
      </p:sp>
      <p:pic>
        <p:nvPicPr>
          <p:cNvPr id="19" name="図 18">
            <a:extLst>
              <a:ext uri="{FF2B5EF4-FFF2-40B4-BE49-F238E27FC236}">
                <a16:creationId xmlns:a16="http://schemas.microsoft.com/office/drawing/2014/main" id="{CF29000B-EEB1-1C76-6376-1FF0E004943F}"/>
              </a:ext>
            </a:extLst>
          </p:cNvPr>
          <p:cNvPicPr>
            <a:picLocks noChangeAspect="1"/>
          </p:cNvPicPr>
          <p:nvPr/>
        </p:nvPicPr>
        <p:blipFill>
          <a:blip r:embed="rId4"/>
          <a:stretch>
            <a:fillRect/>
          </a:stretch>
        </p:blipFill>
        <p:spPr>
          <a:xfrm>
            <a:off x="7061146" y="1143000"/>
            <a:ext cx="4521254" cy="5434732"/>
          </a:xfrm>
          <a:prstGeom prst="rect">
            <a:avLst/>
          </a:prstGeom>
        </p:spPr>
      </p:pic>
    </p:spTree>
    <p:extLst>
      <p:ext uri="{BB962C8B-B14F-4D97-AF65-F5344CB8AC3E}">
        <p14:creationId xmlns:p14="http://schemas.microsoft.com/office/powerpoint/2010/main" val="108336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2FC89-2100-A25E-8578-3613ADBDF77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05F89A-150C-34EB-B346-A955531CDC65}"/>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24</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2F6AA042-54CF-865A-E425-72AB1A382AE8}"/>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コンテンツ プレースホルダー 2">
            <a:extLst>
              <a:ext uri="{FF2B5EF4-FFF2-40B4-BE49-F238E27FC236}">
                <a16:creationId xmlns:a16="http://schemas.microsoft.com/office/drawing/2014/main" id="{A77E4376-DA5C-C463-7A42-8280173FA0C3}"/>
              </a:ext>
            </a:extLst>
          </p:cNvPr>
          <p:cNvSpPr txBox="1">
            <a:spLocks/>
          </p:cNvSpPr>
          <p:nvPr/>
        </p:nvSpPr>
        <p:spPr>
          <a:xfrm>
            <a:off x="335280" y="6347702"/>
            <a:ext cx="9933373" cy="416307"/>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本資料は「アンケート結果の評価シート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(Ver.1.1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2025</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年</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日公開</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」に準ずる</a:t>
            </a:r>
          </a:p>
        </p:txBody>
      </p:sp>
      <p:sp>
        <p:nvSpPr>
          <p:cNvPr id="5" name="タイトル 1">
            <a:extLst>
              <a:ext uri="{FF2B5EF4-FFF2-40B4-BE49-F238E27FC236}">
                <a16:creationId xmlns:a16="http://schemas.microsoft.com/office/drawing/2014/main" id="{71F4216A-DEAA-BA47-093B-32BBB0663129}"/>
              </a:ext>
            </a:extLst>
          </p:cNvPr>
          <p:cNvSpPr txBox="1">
            <a:spLocks/>
          </p:cNvSpPr>
          <p:nvPr/>
        </p:nvSpPr>
        <p:spPr>
          <a:xfrm>
            <a:off x="193963" y="336234"/>
            <a:ext cx="10143111" cy="917800"/>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 </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分析事例</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詳細結果シート（</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α</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社）</a:t>
            </a:r>
            <a:endParaRPr kumimoji="1" lang="ja-JP" altLang="en-US" sz="1800" b="1" i="0" u="none" strike="noStrike" kern="1200" cap="none" spc="0" normalizeH="0" baseline="0" noProof="0" dirty="0">
              <a:ln>
                <a:noFill/>
              </a:ln>
              <a:solidFill>
                <a:srgbClr val="C8161D"/>
              </a:solidFill>
              <a:effectLst/>
              <a:uLnTx/>
              <a:uFillTx/>
              <a:latin typeface="Speedee"/>
              <a:ea typeface="+mj-ea"/>
              <a:cs typeface="+mj-cs"/>
            </a:endParaRPr>
          </a:p>
        </p:txBody>
      </p:sp>
      <p:sp>
        <p:nvSpPr>
          <p:cNvPr id="12" name="タイトル 1">
            <a:extLst>
              <a:ext uri="{FF2B5EF4-FFF2-40B4-BE49-F238E27FC236}">
                <a16:creationId xmlns:a16="http://schemas.microsoft.com/office/drawing/2014/main" id="{7DE6673C-FD38-FE33-F99D-5EB3A771B80D}"/>
              </a:ext>
            </a:extLst>
          </p:cNvPr>
          <p:cNvSpPr txBox="1">
            <a:spLocks/>
          </p:cNvSpPr>
          <p:nvPr/>
        </p:nvSpPr>
        <p:spPr>
          <a:xfrm>
            <a:off x="965129" y="1775949"/>
            <a:ext cx="1123407" cy="221214"/>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全体</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14" name="タイトル 1">
            <a:extLst>
              <a:ext uri="{FF2B5EF4-FFF2-40B4-BE49-F238E27FC236}">
                <a16:creationId xmlns:a16="http://schemas.microsoft.com/office/drawing/2014/main" id="{F3FDE07E-93D3-83C9-45A2-03EBC8664831}"/>
              </a:ext>
            </a:extLst>
          </p:cNvPr>
          <p:cNvSpPr txBox="1">
            <a:spLocks/>
          </p:cNvSpPr>
          <p:nvPr/>
        </p:nvSpPr>
        <p:spPr>
          <a:xfrm>
            <a:off x="965128" y="3309559"/>
            <a:ext cx="1123407" cy="221214"/>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製造部門</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15" name="タイトル 1">
            <a:extLst>
              <a:ext uri="{FF2B5EF4-FFF2-40B4-BE49-F238E27FC236}">
                <a16:creationId xmlns:a16="http://schemas.microsoft.com/office/drawing/2014/main" id="{0A3841FF-EEDF-0FC7-5C79-6315DD8B70F3}"/>
              </a:ext>
            </a:extLst>
          </p:cNvPr>
          <p:cNvSpPr txBox="1">
            <a:spLocks/>
          </p:cNvSpPr>
          <p:nvPr/>
        </p:nvSpPr>
        <p:spPr>
          <a:xfrm>
            <a:off x="965127" y="4796268"/>
            <a:ext cx="1542942" cy="221214"/>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rPr>
              <a:t>管理・間接部門</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16" name="コンテンツ プレースホルダー 2">
            <a:extLst>
              <a:ext uri="{FF2B5EF4-FFF2-40B4-BE49-F238E27FC236}">
                <a16:creationId xmlns:a16="http://schemas.microsoft.com/office/drawing/2014/main" id="{E8F2E7E6-993C-907F-B456-6ECC2F0043A4}"/>
              </a:ext>
            </a:extLst>
          </p:cNvPr>
          <p:cNvSpPr txBox="1">
            <a:spLocks/>
          </p:cNvSpPr>
          <p:nvPr/>
        </p:nvSpPr>
        <p:spPr>
          <a:xfrm>
            <a:off x="298831" y="1016449"/>
            <a:ext cx="6537399" cy="462402"/>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●全体・部門別スコアで傾向を見る</a:t>
            </a:r>
          </a:p>
        </p:txBody>
      </p:sp>
      <p:pic>
        <p:nvPicPr>
          <p:cNvPr id="13" name="図 12">
            <a:extLst>
              <a:ext uri="{FF2B5EF4-FFF2-40B4-BE49-F238E27FC236}">
                <a16:creationId xmlns:a16="http://schemas.microsoft.com/office/drawing/2014/main" id="{46FC5620-C046-461B-104D-385C25F28B5E}"/>
              </a:ext>
            </a:extLst>
          </p:cNvPr>
          <p:cNvPicPr>
            <a:picLocks noChangeAspect="1"/>
          </p:cNvPicPr>
          <p:nvPr/>
        </p:nvPicPr>
        <p:blipFill>
          <a:blip r:embed="rId4"/>
          <a:stretch>
            <a:fillRect/>
          </a:stretch>
        </p:blipFill>
        <p:spPr>
          <a:xfrm>
            <a:off x="963320" y="1478851"/>
            <a:ext cx="5872910" cy="4704996"/>
          </a:xfrm>
          <a:prstGeom prst="rect">
            <a:avLst/>
          </a:prstGeom>
        </p:spPr>
      </p:pic>
      <p:sp>
        <p:nvSpPr>
          <p:cNvPr id="18" name="コンテンツ プレースホルダー 2">
            <a:extLst>
              <a:ext uri="{FF2B5EF4-FFF2-40B4-BE49-F238E27FC236}">
                <a16:creationId xmlns:a16="http://schemas.microsoft.com/office/drawing/2014/main" id="{2F9D28DB-26BD-DC7F-787F-E77C09909AA6}"/>
              </a:ext>
            </a:extLst>
          </p:cNvPr>
          <p:cNvSpPr txBox="1">
            <a:spLocks/>
          </p:cNvSpPr>
          <p:nvPr/>
        </p:nvSpPr>
        <p:spPr>
          <a:xfrm>
            <a:off x="6966858" y="1556967"/>
            <a:ext cx="5395054" cy="4626880"/>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6075" marR="0" lvl="1" indent="0" algn="l" defTabSz="914400" rtl="0" eaLnBrk="1" fontAlgn="auto" latinLnBrk="0" hangingPunct="1">
              <a:lnSpc>
                <a:spcPct val="90000"/>
              </a:lnSpc>
              <a:spcBef>
                <a:spcPts val="300"/>
              </a:spcBef>
              <a:spcAft>
                <a:spcPts val="0"/>
              </a:spcAft>
              <a:buClr>
                <a:srgbClr val="C8161D"/>
              </a:buClr>
              <a:buSzTx/>
              <a:buFont typeface="Arial" panose="020B0604020202020204" pitchFamily="34" charset="0"/>
              <a:buNone/>
              <a:tabLst/>
              <a:defRPr/>
            </a:pPr>
            <a:endParaRPr kumimoji="1"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9" name="コンテンツ プレースホルダー 2">
            <a:extLst>
              <a:ext uri="{FF2B5EF4-FFF2-40B4-BE49-F238E27FC236}">
                <a16:creationId xmlns:a16="http://schemas.microsoft.com/office/drawing/2014/main" id="{4C9A57D8-5C90-B072-2BD9-C9A9A9424E18}"/>
              </a:ext>
            </a:extLst>
          </p:cNvPr>
          <p:cNvSpPr txBox="1">
            <a:spLocks/>
          </p:cNvSpPr>
          <p:nvPr/>
        </p:nvSpPr>
        <p:spPr>
          <a:xfrm>
            <a:off x="6966857" y="1775949"/>
            <a:ext cx="4855123" cy="4407132"/>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Speedee"/>
                <a:ea typeface="+mn-ea"/>
                <a:cs typeface="+mn-cs"/>
              </a:rPr>
              <a:t>全体</a:t>
            </a:r>
            <a:endParaRPr kumimoji="1" lang="en-US" altLang="ja-JP" sz="1200" b="1" i="0" u="sng"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管理者＞監督者＞作業員の順でスコアが高い</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全ての職位に共通して「ビジョンとミッション」、「適応力」のスコアが高い</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管理者と作業員の差が大きいのは、「危害とリスク認知」</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16</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点、「ビジョンとミッション」</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11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点</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4572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Speedee"/>
                <a:ea typeface="+mn-ea"/>
                <a:cs typeface="+mn-cs"/>
              </a:rPr>
              <a:t>製造部門</a:t>
            </a:r>
            <a:endParaRPr kumimoji="1" lang="en-US" altLang="ja-JP" sz="1200" b="1" i="0" u="sng"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作業員＞監督者＞管理者の順でスコアが高く、</a:t>
            </a:r>
            <a:br>
              <a:rPr kumimoji="1" lang="en-US" altLang="ja-JP" sz="1200" b="0" i="0" u="none" strike="noStrike" kern="1200" cap="none" spc="0" normalizeH="0" baseline="0" noProof="0" dirty="0">
                <a:ln>
                  <a:noFill/>
                </a:ln>
                <a:solidFill>
                  <a:srgbClr val="000000"/>
                </a:solidFill>
                <a:effectLst/>
                <a:uLnTx/>
                <a:uFillTx/>
                <a:latin typeface="Speedee"/>
                <a:ea typeface="+mn-ea"/>
                <a:cs typeface="+mn-cs"/>
              </a:rPr>
            </a:b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全体および管理間接部門とは逆の結果となった</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管理者と作業員の差が大きいのは「人」</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15</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点</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4572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solidFill>
                  <a:srgbClr val="000000"/>
                </a:solidFill>
                <a:effectLst/>
                <a:uLnTx/>
                <a:uFillTx/>
                <a:latin typeface="Speedee"/>
                <a:ea typeface="+mn-ea"/>
                <a:cs typeface="+mn-cs"/>
              </a:rPr>
              <a:t>管理・間接部門</a:t>
            </a:r>
            <a:endParaRPr kumimoji="1" lang="en-US" altLang="ja-JP" sz="1200" b="1" i="0" u="sng"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管理者＞監督者＞作業員の順でスコアが高い</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管理者と作業員の差が大きいのは「危害とリスク認知」</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20</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点、「ビジョンとミッション」</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18</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点、「適応力」</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点</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全体および製造部門と比較して作業員のスコアが低い</a:t>
            </a:r>
            <a:endParaRPr kumimoji="1" lang="en-US" altLang="ja-JP" sz="1800" b="0" i="0" u="none" strike="noStrike" kern="1200" cap="none" spc="0" normalizeH="0" baseline="0" noProof="0" dirty="0">
              <a:ln>
                <a:noFill/>
              </a:ln>
              <a:solidFill>
                <a:srgbClr val="000000"/>
              </a:solidFill>
              <a:effectLst/>
              <a:uLnTx/>
              <a:uFillTx/>
              <a:latin typeface="Speedee"/>
              <a:ea typeface="+mn-ea"/>
              <a:cs typeface="+mn-cs"/>
            </a:endParaRPr>
          </a:p>
        </p:txBody>
      </p:sp>
      <p:sp>
        <p:nvSpPr>
          <p:cNvPr id="20" name="コンテンツ プレースホルダー 2">
            <a:extLst>
              <a:ext uri="{FF2B5EF4-FFF2-40B4-BE49-F238E27FC236}">
                <a16:creationId xmlns:a16="http://schemas.microsoft.com/office/drawing/2014/main" id="{97A2160C-0C25-4103-44D6-00C1B3A381F3}"/>
              </a:ext>
            </a:extLst>
          </p:cNvPr>
          <p:cNvSpPr txBox="1">
            <a:spLocks/>
          </p:cNvSpPr>
          <p:nvPr/>
        </p:nvSpPr>
        <p:spPr>
          <a:xfrm rot="19460236">
            <a:off x="6399043" y="3349108"/>
            <a:ext cx="5943417" cy="462402"/>
          </a:xfrm>
          <a:prstGeom prst="rect">
            <a:avLst/>
          </a:prstGeom>
          <a:solidFill>
            <a:schemeClr val="accent5">
              <a:lumMod val="20000"/>
              <a:lumOff val="80000"/>
            </a:schemeClr>
          </a:solidFill>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srgbClr val="C8161D">
                    <a:lumMod val="40000"/>
                    <a:lumOff val="60000"/>
                  </a:srgbClr>
                </a:solidFill>
                <a:effectLst/>
                <a:uLnTx/>
                <a:uFillTx/>
                <a:latin typeface="Speedee"/>
                <a:ea typeface="+mn-ea"/>
                <a:cs typeface="+mn-cs"/>
              </a:rPr>
              <a:t>分　　　析　　　事　　　例　（　一　例　）</a:t>
            </a:r>
          </a:p>
        </p:txBody>
      </p:sp>
    </p:spTree>
    <p:extLst>
      <p:ext uri="{BB962C8B-B14F-4D97-AF65-F5344CB8AC3E}">
        <p14:creationId xmlns:p14="http://schemas.microsoft.com/office/powerpoint/2010/main" val="858991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5F732-C9C0-59EC-31D2-2D846BFB6EC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ACD10CF-AF53-2ABB-9DEE-54649A76A8C4}"/>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25</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E8F8137A-8C0B-6262-F8D1-7126729039B1}"/>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コンテンツ プレースホルダー 2">
            <a:extLst>
              <a:ext uri="{FF2B5EF4-FFF2-40B4-BE49-F238E27FC236}">
                <a16:creationId xmlns:a16="http://schemas.microsoft.com/office/drawing/2014/main" id="{34AD909E-C4AF-3B4A-FCAC-DC093F8D08E4}"/>
              </a:ext>
            </a:extLst>
          </p:cNvPr>
          <p:cNvSpPr txBox="1">
            <a:spLocks/>
          </p:cNvSpPr>
          <p:nvPr/>
        </p:nvSpPr>
        <p:spPr>
          <a:xfrm>
            <a:off x="335280" y="6347702"/>
            <a:ext cx="9933373" cy="416307"/>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本資料は「アンケート結果の評価シート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(Ver.1.1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2025</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年</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日公開</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」に準ずる</a:t>
            </a:r>
          </a:p>
        </p:txBody>
      </p:sp>
      <p:sp>
        <p:nvSpPr>
          <p:cNvPr id="5" name="タイトル 1">
            <a:extLst>
              <a:ext uri="{FF2B5EF4-FFF2-40B4-BE49-F238E27FC236}">
                <a16:creationId xmlns:a16="http://schemas.microsoft.com/office/drawing/2014/main" id="{388C4C13-9A84-C2A9-B755-0ACDBFE2FE22}"/>
              </a:ext>
            </a:extLst>
          </p:cNvPr>
          <p:cNvSpPr txBox="1">
            <a:spLocks/>
          </p:cNvSpPr>
          <p:nvPr/>
        </p:nvSpPr>
        <p:spPr>
          <a:xfrm>
            <a:off x="193963" y="336234"/>
            <a:ext cx="10143111" cy="917800"/>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 </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分析事例</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詳細結果シート（</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α</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社）</a:t>
            </a:r>
            <a:endParaRPr kumimoji="1" lang="ja-JP" altLang="en-US" sz="2000" b="1" i="0" u="none" strike="noStrike" kern="1200" cap="none" spc="0" normalizeH="0" baseline="0" noProof="0" dirty="0">
              <a:ln>
                <a:noFill/>
              </a:ln>
              <a:solidFill>
                <a:srgbClr val="C8161D"/>
              </a:solidFill>
              <a:effectLst/>
              <a:uLnTx/>
              <a:uFillTx/>
              <a:latin typeface="Speedee"/>
              <a:ea typeface="+mj-ea"/>
              <a:cs typeface="+mj-cs"/>
            </a:endParaRPr>
          </a:p>
        </p:txBody>
      </p:sp>
      <p:sp>
        <p:nvSpPr>
          <p:cNvPr id="9" name="コンテンツ プレースホルダー 2">
            <a:extLst>
              <a:ext uri="{FF2B5EF4-FFF2-40B4-BE49-F238E27FC236}">
                <a16:creationId xmlns:a16="http://schemas.microsoft.com/office/drawing/2014/main" id="{F56D2A68-A706-2CAB-856F-6C8FA599B082}"/>
              </a:ext>
            </a:extLst>
          </p:cNvPr>
          <p:cNvSpPr txBox="1">
            <a:spLocks/>
          </p:cNvSpPr>
          <p:nvPr/>
        </p:nvSpPr>
        <p:spPr>
          <a:xfrm>
            <a:off x="6426927" y="1556201"/>
            <a:ext cx="5395054" cy="4626880"/>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150000"/>
              </a:lnSpc>
              <a:spcBef>
                <a:spcPts val="180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Speedee"/>
                <a:ea typeface="+mn-ea"/>
                <a:cs typeface="+mn-cs"/>
              </a:rPr>
              <a:t>全体</a:t>
            </a:r>
            <a:endParaRPr kumimoji="1" lang="en-US" altLang="ja-JP" sz="1200" b="1" i="0" u="none" strike="noStrike" kern="1200" cap="none" spc="0" normalizeH="0" baseline="0" noProof="0" dirty="0">
              <a:ln>
                <a:noFill/>
              </a:ln>
              <a:solidFill>
                <a:srgbClr val="000000"/>
              </a:solidFill>
              <a:effectLst/>
              <a:uLnTx/>
              <a:uFillTx/>
              <a:latin typeface="Speedee"/>
              <a:ea typeface="+mn-ea"/>
              <a:cs typeface="+mn-cs"/>
            </a:endParaRPr>
          </a:p>
          <a:p>
            <a:pPr marL="45720" marR="0" lvl="0" indent="0" algn="l" defTabSz="914400" rtl="0" eaLnBrk="1" fontAlgn="auto" latinLnBrk="0" hangingPunct="1">
              <a:lnSpc>
                <a:spcPct val="150000"/>
              </a:lnSpc>
              <a:spcBef>
                <a:spcPts val="18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個人のコミットメント </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自己評価</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 </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は高い</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92</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点：㉔食品安全を保つために衛生管理のルールを守ることが大切</a:t>
            </a:r>
            <a:endParaRPr kumimoji="1" lang="en-US" altLang="ja-JP" sz="10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86</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点：㉓仕事を正しく行うことで、安全な商品をお客様に提供</a:t>
            </a:r>
            <a:br>
              <a:rPr kumimoji="1" lang="en-US" altLang="ja-JP" sz="1000" b="0" i="0" u="none" strike="noStrike" kern="1200" cap="none" spc="0" normalizeH="0" baseline="0" noProof="0" dirty="0">
                <a:ln>
                  <a:noFill/>
                </a:ln>
                <a:solidFill>
                  <a:srgbClr val="000000"/>
                </a:solidFill>
                <a:effectLst/>
                <a:uLnTx/>
                <a:uFillTx/>
                <a:latin typeface="Speedee"/>
                <a:ea typeface="+mn-ea"/>
                <a:cs typeface="+mn-cs"/>
              </a:rPr>
            </a:b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できていると実感</a:t>
            </a:r>
            <a:endParaRPr kumimoji="1" lang="en-US" altLang="ja-JP" sz="10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50000"/>
              </a:lnSpc>
              <a:spcBef>
                <a:spcPts val="18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ルールの順守や不具合の発見時に関する行動など「危害とリスク認知」の側面が低い</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61</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点：㉜ルールを守るのは、めんとうに感じるときがある</a:t>
            </a:r>
            <a:endParaRPr kumimoji="1" lang="en-US" altLang="ja-JP" sz="10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66</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点：㉞小さな不具合を見つけても、つい</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大したことではないから後でいいや</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と思ってしまうことがある</a:t>
            </a:r>
            <a:endParaRPr kumimoji="1" lang="en-US" altLang="ja-JP" sz="10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50000"/>
              </a:lnSpc>
              <a:spcBef>
                <a:spcPts val="18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人員配置や新人への指導など「人」の側面が低い</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62</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点：⑨一人ひとりの能力や適性を考えながら人員配置を</a:t>
            </a:r>
            <a:br>
              <a:rPr kumimoji="1" lang="en-US" altLang="ja-JP" sz="1000" b="0" i="0" u="none" strike="noStrike" kern="1200" cap="none" spc="0" normalizeH="0" baseline="0" noProof="0" dirty="0">
                <a:ln>
                  <a:noFill/>
                </a:ln>
                <a:solidFill>
                  <a:srgbClr val="000000"/>
                </a:solidFill>
                <a:effectLst/>
                <a:uLnTx/>
                <a:uFillTx/>
                <a:latin typeface="Speedee"/>
                <a:ea typeface="+mn-ea"/>
                <a:cs typeface="+mn-cs"/>
              </a:rPr>
            </a:b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行っている</a:t>
            </a:r>
            <a:endParaRPr kumimoji="1" lang="en-US" altLang="ja-JP" sz="10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66</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点：⑪新人に対し作業手順や衛生管理のやり方を理解するまで上司が寄り添ってくれている</a:t>
            </a:r>
            <a:endParaRPr kumimoji="1" lang="en-US" altLang="ja-JP" sz="1000" b="0" i="0" u="none" strike="noStrike" kern="1200" cap="none" spc="0" normalizeH="0" baseline="0" noProof="0" dirty="0">
              <a:ln>
                <a:noFill/>
              </a:ln>
              <a:solidFill>
                <a:srgbClr val="000000"/>
              </a:solidFill>
              <a:effectLst/>
              <a:uLnTx/>
              <a:uFillTx/>
              <a:latin typeface="Speedee"/>
              <a:ea typeface="+mn-ea"/>
              <a:cs typeface="+mn-cs"/>
            </a:endParaRPr>
          </a:p>
          <a:p>
            <a:pPr marL="346075" marR="0" lvl="1" indent="0" algn="l" defTabSz="914400" rtl="0" eaLnBrk="1" fontAlgn="auto" latinLnBrk="0" hangingPunct="1">
              <a:lnSpc>
                <a:spcPct val="90000"/>
              </a:lnSpc>
              <a:spcBef>
                <a:spcPts val="300"/>
              </a:spcBef>
              <a:spcAft>
                <a:spcPts val="0"/>
              </a:spcAft>
              <a:buClr>
                <a:srgbClr val="C8161D"/>
              </a:buClr>
              <a:buSzTx/>
              <a:buFont typeface="Arial" panose="020B0604020202020204" pitchFamily="34" charset="0"/>
              <a:buNone/>
              <a:tabLst/>
              <a:defRPr/>
            </a:pPr>
            <a:endParaRPr kumimoji="1"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18" name="図 17">
            <a:extLst>
              <a:ext uri="{FF2B5EF4-FFF2-40B4-BE49-F238E27FC236}">
                <a16:creationId xmlns:a16="http://schemas.microsoft.com/office/drawing/2014/main" id="{539838ED-A5EE-F307-573D-7386259C6F28}"/>
              </a:ext>
            </a:extLst>
          </p:cNvPr>
          <p:cNvPicPr>
            <a:picLocks noChangeAspect="1"/>
          </p:cNvPicPr>
          <p:nvPr/>
        </p:nvPicPr>
        <p:blipFill>
          <a:blip r:embed="rId4"/>
          <a:stretch>
            <a:fillRect/>
          </a:stretch>
        </p:blipFill>
        <p:spPr>
          <a:xfrm>
            <a:off x="809896" y="1511271"/>
            <a:ext cx="5538653" cy="4836431"/>
          </a:xfrm>
          <a:prstGeom prst="rect">
            <a:avLst/>
          </a:prstGeom>
        </p:spPr>
      </p:pic>
      <p:sp>
        <p:nvSpPr>
          <p:cNvPr id="19" name="コンテンツ プレースホルダー 2">
            <a:extLst>
              <a:ext uri="{FF2B5EF4-FFF2-40B4-BE49-F238E27FC236}">
                <a16:creationId xmlns:a16="http://schemas.microsoft.com/office/drawing/2014/main" id="{EEDB0614-610C-3554-FD27-C0162BBC4549}"/>
              </a:ext>
            </a:extLst>
          </p:cNvPr>
          <p:cNvSpPr txBox="1">
            <a:spLocks/>
          </p:cNvSpPr>
          <p:nvPr/>
        </p:nvSpPr>
        <p:spPr>
          <a:xfrm>
            <a:off x="298831" y="1016449"/>
            <a:ext cx="8592620" cy="462402"/>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●質問項目別に傾向をみる（</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全体のスコア・職位別スコア）</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90000"/>
              </a:lnSpc>
              <a:spcBef>
                <a:spcPts val="1800"/>
              </a:spcBef>
              <a:spcAft>
                <a:spcPts val="0"/>
              </a:spcAft>
              <a:buClrTx/>
              <a:buSzTx/>
              <a:buFontTx/>
              <a:buNone/>
              <a:tabLst/>
              <a:defRPr/>
            </a:pPr>
            <a:endParaRPr kumimoji="1" lang="ja-JP" altLang="en-US"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20" name="コンテンツ プレースホルダー 2">
            <a:extLst>
              <a:ext uri="{FF2B5EF4-FFF2-40B4-BE49-F238E27FC236}">
                <a16:creationId xmlns:a16="http://schemas.microsoft.com/office/drawing/2014/main" id="{1FAE7AE4-717E-9CB0-8327-C76DA67E0340}"/>
              </a:ext>
            </a:extLst>
          </p:cNvPr>
          <p:cNvSpPr txBox="1">
            <a:spLocks/>
          </p:cNvSpPr>
          <p:nvPr/>
        </p:nvSpPr>
        <p:spPr>
          <a:xfrm rot="19460236">
            <a:off x="6198740" y="3349108"/>
            <a:ext cx="5943417" cy="462402"/>
          </a:xfrm>
          <a:prstGeom prst="rect">
            <a:avLst/>
          </a:prstGeom>
          <a:solidFill>
            <a:schemeClr val="accent5">
              <a:lumMod val="20000"/>
              <a:lumOff val="80000"/>
            </a:schemeClr>
          </a:solidFill>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srgbClr val="C8161D">
                    <a:lumMod val="40000"/>
                    <a:lumOff val="60000"/>
                  </a:srgbClr>
                </a:solidFill>
                <a:effectLst/>
                <a:uLnTx/>
                <a:uFillTx/>
                <a:latin typeface="Speedee"/>
                <a:ea typeface="+mn-ea"/>
                <a:cs typeface="+mn-cs"/>
              </a:rPr>
              <a:t>分　　　析　　　事　　　例　（　一　例　）</a:t>
            </a:r>
          </a:p>
        </p:txBody>
      </p:sp>
    </p:spTree>
    <p:extLst>
      <p:ext uri="{BB962C8B-B14F-4D97-AF65-F5344CB8AC3E}">
        <p14:creationId xmlns:p14="http://schemas.microsoft.com/office/powerpoint/2010/main" val="364133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8E950-77F9-A702-D40D-A8FE950133B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987F8E-048B-440F-F5B5-FEC735FA32C6}"/>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26</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C5D3D209-E45F-CD16-799E-7622F8ACD10C}"/>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5" name="コンテンツ プレースホルダー 2">
            <a:extLst>
              <a:ext uri="{FF2B5EF4-FFF2-40B4-BE49-F238E27FC236}">
                <a16:creationId xmlns:a16="http://schemas.microsoft.com/office/drawing/2014/main" id="{EAE09C87-447B-D7B4-49B5-6A14742C849C}"/>
              </a:ext>
            </a:extLst>
          </p:cNvPr>
          <p:cNvSpPr txBox="1">
            <a:spLocks/>
          </p:cNvSpPr>
          <p:nvPr/>
        </p:nvSpPr>
        <p:spPr>
          <a:xfrm>
            <a:off x="298831" y="1016449"/>
            <a:ext cx="6537399" cy="462402"/>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Speedee"/>
                <a:ea typeface="+mn-ea"/>
                <a:cs typeface="+mn-cs"/>
              </a:rPr>
              <a:t>●質問項目別に傾向をみる（職位別スコアの差分）</a:t>
            </a:r>
          </a:p>
        </p:txBody>
      </p:sp>
      <p:sp>
        <p:nvSpPr>
          <p:cNvPr id="6" name="タイトル 1">
            <a:extLst>
              <a:ext uri="{FF2B5EF4-FFF2-40B4-BE49-F238E27FC236}">
                <a16:creationId xmlns:a16="http://schemas.microsoft.com/office/drawing/2014/main" id="{FE6142FA-9ECC-539D-A92D-49B8C3BF80AE}"/>
              </a:ext>
            </a:extLst>
          </p:cNvPr>
          <p:cNvSpPr txBox="1">
            <a:spLocks/>
          </p:cNvSpPr>
          <p:nvPr/>
        </p:nvSpPr>
        <p:spPr>
          <a:xfrm>
            <a:off x="193963" y="336234"/>
            <a:ext cx="10143111" cy="917800"/>
          </a:xfrm>
          <a:prstGeom prst="rect">
            <a:avLst/>
          </a:prstGeom>
        </p:spPr>
        <p:txBody>
          <a:bodyP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 </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分析事例</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詳細結果シート（</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α</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社）</a:t>
            </a:r>
            <a:r>
              <a:rPr kumimoji="0" lang="en-US" altLang="ja-JP" sz="1800" b="1" i="0" u="none" strike="noStrike" kern="1200" cap="none" spc="0" normalizeH="0" baseline="0" noProof="0" dirty="0">
                <a:ln>
                  <a:noFill/>
                </a:ln>
                <a:solidFill>
                  <a:srgbClr val="C8161D"/>
                </a:solidFill>
                <a:effectLst/>
                <a:uLnTx/>
                <a:uFillTx/>
                <a:latin typeface="Speedee"/>
                <a:ea typeface="+mj-ea"/>
                <a:cs typeface="+mj-cs"/>
              </a:rPr>
              <a:t>※</a:t>
            </a:r>
            <a:r>
              <a:rPr kumimoji="0" lang="ja-JP" altLang="en-US" sz="1800" b="1" i="0" u="sng" strike="noStrike" kern="1200" cap="none" spc="0" normalizeH="0" baseline="0" noProof="0" dirty="0">
                <a:ln>
                  <a:noFill/>
                </a:ln>
                <a:solidFill>
                  <a:srgbClr val="C8161D"/>
                </a:solidFill>
                <a:effectLst/>
                <a:uLnTx/>
                <a:uFillTx/>
                <a:latin typeface="Speedee"/>
                <a:ea typeface="+mj-ea"/>
                <a:cs typeface="+mj-cs"/>
              </a:rPr>
              <a:t>可視化の工夫</a:t>
            </a:r>
            <a:endParaRPr kumimoji="0" lang="en-US" altLang="ja-JP" sz="1800" b="1" i="0" u="sng" strike="noStrike" kern="1200" cap="none" spc="0" normalizeH="0" baseline="0" noProof="0" dirty="0">
              <a:ln>
                <a:noFill/>
              </a:ln>
              <a:solidFill>
                <a:srgbClr val="C8161D"/>
              </a:solidFill>
              <a:effectLst/>
              <a:uLnTx/>
              <a:uFillTx/>
              <a:latin typeface="Speedee"/>
              <a:ea typeface="+mj-ea"/>
              <a:cs typeface="+mj-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0" lang="ja-JP" altLang="en-US" sz="1800" b="1" i="0" u="none" strike="noStrike" kern="1200" cap="none" spc="0" normalizeH="0" baseline="0" noProof="0" dirty="0">
                <a:ln>
                  <a:noFill/>
                </a:ln>
                <a:solidFill>
                  <a:srgbClr val="C8161D"/>
                </a:solidFill>
                <a:effectLst/>
                <a:uLnTx/>
                <a:uFillTx/>
                <a:latin typeface="Speedee"/>
                <a:ea typeface="+mj-ea"/>
                <a:cs typeface="+mj-cs"/>
              </a:rPr>
              <a:t>　　　　　　　　　　　　　　　　　　　　　　　　　　　　　　  エクセルで独自にグラフ化</a:t>
            </a:r>
            <a:endParaRPr kumimoji="1" lang="ja-JP" altLang="en-US" sz="1800" b="1" i="0" u="none" strike="noStrike" kern="1200" cap="none" spc="0" normalizeH="0" baseline="0" noProof="0" dirty="0">
              <a:ln>
                <a:noFill/>
              </a:ln>
              <a:solidFill>
                <a:srgbClr val="C8161D"/>
              </a:solidFill>
              <a:effectLst/>
              <a:uLnTx/>
              <a:uFillTx/>
              <a:latin typeface="Speedee"/>
              <a:ea typeface="+mj-ea"/>
              <a:cs typeface="+mj-cs"/>
            </a:endParaRPr>
          </a:p>
        </p:txBody>
      </p:sp>
      <p:pic>
        <p:nvPicPr>
          <p:cNvPr id="7" name="図 6">
            <a:extLst>
              <a:ext uri="{FF2B5EF4-FFF2-40B4-BE49-F238E27FC236}">
                <a16:creationId xmlns:a16="http://schemas.microsoft.com/office/drawing/2014/main" id="{B3B0ACD2-DC17-0244-DE32-B099CC808BC3}"/>
              </a:ext>
            </a:extLst>
          </p:cNvPr>
          <p:cNvPicPr>
            <a:picLocks noChangeAspect="1"/>
          </p:cNvPicPr>
          <p:nvPr/>
        </p:nvPicPr>
        <p:blipFill>
          <a:blip r:embed="rId4"/>
          <a:stretch>
            <a:fillRect/>
          </a:stretch>
        </p:blipFill>
        <p:spPr>
          <a:xfrm>
            <a:off x="788270" y="1478851"/>
            <a:ext cx="5564403" cy="4868852"/>
          </a:xfrm>
          <a:prstGeom prst="rect">
            <a:avLst/>
          </a:prstGeom>
        </p:spPr>
      </p:pic>
      <p:sp>
        <p:nvSpPr>
          <p:cNvPr id="8" name="コンテンツ プレースホルダー 2">
            <a:extLst>
              <a:ext uri="{FF2B5EF4-FFF2-40B4-BE49-F238E27FC236}">
                <a16:creationId xmlns:a16="http://schemas.microsoft.com/office/drawing/2014/main" id="{ADD34B47-E4E9-0E5F-D2F5-AA428B19E587}"/>
              </a:ext>
            </a:extLst>
          </p:cNvPr>
          <p:cNvSpPr txBox="1">
            <a:spLocks/>
          </p:cNvSpPr>
          <p:nvPr/>
        </p:nvSpPr>
        <p:spPr>
          <a:xfrm>
            <a:off x="335280" y="6347702"/>
            <a:ext cx="9933373" cy="416307"/>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本資料は「アンケート結果の評価シート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(Ver.1.1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2025</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年</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月</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31</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日公開</a:t>
            </a:r>
            <a:r>
              <a:rPr kumimoji="1" lang="en-US" altLang="ja-JP" sz="12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」に準ずる</a:t>
            </a:r>
          </a:p>
        </p:txBody>
      </p:sp>
      <p:sp>
        <p:nvSpPr>
          <p:cNvPr id="10" name="コンテンツ プレースホルダー 2">
            <a:extLst>
              <a:ext uri="{FF2B5EF4-FFF2-40B4-BE49-F238E27FC236}">
                <a16:creationId xmlns:a16="http://schemas.microsoft.com/office/drawing/2014/main" id="{A9DA6F9B-DCB5-3F3E-462F-91D9992401AC}"/>
              </a:ext>
            </a:extLst>
          </p:cNvPr>
          <p:cNvSpPr txBox="1">
            <a:spLocks/>
          </p:cNvSpPr>
          <p:nvPr/>
        </p:nvSpPr>
        <p:spPr>
          <a:xfrm>
            <a:off x="6426927" y="1254034"/>
            <a:ext cx="5395054" cy="5375366"/>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1470" marR="0" lvl="0" indent="-285750" algn="l" defTabSz="914400" rtl="0" eaLnBrk="1" fontAlgn="auto" latinLnBrk="0" hangingPunct="1">
              <a:lnSpc>
                <a:spcPct val="110000"/>
              </a:lnSpc>
              <a:spcBef>
                <a:spcPts val="18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管理者と監督者の差が大きい項目</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10000"/>
              </a:lnSpc>
              <a:spcBef>
                <a:spcPts val="6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FF0000"/>
                </a:solidFill>
                <a:effectLst/>
                <a:uLnTx/>
                <a:uFillTx/>
                <a:latin typeface="Speedee"/>
                <a:ea typeface="+mn-ea"/>
                <a:cs typeface="+mn-cs"/>
              </a:rPr>
              <a:t>管理者＞監督者</a:t>
            </a:r>
            <a:endParaRPr kumimoji="1" lang="en-US" altLang="ja-JP" sz="1200" b="0" i="0" u="none" strike="noStrike" kern="1200" cap="none" spc="0" normalizeH="0" baseline="0" noProof="0" dirty="0">
              <a:ln>
                <a:noFill/>
              </a:ln>
              <a:solidFill>
                <a:srgbClr val="FF0000"/>
              </a:solidFill>
              <a:effectLst/>
              <a:uLnTx/>
              <a:uFillTx/>
              <a:latin typeface="Speedee"/>
              <a:ea typeface="+mn-ea"/>
              <a:cs typeface="+mn-cs"/>
            </a:endParaRPr>
          </a:p>
          <a:p>
            <a:pPr marL="33147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㉜ルールを守ることが面倒</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 (</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差</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16</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p>
          <a:p>
            <a:pPr marL="331470" marR="0" lvl="0" indent="-285750" algn="l" defTabSz="914400" rtl="0" eaLnBrk="1" fontAlgn="auto" latinLnBrk="0" hangingPunct="1">
              <a:lnSpc>
                <a:spcPct val="110000"/>
              </a:lnSpc>
              <a:spcBef>
                <a:spcPts val="6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00B050"/>
                </a:solidFill>
                <a:effectLst/>
                <a:uLnTx/>
                <a:uFillTx/>
                <a:latin typeface="Speedee"/>
                <a:ea typeface="+mn-ea"/>
                <a:cs typeface="+mn-cs"/>
              </a:rPr>
              <a:t>管理者＜監督者</a:t>
            </a:r>
            <a:endParaRPr kumimoji="1" lang="en-US" altLang="ja-JP" sz="1200" b="0" i="0" u="none" strike="noStrike" kern="1200" cap="none" spc="0" normalizeH="0" baseline="0" noProof="0" dirty="0">
              <a:ln>
                <a:noFill/>
              </a:ln>
              <a:solidFill>
                <a:srgbClr val="00B050"/>
              </a:solidFill>
              <a:effectLst/>
              <a:uLnTx/>
              <a:uFillTx/>
              <a:latin typeface="Speedee"/>
              <a:ea typeface="+mn-ea"/>
              <a:cs typeface="+mn-cs"/>
            </a:endParaRPr>
          </a:p>
          <a:p>
            <a:pPr marL="33147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⑮食品安全に関する情報は理解し易い内容で共有されている</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差</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13</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10000"/>
              </a:lnSpc>
              <a:spcBef>
                <a:spcPts val="18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管理者と作業員の差が大きい項目</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10000"/>
              </a:lnSpc>
              <a:spcBef>
                <a:spcPts val="6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FF0000"/>
                </a:solidFill>
                <a:effectLst/>
                <a:uLnTx/>
                <a:uFillTx/>
                <a:latin typeface="Speedee"/>
                <a:ea typeface="+mn-ea"/>
                <a:cs typeface="+mn-cs"/>
              </a:rPr>
              <a:t>管理者＞作業員</a:t>
            </a:r>
            <a:endParaRPr kumimoji="1" lang="en-US" altLang="ja-JP" sz="1200" b="0" i="0" u="none" strike="noStrike" kern="1200" cap="none" spc="0" normalizeH="0" baseline="0" noProof="0" dirty="0">
              <a:ln>
                <a:noFill/>
              </a:ln>
              <a:solidFill>
                <a:srgbClr val="FF0000"/>
              </a:solidFill>
              <a:effectLst/>
              <a:uLnTx/>
              <a:uFillTx/>
              <a:latin typeface="Speedee"/>
              <a:ea typeface="+mn-ea"/>
              <a:cs typeface="+mn-cs"/>
            </a:endParaRPr>
          </a:p>
          <a:p>
            <a:pPr marL="33147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㉛問題を感じたとき、そのまま作業してしまう ★</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Speedee"/>
                <a:ea typeface="+mn-ea"/>
                <a:cs typeface="+mn-cs"/>
              </a:rPr>
              <a:t>差</a:t>
            </a:r>
            <a:r>
              <a:rPr kumimoji="1" lang="en-US" altLang="ja-JP" sz="1000" b="0" i="0" u="none" strike="noStrike" kern="1200" cap="none" spc="0" normalizeH="0" baseline="0" noProof="0" dirty="0">
                <a:ln>
                  <a:noFill/>
                </a:ln>
                <a:solidFill>
                  <a:srgbClr val="FF0000"/>
                </a:solidFill>
                <a:effectLst/>
                <a:uLnTx/>
                <a:uFillTx/>
                <a:latin typeface="Speedee"/>
                <a:ea typeface="+mn-ea"/>
                <a:cs typeface="+mn-cs"/>
              </a:rPr>
              <a:t>30</a:t>
            </a:r>
            <a:r>
              <a:rPr kumimoji="1" lang="ja-JP" altLang="en-US" sz="1000" b="0" i="0" u="none" strike="noStrike" kern="1200" cap="none" spc="0" normalizeH="0" baseline="0" noProof="0" dirty="0">
                <a:ln>
                  <a:noFill/>
                </a:ln>
                <a:solidFill>
                  <a:srgbClr val="FF0000"/>
                </a:solidFill>
                <a:effectLst/>
                <a:uLnTx/>
                <a:uFillTx/>
                <a:latin typeface="Speedee"/>
                <a:ea typeface="+mn-ea"/>
                <a:cs typeface="+mn-cs"/>
              </a:rPr>
              <a:t>点</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br>
              <a:rPr kumimoji="1" lang="en-US" altLang="ja-JP" sz="1000" b="0" i="0" u="none" strike="noStrike" kern="1200" cap="none" spc="0" normalizeH="0" baseline="0" noProof="0" dirty="0">
                <a:ln>
                  <a:noFill/>
                </a:ln>
                <a:solidFill>
                  <a:srgbClr val="000000"/>
                </a:solidFill>
                <a:effectLst/>
                <a:uLnTx/>
                <a:uFillTx/>
                <a:latin typeface="Speedee"/>
                <a:ea typeface="+mn-ea"/>
                <a:cs typeface="+mn-cs"/>
              </a:rPr>
            </a:b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㉞不具合を見つけても後回しにしてしまう ★</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Speedee"/>
                <a:ea typeface="+mn-ea"/>
                <a:cs typeface="+mn-cs"/>
              </a:rPr>
              <a:t>差</a:t>
            </a:r>
            <a:r>
              <a:rPr kumimoji="1" lang="en-US" altLang="ja-JP" sz="1000" b="0" i="0" u="none" strike="noStrike" kern="1200" cap="none" spc="0" normalizeH="0" baseline="0" noProof="0" dirty="0">
                <a:ln>
                  <a:noFill/>
                </a:ln>
                <a:solidFill>
                  <a:srgbClr val="FF0000"/>
                </a:solidFill>
                <a:effectLst/>
                <a:uLnTx/>
                <a:uFillTx/>
                <a:latin typeface="Speedee"/>
                <a:ea typeface="+mn-ea"/>
                <a:cs typeface="+mn-cs"/>
              </a:rPr>
              <a:t>30</a:t>
            </a:r>
            <a:r>
              <a:rPr kumimoji="1" lang="ja-JP" altLang="en-US" sz="1000" b="0" i="0" u="none" strike="noStrike" kern="1200" cap="none" spc="0" normalizeH="0" baseline="0" noProof="0" dirty="0">
                <a:ln>
                  <a:noFill/>
                </a:ln>
                <a:solidFill>
                  <a:srgbClr val="FF0000"/>
                </a:solidFill>
                <a:effectLst/>
                <a:uLnTx/>
                <a:uFillTx/>
                <a:latin typeface="Speedee"/>
                <a:ea typeface="+mn-ea"/>
                <a:cs typeface="+mn-cs"/>
              </a:rPr>
              <a:t>点</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p>
          <a:p>
            <a:pPr marL="331470" marR="0" lvl="0" indent="-285750" algn="l" defTabSz="914400" rtl="0" eaLnBrk="1" fontAlgn="auto" latinLnBrk="0" hangingPunct="1">
              <a:lnSpc>
                <a:spcPct val="110000"/>
              </a:lnSpc>
              <a:spcBef>
                <a:spcPts val="6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00B050"/>
                </a:solidFill>
                <a:effectLst/>
                <a:uLnTx/>
                <a:uFillTx/>
                <a:latin typeface="Speedee"/>
                <a:ea typeface="+mn-ea"/>
                <a:cs typeface="+mn-cs"/>
              </a:rPr>
              <a:t>管理者＜作業員</a:t>
            </a:r>
            <a:endParaRPr kumimoji="1" lang="en-US" altLang="ja-JP" sz="1200" b="0" i="0" u="none" strike="noStrike" kern="1200" cap="none" spc="0" normalizeH="0" baseline="0" noProof="0" dirty="0">
              <a:ln>
                <a:noFill/>
              </a:ln>
              <a:solidFill>
                <a:srgbClr val="00B050"/>
              </a:solidFill>
              <a:effectLst/>
              <a:uLnTx/>
              <a:uFillTx/>
              <a:latin typeface="Speedee"/>
              <a:ea typeface="+mn-ea"/>
              <a:cs typeface="+mn-cs"/>
            </a:endParaRPr>
          </a:p>
          <a:p>
            <a:pPr marL="331470" marR="0" lvl="0" indent="-285750" algn="l" defTabSz="914400" rtl="0" eaLnBrk="1" fontAlgn="auto" latinLnBrk="0" hangingPunct="1">
              <a:lnSpc>
                <a:spcPct val="110000"/>
              </a:lnSpc>
              <a:spcBef>
                <a:spcPts val="0"/>
              </a:spcBef>
              <a:spcAft>
                <a:spcPts val="0"/>
              </a:spcAft>
              <a:buClrTx/>
              <a:buSzTx/>
              <a:buFont typeface="Wingdings" panose="05000000000000000000" pitchFamily="2" charset="2"/>
              <a:buChar char="Ø"/>
              <a:tabLst/>
              <a:defRPr/>
            </a:pP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⑨適切な人員配置が行われている </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差</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14</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Speedee"/>
                <a:ea typeface="+mn-ea"/>
                <a:cs typeface="+mn-cs"/>
              </a:rPr>
              <a:t>監督者と作業員の差が大きい項目</a:t>
            </a:r>
            <a:endParaRPr kumimoji="1" lang="en-US" altLang="ja-JP" sz="12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FF0000"/>
                </a:solidFill>
                <a:effectLst/>
                <a:uLnTx/>
                <a:uFillTx/>
                <a:latin typeface="Speedee"/>
                <a:ea typeface="+mn-ea"/>
                <a:cs typeface="+mn-cs"/>
              </a:rPr>
              <a:t>監督者＞作業員</a:t>
            </a:r>
            <a:endParaRPr kumimoji="1" lang="en-US" altLang="ja-JP" sz="1200" b="0" i="0" u="none" strike="noStrike" kern="1200" cap="none" spc="0" normalizeH="0" baseline="0" noProof="0" dirty="0">
              <a:ln>
                <a:noFill/>
              </a:ln>
              <a:solidFill>
                <a:srgbClr val="FF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㉞不具合を見つけても後回しにしてしまう </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差</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16</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p>
          <a:p>
            <a:pPr marL="331470" marR="0" lvl="0" indent="-285750" algn="l" defTabSz="914400" rtl="0" eaLnBrk="1" fontAlgn="auto" latinLnBrk="0" hangingPunct="1">
              <a:lnSpc>
                <a:spcPct val="100000"/>
              </a:lnSpc>
              <a:spcBef>
                <a:spcPts val="18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00B050"/>
                </a:solidFill>
                <a:effectLst/>
                <a:uLnTx/>
                <a:uFillTx/>
                <a:latin typeface="Speedee"/>
                <a:ea typeface="+mn-ea"/>
                <a:cs typeface="+mn-cs"/>
              </a:rPr>
              <a:t>監督者＜作業員</a:t>
            </a:r>
            <a:endParaRPr kumimoji="1" lang="en-US" altLang="ja-JP" sz="1200" b="0" i="0" u="none" strike="noStrike" kern="1200" cap="none" spc="0" normalizeH="0" baseline="0" noProof="0" dirty="0">
              <a:ln>
                <a:noFill/>
              </a:ln>
              <a:solidFill>
                <a:srgbClr val="00B05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㉚問題を感じたときに作業を止めても責められない </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差</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6</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br>
              <a:rPr kumimoji="1" lang="en-US" altLang="ja-JP" sz="1000" b="0" i="0" u="none" strike="noStrike" kern="1200" cap="none" spc="0" normalizeH="0" baseline="0" noProof="0" dirty="0">
                <a:ln>
                  <a:noFill/>
                </a:ln>
                <a:solidFill>
                  <a:srgbClr val="000000"/>
                </a:solidFill>
                <a:effectLst/>
                <a:uLnTx/>
                <a:uFillTx/>
                <a:latin typeface="Speedee"/>
                <a:ea typeface="+mn-ea"/>
                <a:cs typeface="+mn-cs"/>
              </a:rPr>
            </a:b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㊲修理をお願いできる環境が整っている </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差</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6</a:t>
            </a:r>
            <a:r>
              <a:rPr kumimoji="1" lang="ja-JP" altLang="en-US" sz="1000" b="0" i="0" u="none" strike="noStrike" kern="1200" cap="none" spc="0" normalizeH="0" baseline="0" noProof="0" dirty="0">
                <a:ln>
                  <a:noFill/>
                </a:ln>
                <a:solidFill>
                  <a:srgbClr val="000000"/>
                </a:solidFill>
                <a:effectLst/>
                <a:uLnTx/>
                <a:uFillTx/>
                <a:latin typeface="Speedee"/>
                <a:ea typeface="+mn-ea"/>
                <a:cs typeface="+mn-cs"/>
              </a:rPr>
              <a:t>点</a:t>
            </a:r>
            <a:r>
              <a:rPr kumimoji="1" lang="en-US" altLang="ja-JP" sz="1000" b="0" i="0" u="none" strike="noStrike" kern="1200" cap="none" spc="0" normalizeH="0" baseline="0" noProof="0" dirty="0">
                <a:ln>
                  <a:noFill/>
                </a:ln>
                <a:solidFill>
                  <a:srgbClr val="000000"/>
                </a:solidFill>
                <a:effectLst/>
                <a:uLnTx/>
                <a:uFillTx/>
                <a:latin typeface="Speedee"/>
                <a:ea typeface="+mn-ea"/>
                <a:cs typeface="+mn-cs"/>
              </a:rPr>
              <a:t>)</a:t>
            </a:r>
          </a:p>
          <a:p>
            <a:pPr marL="33147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000" b="0" i="0" u="none" strike="noStrike" kern="1200" cap="none" spc="0" normalizeH="0" baseline="0" noProof="0" dirty="0">
              <a:ln>
                <a:noFill/>
              </a:ln>
              <a:solidFill>
                <a:srgbClr val="000000"/>
              </a:solidFill>
              <a:effectLst/>
              <a:uLnTx/>
              <a:uFillTx/>
              <a:latin typeface="Speedee"/>
              <a:ea typeface="+mn-ea"/>
              <a:cs typeface="+mn-cs"/>
            </a:endParaRPr>
          </a:p>
          <a:p>
            <a:pPr marL="33147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000" b="0" i="0" u="none" strike="noStrike" kern="1200" cap="none" spc="0" normalizeH="0" baseline="0" noProof="0" dirty="0">
              <a:ln>
                <a:noFill/>
              </a:ln>
              <a:solidFill>
                <a:srgbClr val="000000"/>
              </a:solidFill>
              <a:effectLst/>
              <a:uLnTx/>
              <a:uFillTx/>
              <a:latin typeface="Speedee"/>
              <a:ea typeface="+mn-ea"/>
              <a:cs typeface="+mn-cs"/>
            </a:endParaRPr>
          </a:p>
          <a:p>
            <a:pPr marL="4572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Speedee"/>
                <a:ea typeface="+mn-ea"/>
                <a:cs typeface="+mn-cs"/>
              </a:rPr>
              <a:t>社内で要因分析や現場との照合を実施し、</a:t>
            </a:r>
            <a:endParaRPr kumimoji="0" lang="en-US" altLang="ja-JP" sz="2000" b="0" i="0" u="none" strike="noStrike" kern="1200" cap="none" spc="0" normalizeH="0" baseline="0" noProof="0" dirty="0">
              <a:ln>
                <a:noFill/>
              </a:ln>
              <a:solidFill>
                <a:srgbClr val="FF0000"/>
              </a:solidFill>
              <a:effectLst/>
              <a:uLnTx/>
              <a:uFillTx/>
              <a:latin typeface="Speedee"/>
              <a:ea typeface="+mn-ea"/>
              <a:cs typeface="+mn-cs"/>
            </a:endParaRPr>
          </a:p>
          <a:p>
            <a:pPr marL="4572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FF0000"/>
                </a:solidFill>
                <a:effectLst/>
                <a:uLnTx/>
                <a:uFillTx/>
                <a:latin typeface="Speedee"/>
                <a:ea typeface="+mn-ea"/>
                <a:cs typeface="+mn-cs"/>
              </a:rPr>
              <a:t>具体的な施策へとつなげていきましょう！</a:t>
            </a:r>
            <a:endParaRPr kumimoji="1" lang="en-US" altLang="ja-JP" sz="2000" b="0" i="0" u="none" strike="noStrike" kern="1200" cap="none" spc="0" normalizeH="0" baseline="0" noProof="0" dirty="0">
              <a:ln>
                <a:noFill/>
              </a:ln>
              <a:solidFill>
                <a:srgbClr val="000000"/>
              </a:solidFill>
              <a:effectLst/>
              <a:uLnTx/>
              <a:uFillTx/>
              <a:latin typeface="Speedee"/>
              <a:ea typeface="+mn-ea"/>
              <a:cs typeface="+mn-cs"/>
            </a:endParaRPr>
          </a:p>
        </p:txBody>
      </p:sp>
      <p:sp>
        <p:nvSpPr>
          <p:cNvPr id="11" name="コンテンツ プレースホルダー 2">
            <a:extLst>
              <a:ext uri="{FF2B5EF4-FFF2-40B4-BE49-F238E27FC236}">
                <a16:creationId xmlns:a16="http://schemas.microsoft.com/office/drawing/2014/main" id="{C4D00D36-55E7-F826-EF6D-D1C586EAA494}"/>
              </a:ext>
            </a:extLst>
          </p:cNvPr>
          <p:cNvSpPr txBox="1">
            <a:spLocks/>
          </p:cNvSpPr>
          <p:nvPr/>
        </p:nvSpPr>
        <p:spPr>
          <a:xfrm rot="19460236">
            <a:off x="6198740" y="3349108"/>
            <a:ext cx="5943417" cy="462402"/>
          </a:xfrm>
          <a:prstGeom prst="rect">
            <a:avLst/>
          </a:prstGeom>
          <a:solidFill>
            <a:schemeClr val="accent5">
              <a:lumMod val="20000"/>
              <a:lumOff val="80000"/>
            </a:schemeClr>
          </a:solidFill>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800"/>
              </a:spcBef>
              <a:spcAft>
                <a:spcPts val="0"/>
              </a:spcAft>
              <a:buClrTx/>
              <a:buSzTx/>
              <a:buFontTx/>
              <a:buNone/>
              <a:tabLst/>
              <a:defRPr/>
            </a:pPr>
            <a:r>
              <a:rPr kumimoji="1" lang="ja-JP" altLang="en-US" sz="2000" b="0" i="0" u="none" strike="noStrike" kern="1200" cap="none" spc="0" normalizeH="0" baseline="0" noProof="0" dirty="0">
                <a:ln>
                  <a:noFill/>
                </a:ln>
                <a:solidFill>
                  <a:srgbClr val="C8161D">
                    <a:lumMod val="40000"/>
                    <a:lumOff val="60000"/>
                  </a:srgbClr>
                </a:solidFill>
                <a:effectLst/>
                <a:uLnTx/>
                <a:uFillTx/>
                <a:latin typeface="Speedee"/>
                <a:ea typeface="+mn-ea"/>
                <a:cs typeface="+mn-cs"/>
              </a:rPr>
              <a:t>分　　　析　　　事　　　例　（　一　例　）</a:t>
            </a:r>
          </a:p>
        </p:txBody>
      </p:sp>
    </p:spTree>
    <p:extLst>
      <p:ext uri="{BB962C8B-B14F-4D97-AF65-F5344CB8AC3E}">
        <p14:creationId xmlns:p14="http://schemas.microsoft.com/office/powerpoint/2010/main" val="332455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B4F8-0F7F-C558-6AAD-BEF4AE70FEE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BC3475-7608-9176-46E8-4E5C53BF2EA2}"/>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27</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BB7B0D7A-EA8F-D2EF-ACD7-93F55F837A24}"/>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3" name="タイトル 1">
            <a:extLst>
              <a:ext uri="{FF2B5EF4-FFF2-40B4-BE49-F238E27FC236}">
                <a16:creationId xmlns:a16="http://schemas.microsoft.com/office/drawing/2014/main" id="{71833227-0F3E-4920-BC93-B0E9FE72DFE2}"/>
              </a:ext>
            </a:extLst>
          </p:cNvPr>
          <p:cNvSpPr txBox="1">
            <a:spLocks/>
          </p:cNvSpPr>
          <p:nvPr/>
        </p:nvSpPr>
        <p:spPr>
          <a:xfrm>
            <a:off x="679270" y="1525317"/>
            <a:ext cx="10878322" cy="3159895"/>
          </a:xfrm>
          <a:prstGeom prst="rect">
            <a:avLst/>
          </a:prstGeom>
        </p:spPr>
        <p:txBody>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ctr" defTabSz="914400" rtl="0" eaLnBrk="1" fontAlgn="auto" latinLnBrk="0" hangingPunct="1">
              <a:lnSpc>
                <a:spcPct val="85000"/>
              </a:lnSpc>
              <a:spcBef>
                <a:spcPts val="600"/>
              </a:spcBef>
              <a:spcAft>
                <a:spcPts val="0"/>
              </a:spcAft>
              <a:buClrTx/>
              <a:buSzTx/>
              <a:buFontTx/>
              <a:buNone/>
              <a:tabLst/>
              <a:defRPr/>
            </a:pPr>
            <a:endParaRPr kumimoji="1" lang="en-US" altLang="ja-JP" sz="3000" b="1" i="0" u="none" strike="noStrike" kern="1200" cap="none" spc="0" normalizeH="0" baseline="0" noProof="0" dirty="0">
              <a:ln>
                <a:noFill/>
              </a:ln>
              <a:solidFill>
                <a:srgbClr val="C8161D"/>
              </a:solidFill>
              <a:effectLst/>
              <a:uLnTx/>
              <a:uFillTx/>
              <a:latin typeface="Speedee"/>
              <a:ea typeface="+mj-ea"/>
              <a:cs typeface="+mj-cs"/>
            </a:endParaRPr>
          </a:p>
          <a:p>
            <a:pPr marL="0" marR="0" lvl="0" indent="0" algn="ctr" defTabSz="914400" rtl="0" eaLnBrk="1" fontAlgn="auto" latinLnBrk="0" hangingPunct="1">
              <a:lnSpc>
                <a:spcPct val="85000"/>
              </a:lnSpc>
              <a:spcBef>
                <a:spcPts val="600"/>
              </a:spcBef>
              <a:spcAft>
                <a:spcPts val="0"/>
              </a:spcAft>
              <a:buClrTx/>
              <a:buSzTx/>
              <a:buFontTx/>
              <a:buNone/>
              <a:tabLst/>
              <a:defRPr/>
            </a:pPr>
            <a:endParaRPr kumimoji="1" lang="en-US" altLang="ja-JP" sz="3000" b="1" i="0" u="none" strike="noStrike" kern="1200" cap="none" spc="0" normalizeH="0" baseline="0" noProof="0" dirty="0">
              <a:ln>
                <a:noFill/>
              </a:ln>
              <a:solidFill>
                <a:srgbClr val="C8161D"/>
              </a:solidFill>
              <a:effectLst/>
              <a:uLnTx/>
              <a:uFillTx/>
              <a:latin typeface="Speedee"/>
              <a:ea typeface="+mj-ea"/>
              <a:cs typeface="+mj-cs"/>
            </a:endParaRPr>
          </a:p>
          <a:p>
            <a:pPr marL="0" marR="0" lvl="0" indent="0" algn="ctr" defTabSz="914400" rtl="0" eaLnBrk="1" fontAlgn="auto" latinLnBrk="0" hangingPunct="1">
              <a:lnSpc>
                <a:spcPct val="85000"/>
              </a:lnSpc>
              <a:spcBef>
                <a:spcPts val="600"/>
              </a:spcBef>
              <a:spcAft>
                <a:spcPts val="0"/>
              </a:spcAft>
              <a:buClrTx/>
              <a:buSzTx/>
              <a:buFontTx/>
              <a:buNone/>
              <a:tabLst/>
              <a:defRPr/>
            </a:pPr>
            <a:endParaRPr kumimoji="1" lang="en-US" altLang="ja-JP" sz="3000" b="1" i="0" u="none" strike="noStrike" kern="1200" cap="none" spc="0" normalizeH="0" baseline="0" noProof="0" dirty="0">
              <a:ln>
                <a:noFill/>
              </a:ln>
              <a:solidFill>
                <a:srgbClr val="C8161D"/>
              </a:solidFill>
              <a:effectLst/>
              <a:uLnTx/>
              <a:uFillTx/>
              <a:latin typeface="Speedee"/>
              <a:ea typeface="+mj-ea"/>
              <a:cs typeface="+mj-cs"/>
            </a:endParaRPr>
          </a:p>
          <a:p>
            <a:pPr marL="0" marR="0" lvl="0" indent="0" algn="ctr" defTabSz="914400" rtl="0" eaLnBrk="1" fontAlgn="auto" latinLnBrk="0" hangingPunct="1">
              <a:lnSpc>
                <a:spcPct val="85000"/>
              </a:lnSpc>
              <a:spcBef>
                <a:spcPts val="600"/>
              </a:spcBef>
              <a:spcAft>
                <a:spcPts val="0"/>
              </a:spcAft>
              <a:buClrTx/>
              <a:buSzTx/>
              <a:buFontTx/>
              <a:buNone/>
              <a:tabLst/>
              <a:defRPr/>
            </a:pPr>
            <a:r>
              <a:rPr kumimoji="1" lang="ja-JP" altLang="en-US" sz="3000" b="1" i="0" u="none" strike="noStrike" kern="1200" cap="none" spc="0" normalizeH="0" baseline="0" noProof="0" dirty="0">
                <a:ln>
                  <a:noFill/>
                </a:ln>
                <a:solidFill>
                  <a:srgbClr val="C8161D"/>
                </a:solidFill>
                <a:effectLst/>
                <a:uLnTx/>
                <a:uFillTx/>
                <a:latin typeface="Speedee"/>
                <a:ea typeface="+mj-ea"/>
                <a:cs typeface="+mj-cs"/>
              </a:rPr>
              <a:t>分析事例は以上です</a:t>
            </a:r>
            <a:endParaRPr kumimoji="1" lang="en-US" altLang="ja-JP" sz="3000" b="1" i="0" u="none" strike="noStrike" kern="1200" cap="none" spc="0" normalizeH="0" baseline="0" noProof="0" dirty="0">
              <a:ln>
                <a:noFill/>
              </a:ln>
              <a:solidFill>
                <a:srgbClr val="C8161D"/>
              </a:solidFill>
              <a:effectLst/>
              <a:uLnTx/>
              <a:uFillTx/>
              <a:latin typeface="Speedee"/>
              <a:ea typeface="+mj-ea"/>
              <a:cs typeface="+mj-cs"/>
            </a:endParaRPr>
          </a:p>
          <a:p>
            <a:pPr algn="ctr">
              <a:defRPr/>
            </a:pPr>
            <a:endParaRPr kumimoji="1" lang="en-US" altLang="ja-JP" sz="1600" dirty="0">
              <a:solidFill>
                <a:srgbClr val="0083E6"/>
              </a:solidFill>
            </a:endParaRPr>
          </a:p>
          <a:p>
            <a:pPr algn="ctr">
              <a:defRPr/>
            </a:pPr>
            <a:r>
              <a:rPr kumimoji="1" lang="en-US" altLang="ja-JP" sz="1600" dirty="0">
                <a:solidFill>
                  <a:schemeClr val="tx1"/>
                </a:solidFill>
              </a:rPr>
              <a:t>※</a:t>
            </a:r>
            <a:r>
              <a:rPr kumimoji="1" lang="ja-JP" altLang="en-US" sz="1600" dirty="0">
                <a:solidFill>
                  <a:schemeClr val="tx1"/>
                </a:solidFill>
              </a:rPr>
              <a:t>これまで掲出されたシートは、このツールを利用される企業様にて報告書のフォーマットとして転用が可能です</a:t>
            </a:r>
            <a:r>
              <a:rPr kumimoji="1" lang="ja-JP" altLang="en-US" sz="1600" b="0" dirty="0">
                <a:solidFill>
                  <a:schemeClr val="tx1"/>
                </a:solidFill>
              </a:rPr>
              <a:t>。</a:t>
            </a:r>
          </a:p>
          <a:p>
            <a:pPr marL="0" marR="0" lvl="0" indent="0" algn="ctr" defTabSz="914400" rtl="0" eaLnBrk="1" fontAlgn="auto" latinLnBrk="0" hangingPunct="1">
              <a:lnSpc>
                <a:spcPct val="85000"/>
              </a:lnSpc>
              <a:spcBef>
                <a:spcPts val="600"/>
              </a:spcBef>
              <a:spcAft>
                <a:spcPts val="0"/>
              </a:spcAft>
              <a:buClrTx/>
              <a:buSzTx/>
              <a:buFontTx/>
              <a:buNone/>
              <a:tabLst/>
              <a:defRPr/>
            </a:pPr>
            <a:endParaRPr kumimoji="1" lang="ja-JP" altLang="en-US" sz="3000" b="1" i="0" u="none" strike="noStrike" kern="1200" cap="none" spc="0" normalizeH="0" baseline="0" noProof="0" dirty="0">
              <a:ln>
                <a:noFill/>
              </a:ln>
              <a:solidFill>
                <a:srgbClr val="C8161D"/>
              </a:solidFill>
              <a:effectLst/>
              <a:uLnTx/>
              <a:uFillTx/>
              <a:latin typeface="Speedee"/>
              <a:ea typeface="+mj-ea"/>
              <a:cs typeface="+mj-cs"/>
            </a:endParaRPr>
          </a:p>
        </p:txBody>
      </p:sp>
    </p:spTree>
    <p:extLst>
      <p:ext uri="{BB962C8B-B14F-4D97-AF65-F5344CB8AC3E}">
        <p14:creationId xmlns:p14="http://schemas.microsoft.com/office/powerpoint/2010/main" val="273060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4147-9C2A-16F5-1507-7CC6E56C203E}"/>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AF1A2E5-ECD3-60EE-46A3-645C110E9BE5}"/>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28</a:t>
            </a:fld>
            <a:endParaRPr lang="en-US" dirty="0"/>
          </a:p>
        </p:txBody>
      </p:sp>
      <p:sp>
        <p:nvSpPr>
          <p:cNvPr id="5" name="タイトル 5">
            <a:extLst>
              <a:ext uri="{FF2B5EF4-FFF2-40B4-BE49-F238E27FC236}">
                <a16:creationId xmlns:a16="http://schemas.microsoft.com/office/drawing/2014/main" id="{7F66D390-3A87-EDAA-587A-DDA0E4742CC3}"/>
              </a:ext>
            </a:extLst>
          </p:cNvPr>
          <p:cNvSpPr txBox="1">
            <a:spLocks/>
          </p:cNvSpPr>
          <p:nvPr/>
        </p:nvSpPr>
        <p:spPr>
          <a:xfrm>
            <a:off x="837882" y="365760"/>
            <a:ext cx="10790238" cy="731520"/>
          </a:xfrm>
          <a:prstGeom prst="rect">
            <a:avLst/>
          </a:prstGeom>
        </p:spPr>
        <p:txBody>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r>
              <a:rPr lang="en-US" altLang="ja-JP" dirty="0">
                <a:latin typeface="BIZ UDPゴシック" panose="020B0400000000000000" pitchFamily="50" charset="-128"/>
                <a:ea typeface="BIZ UDPゴシック" panose="020B0400000000000000" pitchFamily="50" charset="-128"/>
              </a:rPr>
              <a:t>3. </a:t>
            </a:r>
            <a:r>
              <a:rPr lang="ja-JP" altLang="en-US" dirty="0">
                <a:latin typeface="BIZ UDPゴシック" panose="020B0400000000000000" pitchFamily="50" charset="-128"/>
                <a:ea typeface="BIZ UDPゴシック" panose="020B0400000000000000" pitchFamily="50" charset="-128"/>
              </a:rPr>
              <a:t>アンケート実施後の流れ</a:t>
            </a:r>
          </a:p>
        </p:txBody>
      </p:sp>
      <p:sp>
        <p:nvSpPr>
          <p:cNvPr id="6" name="コンテンツ プレースホルダー 6">
            <a:extLst>
              <a:ext uri="{FF2B5EF4-FFF2-40B4-BE49-F238E27FC236}">
                <a16:creationId xmlns:a16="http://schemas.microsoft.com/office/drawing/2014/main" id="{6563EED2-F928-670E-C36D-753B4FE206CC}"/>
              </a:ext>
            </a:extLst>
          </p:cNvPr>
          <p:cNvSpPr txBox="1">
            <a:spLocks/>
          </p:cNvSpPr>
          <p:nvPr/>
        </p:nvSpPr>
        <p:spPr>
          <a:xfrm>
            <a:off x="837882" y="1097280"/>
            <a:ext cx="10790238" cy="5669280"/>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2"/>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endParaRPr lang="en-US" altLang="ja-JP" sz="2000" dirty="0"/>
          </a:p>
          <a:p>
            <a:pPr marL="0" indent="0">
              <a:buNone/>
            </a:pPr>
            <a:endParaRPr lang="en-US" altLang="ja-JP" sz="2000" dirty="0"/>
          </a:p>
        </p:txBody>
      </p:sp>
      <p:sp>
        <p:nvSpPr>
          <p:cNvPr id="19" name="コンテンツ プレースホルダー 6">
            <a:extLst>
              <a:ext uri="{FF2B5EF4-FFF2-40B4-BE49-F238E27FC236}">
                <a16:creationId xmlns:a16="http://schemas.microsoft.com/office/drawing/2014/main" id="{F36C4B66-10CD-04DF-7B2C-507AD0054E4A}"/>
              </a:ext>
            </a:extLst>
          </p:cNvPr>
          <p:cNvSpPr txBox="1">
            <a:spLocks/>
          </p:cNvSpPr>
          <p:nvPr/>
        </p:nvSpPr>
        <p:spPr>
          <a:xfrm>
            <a:off x="838200" y="5443943"/>
            <a:ext cx="10058400" cy="1139737"/>
          </a:xfrm>
          <a:prstGeom prst="rect">
            <a:avLst/>
          </a:prstGeom>
        </p:spPr>
        <p:txBody>
          <a:bodyPr>
            <a:normAutofit fontScale="62500" lnSpcReduction="20000"/>
          </a:bodyPr>
          <a:lstStyle>
            <a:lvl1pPr marL="287338" indent="-287338" algn="l" defTabSz="914400" rtl="0" eaLnBrk="1" latinLnBrk="0" hangingPunct="1">
              <a:lnSpc>
                <a:spcPct val="90000"/>
              </a:lnSpc>
              <a:spcBef>
                <a:spcPts val="1800"/>
              </a:spcBef>
              <a:buFontTx/>
              <a:buBlip>
                <a:blip r:embed="rId2"/>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 アンケート結果は各カテゴリーが数値化されますが、数値だけですべてを判断できるものではありません</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2</a:t>
            </a:r>
            <a:r>
              <a:rPr lang="ja-JP" altLang="en-US" sz="1800" dirty="0">
                <a:latin typeface="BIZ UDPゴシック" panose="020B0400000000000000" pitchFamily="50" charset="-128"/>
                <a:ea typeface="BIZ UDPゴシック" panose="020B0400000000000000" pitchFamily="50" charset="-128"/>
              </a:rPr>
              <a:t> アンケート結果の要因を従業員の状況、不良品発生率、クレーム発生率、微生物検査結果等も含めて多角的に分析してください</a:t>
            </a:r>
            <a:endParaRPr lang="en-US" altLang="ja-JP" sz="18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800" dirty="0">
                <a:latin typeface="BIZ UDPゴシック" panose="020B0400000000000000" pitchFamily="50" charset="-128"/>
                <a:ea typeface="BIZ UDPゴシック" panose="020B0400000000000000" pitchFamily="50" charset="-128"/>
              </a:rPr>
              <a:t>*</a:t>
            </a:r>
            <a:r>
              <a:rPr lang="en-US" altLang="ja-JP" sz="1800" dirty="0">
                <a:latin typeface="BIZ UDPゴシック" panose="020B0400000000000000" pitchFamily="50" charset="-128"/>
                <a:ea typeface="BIZ UDPゴシック" panose="020B0400000000000000" pitchFamily="50" charset="-128"/>
              </a:rPr>
              <a:t>3</a:t>
            </a:r>
            <a:r>
              <a:rPr lang="ja-JP" altLang="en-US" sz="1800" dirty="0">
                <a:latin typeface="BIZ UDPゴシック" panose="020B0400000000000000" pitchFamily="50" charset="-128"/>
                <a:ea typeface="BIZ UDPゴシック" panose="020B0400000000000000" pitchFamily="50" charset="-128"/>
              </a:rPr>
              <a:t> 食品安全文化の分析結果を組織内で議論し、組織にとって必要な施策・改善策を決定してください</a:t>
            </a:r>
          </a:p>
          <a:p>
            <a:pPr>
              <a:lnSpc>
                <a:spcPct val="120000"/>
              </a:lnSpc>
            </a:pPr>
            <a:endParaRPr lang="ja-JP" altLang="en-US" sz="1800" dirty="0"/>
          </a:p>
        </p:txBody>
      </p:sp>
      <p:pic>
        <p:nvPicPr>
          <p:cNvPr id="3" name="図 2">
            <a:extLst>
              <a:ext uri="{FF2B5EF4-FFF2-40B4-BE49-F238E27FC236}">
                <a16:creationId xmlns:a16="http://schemas.microsoft.com/office/drawing/2014/main" id="{383D623B-AC96-FA40-9857-62CDD805C3A9}"/>
              </a:ext>
            </a:extLst>
          </p:cNvPr>
          <p:cNvPicPr>
            <a:picLocks noChangeAspect="1"/>
          </p:cNvPicPr>
          <p:nvPr/>
        </p:nvPicPr>
        <p:blipFill>
          <a:blip r:embed="rId3"/>
          <a:stretch>
            <a:fillRect/>
          </a:stretch>
        </p:blipFill>
        <p:spPr>
          <a:xfrm>
            <a:off x="833827" y="1057387"/>
            <a:ext cx="6399647" cy="4200413"/>
          </a:xfrm>
          <a:prstGeom prst="rect">
            <a:avLst/>
          </a:prstGeom>
        </p:spPr>
      </p:pic>
      <p:pic>
        <p:nvPicPr>
          <p:cNvPr id="2" name="図 1">
            <a:extLst>
              <a:ext uri="{FF2B5EF4-FFF2-40B4-BE49-F238E27FC236}">
                <a16:creationId xmlns:a16="http://schemas.microsoft.com/office/drawing/2014/main" id="{4DC9D437-C1FD-4FDB-FF70-7A4866879504}"/>
              </a:ext>
            </a:extLst>
          </p:cNvPr>
          <p:cNvPicPr>
            <a:picLocks noChangeAspect="1"/>
          </p:cNvPicPr>
          <p:nvPr/>
        </p:nvPicPr>
        <p:blipFill>
          <a:blip r:embed="rId4"/>
          <a:srcRect l="6399" t="8646"/>
          <a:stretch/>
        </p:blipFill>
        <p:spPr>
          <a:xfrm>
            <a:off x="10450790" y="293906"/>
            <a:ext cx="1337509" cy="835456"/>
          </a:xfrm>
          <a:prstGeom prst="rect">
            <a:avLst/>
          </a:prstGeom>
        </p:spPr>
      </p:pic>
    </p:spTree>
    <p:extLst>
      <p:ext uri="{BB962C8B-B14F-4D97-AF65-F5344CB8AC3E}">
        <p14:creationId xmlns:p14="http://schemas.microsoft.com/office/powerpoint/2010/main" val="368438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B2C69B0-21D4-049B-81F6-2059763B03C7}"/>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29</a:t>
            </a:fld>
            <a:endParaRPr lang="en-US" dirty="0"/>
          </a:p>
        </p:txBody>
      </p:sp>
      <p:sp>
        <p:nvSpPr>
          <p:cNvPr id="3" name="タイトル 5">
            <a:extLst>
              <a:ext uri="{FF2B5EF4-FFF2-40B4-BE49-F238E27FC236}">
                <a16:creationId xmlns:a16="http://schemas.microsoft.com/office/drawing/2014/main" id="{E99FA30E-35D9-A2ED-70FF-31E078B38CE5}"/>
              </a:ext>
            </a:extLst>
          </p:cNvPr>
          <p:cNvSpPr txBox="1">
            <a:spLocks/>
          </p:cNvSpPr>
          <p:nvPr/>
        </p:nvSpPr>
        <p:spPr>
          <a:xfrm>
            <a:off x="700881" y="2377440"/>
            <a:ext cx="10790238" cy="731520"/>
          </a:xfrm>
          <a:prstGeom prst="rect">
            <a:avLst/>
          </a:prstGeom>
        </p:spPr>
        <p:txBody>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algn="ctr"/>
            <a:r>
              <a:rPr lang="ja-JP" altLang="en-US" sz="4400" b="0" dirty="0">
                <a:solidFill>
                  <a:schemeClr val="tx1"/>
                </a:solidFill>
              </a:rPr>
              <a:t>参考資料</a:t>
            </a:r>
            <a:endParaRPr lang="en-US" altLang="ja-JP" sz="4400" b="0" dirty="0">
              <a:solidFill>
                <a:schemeClr val="tx1"/>
              </a:solidFill>
            </a:endParaRPr>
          </a:p>
          <a:p>
            <a:pPr algn="ctr"/>
            <a:endParaRPr lang="en-US" altLang="ja-JP" b="0" dirty="0">
              <a:solidFill>
                <a:schemeClr val="tx1"/>
              </a:solidFill>
            </a:endParaRPr>
          </a:p>
          <a:p>
            <a:pPr algn="ctr"/>
            <a:r>
              <a:rPr lang="en-US" altLang="ja-JP" b="0" dirty="0">
                <a:solidFill>
                  <a:schemeClr val="tx1"/>
                </a:solidFill>
              </a:rPr>
              <a:t>FCP</a:t>
            </a:r>
            <a:r>
              <a:rPr lang="ja-JP" altLang="en-US" b="0" dirty="0">
                <a:solidFill>
                  <a:schemeClr val="tx1"/>
                </a:solidFill>
              </a:rPr>
              <a:t>の食品安全文化</a:t>
            </a:r>
            <a:r>
              <a:rPr lang="en-US" altLang="ja-JP" b="0" dirty="0">
                <a:solidFill>
                  <a:schemeClr val="tx1"/>
                </a:solidFill>
              </a:rPr>
              <a:t>5</a:t>
            </a:r>
            <a:r>
              <a:rPr lang="ja-JP" altLang="en-US" b="0" dirty="0">
                <a:solidFill>
                  <a:schemeClr val="tx1"/>
                </a:solidFill>
              </a:rPr>
              <a:t>要素と</a:t>
            </a:r>
            <a:r>
              <a:rPr lang="en-US" altLang="ja-JP" b="0" dirty="0">
                <a:solidFill>
                  <a:schemeClr val="tx1"/>
                </a:solidFill>
              </a:rPr>
              <a:t>GFSI</a:t>
            </a:r>
            <a:r>
              <a:rPr lang="ja-JP" altLang="en-US" b="0" dirty="0">
                <a:solidFill>
                  <a:schemeClr val="tx1"/>
                </a:solidFill>
              </a:rPr>
              <a:t>の</a:t>
            </a:r>
            <a:r>
              <a:rPr lang="en-US" altLang="ja-JP" b="0" dirty="0">
                <a:solidFill>
                  <a:schemeClr val="tx1"/>
                </a:solidFill>
              </a:rPr>
              <a:t>5</a:t>
            </a:r>
            <a:r>
              <a:rPr lang="ja-JP" altLang="en-US" b="0" dirty="0">
                <a:solidFill>
                  <a:schemeClr val="tx1"/>
                </a:solidFill>
              </a:rPr>
              <a:t>側面の相関</a:t>
            </a:r>
          </a:p>
        </p:txBody>
      </p:sp>
      <p:pic>
        <p:nvPicPr>
          <p:cNvPr id="4" name="図 3">
            <a:extLst>
              <a:ext uri="{FF2B5EF4-FFF2-40B4-BE49-F238E27FC236}">
                <a16:creationId xmlns:a16="http://schemas.microsoft.com/office/drawing/2014/main" id="{396EF874-8304-AE75-639C-D54C098865B2}"/>
              </a:ext>
            </a:extLst>
          </p:cNvPr>
          <p:cNvPicPr>
            <a:picLocks noChangeAspect="1"/>
          </p:cNvPicPr>
          <p:nvPr/>
        </p:nvPicPr>
        <p:blipFill>
          <a:blip r:embed="rId2"/>
          <a:srcRect l="6399" t="8646"/>
          <a:stretch/>
        </p:blipFill>
        <p:spPr>
          <a:xfrm>
            <a:off x="10450790" y="293906"/>
            <a:ext cx="1337509" cy="835456"/>
          </a:xfrm>
          <a:prstGeom prst="rect">
            <a:avLst/>
          </a:prstGeom>
        </p:spPr>
      </p:pic>
    </p:spTree>
    <p:extLst>
      <p:ext uri="{BB962C8B-B14F-4D97-AF65-F5344CB8AC3E}">
        <p14:creationId xmlns:p14="http://schemas.microsoft.com/office/powerpoint/2010/main" val="98514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5">
            <a:extLst>
              <a:ext uri="{FF2B5EF4-FFF2-40B4-BE49-F238E27FC236}">
                <a16:creationId xmlns:a16="http://schemas.microsoft.com/office/drawing/2014/main" id="{17E74491-606D-6C4A-0FFA-6AE5BE86AC21}"/>
              </a:ext>
            </a:extLst>
          </p:cNvPr>
          <p:cNvSpPr txBox="1">
            <a:spLocks/>
          </p:cNvSpPr>
          <p:nvPr/>
        </p:nvSpPr>
        <p:spPr>
          <a:xfrm>
            <a:off x="838200" y="410845"/>
            <a:ext cx="10790238" cy="731520"/>
          </a:xfrm>
          <a:prstGeom prst="rect">
            <a:avLst/>
          </a:prstGeom>
        </p:spPr>
        <p:txBody>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r>
              <a:rPr lang="en-US" altLang="ja-JP" dirty="0">
                <a:latin typeface="BIZ UDPゴシック" panose="020B0400000000000000" pitchFamily="50" charset="-128"/>
                <a:ea typeface="BIZ UDPゴシック" panose="020B0400000000000000" pitchFamily="50" charset="-128"/>
              </a:rPr>
              <a:t>FCP</a:t>
            </a:r>
            <a:r>
              <a:rPr lang="ja-JP" altLang="en-US" dirty="0">
                <a:latin typeface="BIZ UDPゴシック" panose="020B0400000000000000" pitchFamily="50" charset="-128"/>
                <a:ea typeface="BIZ UDPゴシック" panose="020B0400000000000000" pitchFamily="50" charset="-128"/>
              </a:rPr>
              <a:t>食品安全文化の可視化に関する研究会の成果</a:t>
            </a:r>
          </a:p>
        </p:txBody>
      </p:sp>
      <p:sp>
        <p:nvSpPr>
          <p:cNvPr id="5" name="コンテンツ プレースホルダー 6">
            <a:extLst>
              <a:ext uri="{FF2B5EF4-FFF2-40B4-BE49-F238E27FC236}">
                <a16:creationId xmlns:a16="http://schemas.microsoft.com/office/drawing/2014/main" id="{F5F6B8BB-B9D5-1F95-44B4-D9AC9FCEE866}"/>
              </a:ext>
            </a:extLst>
          </p:cNvPr>
          <p:cNvSpPr txBox="1">
            <a:spLocks/>
          </p:cNvSpPr>
          <p:nvPr/>
        </p:nvSpPr>
        <p:spPr>
          <a:xfrm>
            <a:off x="838200" y="1508760"/>
            <a:ext cx="4846320" cy="4344035"/>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Tx/>
              <a:buNone/>
            </a:pPr>
            <a:r>
              <a:rPr lang="ja-JP" altLang="en-US" sz="1400" b="1" dirty="0">
                <a:latin typeface="BIZ UDPゴシック" panose="020B0400000000000000" pitchFamily="50" charset="-128"/>
                <a:ea typeface="BIZ UDPゴシック" panose="020B0400000000000000" pitchFamily="50" charset="-128"/>
              </a:rPr>
              <a:t>第</a:t>
            </a:r>
            <a:r>
              <a:rPr lang="en-US" altLang="ja-JP" sz="1400" b="1" dirty="0">
                <a:latin typeface="BIZ UDPゴシック" panose="020B0400000000000000" pitchFamily="50" charset="-128"/>
                <a:ea typeface="BIZ UDPゴシック" panose="020B0400000000000000" pitchFamily="50" charset="-128"/>
              </a:rPr>
              <a:t>1</a:t>
            </a:r>
            <a:r>
              <a:rPr lang="ja-JP" altLang="en-US" sz="1400" b="1" dirty="0">
                <a:latin typeface="BIZ UDPゴシック" panose="020B0400000000000000" pitchFamily="50" charset="-128"/>
                <a:ea typeface="BIZ UDPゴシック" panose="020B0400000000000000" pitchFamily="50" charset="-128"/>
              </a:rPr>
              <a:t>期の成果：</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農林水産省の</a:t>
            </a:r>
            <a:r>
              <a:rPr lang="en-US" altLang="ja-JP" sz="1400" dirty="0">
                <a:latin typeface="BIZ UDPゴシック" panose="020B0400000000000000" pitchFamily="50" charset="-128"/>
                <a:ea typeface="BIZ UDPゴシック" panose="020B0400000000000000" pitchFamily="50" charset="-128"/>
              </a:rPr>
              <a:t>FCP</a:t>
            </a:r>
            <a:r>
              <a:rPr lang="ja-JP" altLang="en-US" sz="1400" dirty="0">
                <a:latin typeface="BIZ UDPゴシック" panose="020B0400000000000000" pitchFamily="50" charset="-128"/>
                <a:ea typeface="BIZ UDPゴシック" panose="020B0400000000000000" pitchFamily="50" charset="-128"/>
              </a:rPr>
              <a:t>にて、</a:t>
            </a:r>
            <a:r>
              <a:rPr lang="en-US" altLang="ja-JP" sz="1400" dirty="0">
                <a:latin typeface="BIZ UDPゴシック" panose="020B0400000000000000" pitchFamily="50" charset="-128"/>
                <a:ea typeface="BIZ UDPゴシック" panose="020B0400000000000000" pitchFamily="50" charset="-128"/>
              </a:rPr>
              <a:t>23</a:t>
            </a:r>
            <a:r>
              <a:rPr lang="ja-JP" altLang="en-US" sz="1400" dirty="0">
                <a:latin typeface="BIZ UDPゴシック" panose="020B0400000000000000" pitchFamily="50" charset="-128"/>
                <a:ea typeface="BIZ UDPゴシック" panose="020B0400000000000000" pitchFamily="50" charset="-128"/>
              </a:rPr>
              <a:t>法人</a:t>
            </a:r>
            <a:r>
              <a:rPr lang="en-US" altLang="ja-JP" sz="1400" dirty="0">
                <a:latin typeface="BIZ UDPゴシック" panose="020B0400000000000000" pitchFamily="50" charset="-128"/>
                <a:ea typeface="BIZ UDPゴシック" panose="020B0400000000000000" pitchFamily="50" charset="-128"/>
              </a:rPr>
              <a:t>24</a:t>
            </a:r>
            <a:r>
              <a:rPr lang="ja-JP" altLang="en-US" sz="1400" dirty="0">
                <a:latin typeface="BIZ UDPゴシック" panose="020B0400000000000000" pitchFamily="50" charset="-128"/>
                <a:ea typeface="BIZ UDPゴシック" panose="020B0400000000000000" pitchFamily="50" charset="-128"/>
              </a:rPr>
              <a:t>名による「食品安全文化の可視化に関する研究会」が開催されました。研究会では</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社の事例共有に加え、中小事業者も活用できる可視化ツールの開発と実用性評価が行われました。</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研究会は、現場作業者の意識や行動を把握するためのツールを開発しました。食品安全を支えるのは従業員一人ひとりの積み重ねであるとの考えに基づき、ＧＦＳＩの定義する５つの側面と</a:t>
            </a:r>
            <a:r>
              <a:rPr lang="en-US" altLang="ja-JP" sz="1400" dirty="0">
                <a:latin typeface="BIZ UDPゴシック" panose="020B0400000000000000" pitchFamily="50" charset="-128"/>
                <a:ea typeface="BIZ UDPゴシック" panose="020B0400000000000000" pitchFamily="50" charset="-128"/>
              </a:rPr>
              <a:t>3</a:t>
            </a:r>
            <a:r>
              <a:rPr lang="ja-JP" altLang="en-US" sz="1400" dirty="0">
                <a:latin typeface="BIZ UDPゴシック" panose="020B0400000000000000" pitchFamily="50" charset="-128"/>
                <a:ea typeface="BIZ UDPゴシック" panose="020B0400000000000000" pitchFamily="50" charset="-128"/>
              </a:rPr>
              <a:t>９の設問で構成されており、現場の意識を分析・反映させることで、職場の強みや改善点を客観的に評価できる設計としました。</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第</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期において実証実験を通じ実用性は評価されたものの、結果の妥当性検証には至らなかったため、第</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期においては、ツールの妥当性検証と議論を深め、中小事業者にとってより使いやすい内容への改定と、ツールの利用促進を継続することを決定しました。</a:t>
            </a:r>
          </a:p>
          <a:p>
            <a:pPr marL="0" indent="0">
              <a:lnSpc>
                <a:spcPct val="120000"/>
              </a:lnSpc>
              <a:buNone/>
            </a:pPr>
            <a:endParaRPr lang="en-US" altLang="ja-JP" sz="1400" dirty="0">
              <a:latin typeface="BIZ UDPゴシック" panose="020B0400000000000000" pitchFamily="50" charset="-128"/>
              <a:ea typeface="BIZ UDPゴシック" panose="020B0400000000000000" pitchFamily="50" charset="-128"/>
            </a:endParaRPr>
          </a:p>
        </p:txBody>
      </p:sp>
      <p:sp>
        <p:nvSpPr>
          <p:cNvPr id="6" name="コンテンツ プレースホルダー 6">
            <a:extLst>
              <a:ext uri="{FF2B5EF4-FFF2-40B4-BE49-F238E27FC236}">
                <a16:creationId xmlns:a16="http://schemas.microsoft.com/office/drawing/2014/main" id="{D1C3465E-9FDB-13C7-1F77-060DF2A6C96E}"/>
              </a:ext>
            </a:extLst>
          </p:cNvPr>
          <p:cNvSpPr txBox="1">
            <a:spLocks/>
          </p:cNvSpPr>
          <p:nvPr/>
        </p:nvSpPr>
        <p:spPr>
          <a:xfrm>
            <a:off x="6507480" y="1508760"/>
            <a:ext cx="4846320" cy="4344035"/>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ja-JP" altLang="en-US" sz="1400" b="1" dirty="0">
                <a:latin typeface="BIZ UDPゴシック" panose="020B0400000000000000" pitchFamily="50" charset="-128"/>
                <a:ea typeface="BIZ UDPゴシック" panose="020B0400000000000000" pitchFamily="50" charset="-128"/>
              </a:rPr>
              <a:t>第</a:t>
            </a:r>
            <a:r>
              <a:rPr lang="en-US" altLang="ja-JP" sz="1400" b="1" dirty="0">
                <a:latin typeface="BIZ UDPゴシック" panose="020B0400000000000000" pitchFamily="50" charset="-128"/>
                <a:ea typeface="BIZ UDPゴシック" panose="020B0400000000000000" pitchFamily="50" charset="-128"/>
              </a:rPr>
              <a:t>2</a:t>
            </a:r>
            <a:r>
              <a:rPr lang="ja-JP" altLang="en-US" sz="1400" b="1" dirty="0">
                <a:latin typeface="BIZ UDPゴシック" panose="020B0400000000000000" pitchFamily="50" charset="-128"/>
                <a:ea typeface="BIZ UDPゴシック" panose="020B0400000000000000" pitchFamily="50" charset="-128"/>
              </a:rPr>
              <a:t>期の成果：</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20000"/>
              </a:lnSpc>
              <a:buNone/>
            </a:pPr>
            <a:r>
              <a:rPr lang="en-US" altLang="ja-JP" sz="1400" dirty="0">
                <a:latin typeface="BIZ UDPゴシック" panose="020B0400000000000000" pitchFamily="50" charset="-128"/>
                <a:ea typeface="BIZ UDPゴシック" panose="020B0400000000000000" pitchFamily="50" charset="-128"/>
              </a:rPr>
              <a:t>FCP</a:t>
            </a:r>
            <a:r>
              <a:rPr lang="ja-JP" altLang="en-US" sz="1400" dirty="0">
                <a:latin typeface="BIZ UDPゴシック" panose="020B0400000000000000" pitchFamily="50" charset="-128"/>
                <a:ea typeface="BIZ UDPゴシック" panose="020B0400000000000000" pitchFamily="50" charset="-128"/>
              </a:rPr>
              <a:t>食品安全文化研究会では、産学連携により開発した「食品安全文化無料測定ツール」を第</a:t>
            </a:r>
            <a:r>
              <a:rPr lang="en-US" altLang="ja-JP" sz="1400" dirty="0">
                <a:latin typeface="BIZ UDPゴシック" panose="020B0400000000000000" pitchFamily="50" charset="-128"/>
                <a:ea typeface="BIZ UDPゴシック" panose="020B0400000000000000" pitchFamily="50" charset="-128"/>
              </a:rPr>
              <a:t>2</a:t>
            </a:r>
            <a:r>
              <a:rPr lang="ja-JP" altLang="en-US" sz="1400" dirty="0">
                <a:latin typeface="BIZ UDPゴシック" panose="020B0400000000000000" pitchFamily="50" charset="-128"/>
                <a:ea typeface="BIZ UDPゴシック" panose="020B0400000000000000" pitchFamily="50" charset="-128"/>
              </a:rPr>
              <a:t>期の活動で改定しました。</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主な変更点は、現場の利便性を追求した多言語化と軽量化です。国際化する製造現場に対応し、技能実習生の出身国を考慮した</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言語を新たに追加しました。また、ツールの妥当性を検証するとともに、統計的手法を用いて評価項目を</a:t>
            </a:r>
            <a:r>
              <a:rPr lang="en-US" altLang="ja-JP" sz="1400" dirty="0">
                <a:latin typeface="BIZ UDPゴシック" panose="020B0400000000000000" pitchFamily="50" charset="-128"/>
                <a:ea typeface="BIZ UDPゴシック" panose="020B0400000000000000" pitchFamily="50" charset="-128"/>
              </a:rPr>
              <a:t>39</a:t>
            </a:r>
            <a:r>
              <a:rPr lang="ja-JP" altLang="en-US" sz="1400" dirty="0">
                <a:latin typeface="BIZ UDPゴシック" panose="020B0400000000000000" pitchFamily="50" charset="-128"/>
                <a:ea typeface="BIZ UDPゴシック" panose="020B0400000000000000" pitchFamily="50" charset="-128"/>
              </a:rPr>
              <a:t>から</a:t>
            </a:r>
            <a:r>
              <a:rPr lang="en-US" altLang="ja-JP" sz="1400" dirty="0">
                <a:latin typeface="BIZ UDPゴシック" panose="020B0400000000000000" pitchFamily="50" charset="-128"/>
                <a:ea typeface="BIZ UDPゴシック" panose="020B0400000000000000" pitchFamily="50" charset="-128"/>
              </a:rPr>
              <a:t>31</a:t>
            </a:r>
            <a:r>
              <a:rPr lang="ja-JP" altLang="en-US" sz="1400" dirty="0">
                <a:latin typeface="BIZ UDPゴシック" panose="020B0400000000000000" pitchFamily="50" charset="-128"/>
                <a:ea typeface="BIZ UDPゴシック" panose="020B0400000000000000" pitchFamily="50" charset="-128"/>
              </a:rPr>
              <a:t>へ削減し、回答負荷を軽減しました。</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さらに、項目を「リーダーシップ」、「リソース支援」、「コミュニケーション」、「リスク認知」、「（従業員の）関与」 の中小企業でも直感的に理解できる独自の</a:t>
            </a:r>
            <a:r>
              <a:rPr lang="en-US" altLang="ja-JP" sz="1400" dirty="0">
                <a:latin typeface="BIZ UDPゴシック" panose="020B0400000000000000" pitchFamily="50" charset="-128"/>
                <a:ea typeface="BIZ UDPゴシック" panose="020B0400000000000000" pitchFamily="50" charset="-128"/>
              </a:rPr>
              <a:t>5</a:t>
            </a:r>
            <a:r>
              <a:rPr lang="ja-JP" altLang="en-US" sz="1400" dirty="0">
                <a:latin typeface="BIZ UDPゴシック" panose="020B0400000000000000" pitchFamily="50" charset="-128"/>
                <a:ea typeface="BIZ UDPゴシック" panose="020B0400000000000000" pitchFamily="50" charset="-128"/>
              </a:rPr>
              <a:t>要素に再編し、</a:t>
            </a:r>
            <a:r>
              <a:rPr lang="en-US" altLang="ja-JP" sz="1400" dirty="0">
                <a:latin typeface="BIZ UDPゴシック" panose="020B0400000000000000" pitchFamily="50" charset="-128"/>
                <a:ea typeface="BIZ UDPゴシック" panose="020B0400000000000000" pitchFamily="50" charset="-128"/>
              </a:rPr>
              <a:t>GFSI</a:t>
            </a:r>
            <a:r>
              <a:rPr lang="ja-JP" altLang="en-US" sz="1400" dirty="0">
                <a:latin typeface="BIZ UDPゴシック" panose="020B0400000000000000" pitchFamily="50" charset="-128"/>
                <a:ea typeface="BIZ UDPゴシック" panose="020B0400000000000000" pitchFamily="50" charset="-128"/>
              </a:rPr>
              <a:t>の定義を踏襲しつつ、より実戦的で導入しやすいツールへと磨き上げました。</a:t>
            </a:r>
            <a:endParaRPr lang="en-US" altLang="ja-JP" sz="14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82ABD268-398D-C0D8-0755-D2FC34E9DC49}"/>
              </a:ext>
            </a:extLst>
          </p:cNvPr>
          <p:cNvPicPr>
            <a:picLocks noChangeAspect="1"/>
          </p:cNvPicPr>
          <p:nvPr/>
        </p:nvPicPr>
        <p:blipFill>
          <a:blip r:embed="rId4"/>
          <a:srcRect l="6399" t="8646"/>
          <a:stretch/>
        </p:blipFill>
        <p:spPr>
          <a:xfrm>
            <a:off x="10450790" y="293906"/>
            <a:ext cx="1337509" cy="835456"/>
          </a:xfrm>
          <a:prstGeom prst="rect">
            <a:avLst/>
          </a:prstGeom>
        </p:spPr>
      </p:pic>
    </p:spTree>
    <p:extLst>
      <p:ext uri="{BB962C8B-B14F-4D97-AF65-F5344CB8AC3E}">
        <p14:creationId xmlns:p14="http://schemas.microsoft.com/office/powerpoint/2010/main" val="278378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E6A8A-3156-4993-5869-EA735821DF6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E6512C-E283-5255-7492-FA02C62334F8}"/>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30</a:t>
            </a:fld>
            <a:endParaRPr lang="en-US" dirty="0"/>
          </a:p>
        </p:txBody>
      </p:sp>
      <p:pic>
        <p:nvPicPr>
          <p:cNvPr id="3" name="図 2">
            <a:extLst>
              <a:ext uri="{FF2B5EF4-FFF2-40B4-BE49-F238E27FC236}">
                <a16:creationId xmlns:a16="http://schemas.microsoft.com/office/drawing/2014/main" id="{CF4FB354-7953-8786-D9B3-4CA2908A31B7}"/>
              </a:ext>
            </a:extLst>
          </p:cNvPr>
          <p:cNvPicPr>
            <a:picLocks noChangeAspect="1"/>
          </p:cNvPicPr>
          <p:nvPr/>
        </p:nvPicPr>
        <p:blipFill>
          <a:blip r:embed="rId3"/>
          <a:srcRect l="6399" t="8646"/>
          <a:stretch/>
        </p:blipFill>
        <p:spPr>
          <a:xfrm>
            <a:off x="10450790" y="293906"/>
            <a:ext cx="1337509" cy="835456"/>
          </a:xfrm>
          <a:prstGeom prst="rect">
            <a:avLst/>
          </a:prstGeom>
        </p:spPr>
      </p:pic>
      <p:sp>
        <p:nvSpPr>
          <p:cNvPr id="4" name="タイトル 1">
            <a:extLst>
              <a:ext uri="{FF2B5EF4-FFF2-40B4-BE49-F238E27FC236}">
                <a16:creationId xmlns:a16="http://schemas.microsoft.com/office/drawing/2014/main" id="{7A53AA08-CB58-D5CB-AB62-6BA7722F411E}"/>
              </a:ext>
            </a:extLst>
          </p:cNvPr>
          <p:cNvSpPr txBox="1">
            <a:spLocks/>
          </p:cNvSpPr>
          <p:nvPr/>
        </p:nvSpPr>
        <p:spPr>
          <a:xfrm>
            <a:off x="415156" y="160868"/>
            <a:ext cx="10572117" cy="685800"/>
          </a:xfrm>
          <a:prstGeom prst="rect">
            <a:avLst/>
          </a:prstGeom>
        </p:spPr>
        <p:txBody>
          <a:bodyPr vert="horz" lIns="91440" tIns="91440" rIns="91440" bIns="0" rtlCol="0" anchor="ct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en-US" altLang="ja-JP" sz="2800" dirty="0">
                <a:solidFill>
                  <a:srgbClr val="C00000"/>
                </a:solidFill>
                <a:latin typeface="BIZ UDPゴシック" panose="020B0400000000000000" pitchFamily="50" charset="-128"/>
                <a:ea typeface="BIZ UDPゴシック" panose="020B0400000000000000" pitchFamily="50" charset="-128"/>
              </a:rPr>
              <a:t>FCP</a:t>
            </a:r>
            <a:r>
              <a:rPr kumimoji="1" lang="ja-JP" altLang="en-US" sz="2800" dirty="0">
                <a:solidFill>
                  <a:srgbClr val="C00000"/>
                </a:solidFill>
                <a:latin typeface="BIZ UDPゴシック" panose="020B0400000000000000" pitchFamily="50" charset="-128"/>
                <a:ea typeface="BIZ UDPゴシック" panose="020B0400000000000000" pitchFamily="50" charset="-128"/>
              </a:rPr>
              <a:t>食品安全文化の５つの要素</a:t>
            </a:r>
            <a:endParaRPr kumimoji="1" lang="ja-JP" altLang="en-US"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6" name="コンテンツ プレースホルダー 6">
            <a:extLst>
              <a:ext uri="{FF2B5EF4-FFF2-40B4-BE49-F238E27FC236}">
                <a16:creationId xmlns:a16="http://schemas.microsoft.com/office/drawing/2014/main" id="{3D2025A4-D352-0933-D08D-3CA053281DCF}"/>
              </a:ext>
            </a:extLst>
          </p:cNvPr>
          <p:cNvSpPr txBox="1">
            <a:spLocks/>
          </p:cNvSpPr>
          <p:nvPr/>
        </p:nvSpPr>
        <p:spPr>
          <a:xfrm>
            <a:off x="609600" y="1005840"/>
            <a:ext cx="5074920" cy="5556600"/>
          </a:xfrm>
          <a:prstGeom prst="rect">
            <a:avLst/>
          </a:prstGeom>
        </p:spPr>
        <p:txBody>
          <a:bodyPr numCol="1">
            <a:noAutofit/>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ja-JP" altLang="en-US" sz="1600" b="1" dirty="0">
                <a:latin typeface="BIZ UDPゴシック" panose="020B0400000000000000" pitchFamily="50" charset="-128"/>
                <a:ea typeface="BIZ UDPゴシック" panose="020B0400000000000000" pitchFamily="50" charset="-128"/>
              </a:rPr>
              <a:t>リーダーシップ</a:t>
            </a:r>
            <a:endParaRPr lang="en-US" altLang="ja-JP" sz="1600" b="1"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リーダーシップとは、経営層、管理職が安全最優先を言動で示している度合いを示します。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経営層および管理者が食品安全（衛生を含む）・品質を事業の優先事項の１つとして明確に位置づけ、自らの言葉と行動、意思決定を通じて社内外に発信・体言している程度を表すものです。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具体的には、安全重視の姿勢、厳格な管理、現場への動機づけ、異常時の迅速な対応行動、継続的な発信などを含みます。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endParaRPr lang="en-US" altLang="ja-JP" sz="1400" dirty="0">
              <a:highlight>
                <a:srgbClr val="FFFF00"/>
              </a:highlight>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600" b="1" dirty="0">
                <a:latin typeface="BIZ UDPゴシック" panose="020B0400000000000000" pitchFamily="50" charset="-128"/>
                <a:ea typeface="BIZ UDPゴシック" panose="020B0400000000000000" pitchFamily="50" charset="-128"/>
              </a:rPr>
              <a:t>リソース支援</a:t>
            </a:r>
            <a:endParaRPr lang="en-US" altLang="ja-JP" sz="1600" b="1"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リソース支援とは、正しい行動を支える環境・仕組み・教育・資源が整っている度合いを示します。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従業員が食品安全（衛生を含む）・品質に関する適切な行動を継続的に実践できるよう、組織が必要な環境・仕組み・教育機会・物的資源を整備し、利用しやすい形で提供している程度を示すもの（概念）で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具体的には、分かりやすい手順書、適切な文書管理、十分な研修機会、適切な設備・備品、継続的な改善や新技術導入の姿勢などを含みます。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endParaRPr lang="en-US" altLang="ja-JP" sz="1400" b="1" dirty="0">
              <a:latin typeface="BIZ UDPゴシック" panose="020B0400000000000000" pitchFamily="50" charset="-128"/>
              <a:ea typeface="BIZ UDPゴシック" panose="020B0400000000000000" pitchFamily="50" charset="-128"/>
            </a:endParaRPr>
          </a:p>
          <a:p>
            <a:pPr>
              <a:lnSpc>
                <a:spcPct val="120000"/>
              </a:lnSpc>
            </a:pPr>
            <a:endParaRPr lang="en-US" altLang="ja-JP" sz="1400" dirty="0">
              <a:latin typeface="BIZ UDPゴシック" panose="020B0400000000000000" pitchFamily="50" charset="-128"/>
              <a:ea typeface="BIZ UDPゴシック" panose="020B0400000000000000" pitchFamily="50" charset="-128"/>
            </a:endParaRPr>
          </a:p>
        </p:txBody>
      </p:sp>
      <p:sp>
        <p:nvSpPr>
          <p:cNvPr id="7" name="コンテンツ プレースホルダー 6">
            <a:extLst>
              <a:ext uri="{FF2B5EF4-FFF2-40B4-BE49-F238E27FC236}">
                <a16:creationId xmlns:a16="http://schemas.microsoft.com/office/drawing/2014/main" id="{E15D0085-F23D-9EA2-1002-BCDE58FE9609}"/>
              </a:ext>
            </a:extLst>
          </p:cNvPr>
          <p:cNvSpPr txBox="1">
            <a:spLocks/>
          </p:cNvSpPr>
          <p:nvPr/>
        </p:nvSpPr>
        <p:spPr>
          <a:xfrm>
            <a:off x="6049513" y="960120"/>
            <a:ext cx="4937760" cy="5328000"/>
          </a:xfrm>
          <a:prstGeom prst="rect">
            <a:avLst/>
          </a:prstGeom>
        </p:spPr>
        <p:txBody>
          <a:bodyPr numCol="1">
            <a:noAutofit/>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ja-JP" altLang="en-US" sz="1600" b="1" dirty="0">
                <a:latin typeface="BIZ UDPゴシック" panose="020B0400000000000000" pitchFamily="50" charset="-128"/>
                <a:ea typeface="BIZ UDPゴシック" panose="020B0400000000000000" pitchFamily="50" charset="-128"/>
              </a:rPr>
              <a:t>コミュニケーション</a:t>
            </a:r>
            <a:endParaRPr lang="en-US" altLang="ja-JP" sz="1600" b="1"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コミュニケーションとは、食品安全について安心して話せる環境の度合いを示します。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食品安全（衛生を含む）・品質に関する情報や気づき、疑問、懸念点を上下・同僚間で自由かつ安心して共有・相談・指摘できる状態がどの程度確保されているかを示すものです。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具体的には、質問のしやすさ、意見表明の自由度、作業停止を容認する風土、相互注意喚起、新人への支援などを含みます。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endParaRPr lang="en-US" altLang="ja-JP" sz="1600" b="1"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600" b="1" dirty="0">
                <a:latin typeface="BIZ UDPゴシック" panose="020B0400000000000000" pitchFamily="50" charset="-128"/>
                <a:ea typeface="BIZ UDPゴシック" panose="020B0400000000000000" pitchFamily="50" charset="-128"/>
              </a:rPr>
              <a:t>リスク認知</a:t>
            </a:r>
            <a:endParaRPr lang="en-US" altLang="ja-JP" sz="1600" b="1"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リスク認知とは、食品安全に関するリスクを軽視せず適切に捉えている度合いを示します。</a:t>
            </a: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日常業務に潜む食品安全（衛生を含む）・品質上の危険性をどの程度正しく認識し、「小さな異常」や「忙しさ」を理由に軽視しない態度を持っているかを示すものです。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具体的には、食品安全に関するリスクの兆候を過小評価しないこと、ルール逸脱に伴うリスクの理解を含みます。</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37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3C4B-F957-0515-58EE-C570940D7A7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65449F0-3553-6F7F-7901-FE70188E8DDE}"/>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31</a:t>
            </a:fld>
            <a:endParaRPr lang="en-US" dirty="0"/>
          </a:p>
        </p:txBody>
      </p:sp>
      <p:pic>
        <p:nvPicPr>
          <p:cNvPr id="3" name="図 2">
            <a:extLst>
              <a:ext uri="{FF2B5EF4-FFF2-40B4-BE49-F238E27FC236}">
                <a16:creationId xmlns:a16="http://schemas.microsoft.com/office/drawing/2014/main" id="{727E2B18-07A2-DF13-507D-5725ECFCF002}"/>
              </a:ext>
            </a:extLst>
          </p:cNvPr>
          <p:cNvPicPr>
            <a:picLocks noChangeAspect="1"/>
          </p:cNvPicPr>
          <p:nvPr/>
        </p:nvPicPr>
        <p:blipFill>
          <a:blip r:embed="rId3"/>
          <a:srcRect l="6399" t="8646"/>
          <a:stretch/>
        </p:blipFill>
        <p:spPr>
          <a:xfrm>
            <a:off x="10450790" y="293906"/>
            <a:ext cx="1337509" cy="835456"/>
          </a:xfrm>
          <a:prstGeom prst="rect">
            <a:avLst/>
          </a:prstGeom>
        </p:spPr>
      </p:pic>
      <p:sp>
        <p:nvSpPr>
          <p:cNvPr id="4" name="タイトル 1">
            <a:extLst>
              <a:ext uri="{FF2B5EF4-FFF2-40B4-BE49-F238E27FC236}">
                <a16:creationId xmlns:a16="http://schemas.microsoft.com/office/drawing/2014/main" id="{4FCFE811-3FC0-584C-591E-F9650EA041E0}"/>
              </a:ext>
            </a:extLst>
          </p:cNvPr>
          <p:cNvSpPr txBox="1">
            <a:spLocks/>
          </p:cNvSpPr>
          <p:nvPr/>
        </p:nvSpPr>
        <p:spPr>
          <a:xfrm>
            <a:off x="415156" y="160868"/>
            <a:ext cx="10572117" cy="685800"/>
          </a:xfrm>
          <a:prstGeom prst="rect">
            <a:avLst/>
          </a:prstGeom>
        </p:spPr>
        <p:txBody>
          <a:bodyPr vert="horz" lIns="91440" tIns="91440" rIns="91440" bIns="0" rtlCol="0" anchor="ct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a:defRPr/>
            </a:pPr>
            <a:r>
              <a:rPr kumimoji="1" lang="en-US" altLang="ja-JP" sz="2800" dirty="0">
                <a:solidFill>
                  <a:srgbClr val="C00000"/>
                </a:solidFill>
                <a:latin typeface="BIZ UDPゴシック" panose="020B0400000000000000" pitchFamily="50" charset="-128"/>
                <a:ea typeface="BIZ UDPゴシック" panose="020B0400000000000000" pitchFamily="50" charset="-128"/>
              </a:rPr>
              <a:t>FCP</a:t>
            </a:r>
            <a:r>
              <a:rPr kumimoji="1" lang="ja-JP" altLang="en-US" sz="2800" dirty="0">
                <a:solidFill>
                  <a:srgbClr val="C00000"/>
                </a:solidFill>
                <a:latin typeface="BIZ UDPゴシック" panose="020B0400000000000000" pitchFamily="50" charset="-128"/>
                <a:ea typeface="BIZ UDPゴシック" panose="020B0400000000000000" pitchFamily="50" charset="-128"/>
              </a:rPr>
              <a:t>食品安全文化の５つの要素</a:t>
            </a:r>
          </a:p>
        </p:txBody>
      </p:sp>
      <p:sp>
        <p:nvSpPr>
          <p:cNvPr id="5" name="コンテンツ プレースホルダー 6">
            <a:extLst>
              <a:ext uri="{FF2B5EF4-FFF2-40B4-BE49-F238E27FC236}">
                <a16:creationId xmlns:a16="http://schemas.microsoft.com/office/drawing/2014/main" id="{14644452-498F-CBFD-E02B-2B4732ACF4FB}"/>
              </a:ext>
            </a:extLst>
          </p:cNvPr>
          <p:cNvSpPr txBox="1">
            <a:spLocks/>
          </p:cNvSpPr>
          <p:nvPr/>
        </p:nvSpPr>
        <p:spPr>
          <a:xfrm>
            <a:off x="763454" y="1129362"/>
            <a:ext cx="5103946" cy="5556600"/>
          </a:xfrm>
          <a:prstGeom prst="rect">
            <a:avLst/>
          </a:prstGeom>
        </p:spPr>
        <p:txBody>
          <a:bodyPr numCol="1">
            <a:noAutofit/>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ja-JP" altLang="en-US" sz="1600" b="1" dirty="0">
                <a:latin typeface="BIZ UDPゴシック" panose="020B0400000000000000" pitchFamily="50" charset="-128"/>
                <a:ea typeface="BIZ UDPゴシック" panose="020B0400000000000000" pitchFamily="50" charset="-128"/>
              </a:rPr>
              <a:t>従業員の関与</a:t>
            </a: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従業員の関与とは、食品安全を自分ごととして主体的に実践している度合いです。</a:t>
            </a: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従業員が職場の食品安全目標や方針を理解し、自らの業務として主体的に行動し、改善に参画している程度を示すものです。</a:t>
            </a:r>
            <a:endParaRPr lang="en-US" altLang="ja-JP" sz="1400" dirty="0">
              <a:latin typeface="BIZ UDPゴシック" panose="020B0400000000000000" pitchFamily="50" charset="-128"/>
              <a:ea typeface="BIZ UDPゴシック" panose="020B0400000000000000" pitchFamily="50" charset="-128"/>
            </a:endParaRPr>
          </a:p>
          <a:p>
            <a:pPr marL="0" indent="0">
              <a:lnSpc>
                <a:spcPct val="120000"/>
              </a:lnSpc>
              <a:spcBef>
                <a:spcPts val="600"/>
              </a:spcBef>
              <a:buNone/>
            </a:pPr>
            <a:r>
              <a:rPr lang="ja-JP" altLang="en-US" sz="1400" dirty="0">
                <a:latin typeface="BIZ UDPゴシック" panose="020B0400000000000000" pitchFamily="50" charset="-128"/>
                <a:ea typeface="BIZ UDPゴシック" panose="020B0400000000000000" pitchFamily="50" charset="-128"/>
              </a:rPr>
              <a:t>具体的には、目標理解、方針遵守、自発的な振り返りや改善提案行動などを含みます。</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7024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4D4BC00-6F56-2ADA-AD9C-7B4D0B0341DA}"/>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32</a:t>
            </a:fld>
            <a:endParaRPr lang="en-US" dirty="0"/>
          </a:p>
        </p:txBody>
      </p:sp>
      <p:pic>
        <p:nvPicPr>
          <p:cNvPr id="4" name="図 3">
            <a:extLst>
              <a:ext uri="{FF2B5EF4-FFF2-40B4-BE49-F238E27FC236}">
                <a16:creationId xmlns:a16="http://schemas.microsoft.com/office/drawing/2014/main" id="{94FC17F9-E1E2-3931-803B-308F7A46363F}"/>
              </a:ext>
            </a:extLst>
          </p:cNvPr>
          <p:cNvPicPr>
            <a:picLocks noChangeAspect="1"/>
          </p:cNvPicPr>
          <p:nvPr/>
        </p:nvPicPr>
        <p:blipFill>
          <a:blip r:embed="rId2"/>
          <a:srcRect r="2750"/>
          <a:stretch/>
        </p:blipFill>
        <p:spPr>
          <a:xfrm>
            <a:off x="533400" y="743425"/>
            <a:ext cx="11125200" cy="5766654"/>
          </a:xfrm>
          <a:prstGeom prst="rect">
            <a:avLst/>
          </a:prstGeom>
        </p:spPr>
      </p:pic>
      <p:pic>
        <p:nvPicPr>
          <p:cNvPr id="3" name="図 2">
            <a:extLst>
              <a:ext uri="{FF2B5EF4-FFF2-40B4-BE49-F238E27FC236}">
                <a16:creationId xmlns:a16="http://schemas.microsoft.com/office/drawing/2014/main" id="{9FCA7CAB-ACE5-1DEC-CED4-9D5254841BF1}"/>
              </a:ext>
            </a:extLst>
          </p:cNvPr>
          <p:cNvPicPr>
            <a:picLocks noChangeAspect="1"/>
          </p:cNvPicPr>
          <p:nvPr/>
        </p:nvPicPr>
        <p:blipFill>
          <a:blip r:embed="rId3"/>
          <a:srcRect l="6399" t="8646"/>
          <a:stretch/>
        </p:blipFill>
        <p:spPr>
          <a:xfrm>
            <a:off x="10450790" y="293906"/>
            <a:ext cx="1337509" cy="835456"/>
          </a:xfrm>
          <a:prstGeom prst="rect">
            <a:avLst/>
          </a:prstGeom>
        </p:spPr>
      </p:pic>
    </p:spTree>
    <p:extLst>
      <p:ext uri="{BB962C8B-B14F-4D97-AF65-F5344CB8AC3E}">
        <p14:creationId xmlns:p14="http://schemas.microsoft.com/office/powerpoint/2010/main" val="262924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3A57-82FC-B1AD-E666-BC77CD862C6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8FBBBA-7437-668E-1608-B5FE29309F4E}"/>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4</a:t>
            </a:fld>
            <a:endParaRPr lang="en-US" dirty="0"/>
          </a:p>
        </p:txBody>
      </p:sp>
      <p:sp>
        <p:nvSpPr>
          <p:cNvPr id="5" name="タイトル 5">
            <a:extLst>
              <a:ext uri="{FF2B5EF4-FFF2-40B4-BE49-F238E27FC236}">
                <a16:creationId xmlns:a16="http://schemas.microsoft.com/office/drawing/2014/main" id="{45D8DC1C-8029-D08D-E66F-9D7289D3EA54}"/>
              </a:ext>
            </a:extLst>
          </p:cNvPr>
          <p:cNvSpPr txBox="1">
            <a:spLocks/>
          </p:cNvSpPr>
          <p:nvPr/>
        </p:nvSpPr>
        <p:spPr>
          <a:xfrm>
            <a:off x="838200" y="410845"/>
            <a:ext cx="10790238" cy="731520"/>
          </a:xfrm>
          <a:prstGeom prst="rect">
            <a:avLst/>
          </a:prstGeom>
        </p:spPr>
        <p:txBody>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r>
              <a:rPr lang="ja-JP" altLang="en-US" dirty="0">
                <a:latin typeface="BIZ UDPゴシック" panose="020B0400000000000000" pitchFamily="50" charset="-128"/>
                <a:ea typeface="BIZ UDPゴシック" panose="020B0400000000000000" pitchFamily="50" charset="-128"/>
              </a:rPr>
              <a:t>食品安全文化ツールについて</a:t>
            </a:r>
          </a:p>
        </p:txBody>
      </p:sp>
      <p:pic>
        <p:nvPicPr>
          <p:cNvPr id="4" name="図 3">
            <a:extLst>
              <a:ext uri="{FF2B5EF4-FFF2-40B4-BE49-F238E27FC236}">
                <a16:creationId xmlns:a16="http://schemas.microsoft.com/office/drawing/2014/main" id="{EC400F08-DF64-D514-C22B-254CEA818B71}"/>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7" name="コンテンツ プレースホルダー 6">
            <a:extLst>
              <a:ext uri="{FF2B5EF4-FFF2-40B4-BE49-F238E27FC236}">
                <a16:creationId xmlns:a16="http://schemas.microsoft.com/office/drawing/2014/main" id="{17C81B56-E5AD-ACC6-4332-256FC5A4FCAA}"/>
              </a:ext>
            </a:extLst>
          </p:cNvPr>
          <p:cNvSpPr txBox="1">
            <a:spLocks/>
          </p:cNvSpPr>
          <p:nvPr/>
        </p:nvSpPr>
        <p:spPr>
          <a:xfrm>
            <a:off x="674284" y="1157046"/>
            <a:ext cx="5559035" cy="1920240"/>
          </a:xfrm>
          <a:prstGeom prst="rect">
            <a:avLst/>
          </a:prstGeom>
        </p:spPr>
        <p:txBody>
          <a:bodyPr>
            <a:norm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ja-JP" altLang="en-US" sz="1400" b="1" dirty="0">
                <a:latin typeface="BIZ UDPゴシック" panose="020B0400000000000000" pitchFamily="50" charset="-128"/>
                <a:ea typeface="BIZ UDPゴシック" panose="020B0400000000000000" pitchFamily="50" charset="-128"/>
              </a:rPr>
              <a:t>このアンケートでは：</a:t>
            </a:r>
            <a:endParaRPr lang="en-US" altLang="ja-JP" sz="1400" b="1" dirty="0">
              <a:latin typeface="BIZ UDPゴシック" panose="020B0400000000000000" pitchFamily="50" charset="-128"/>
              <a:ea typeface="BIZ UDPゴシック" panose="020B0400000000000000" pitchFamily="50" charset="-128"/>
            </a:endParaRP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従業員の意識・態度・判断・行動、職場の強みや弱みを知ることが出来ます。アンケートの各カテゴリーは数値化され、その度合いを知ることが出来ます。このアンケートの分析結果から食品安全文化を向上させるために必要な施策を明確にし、具体的な食品安全文化の改善計画の策定に役立ててください。</a:t>
            </a: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856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32BBE-BFD7-C02E-6F91-6153FEAF2D9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2CE732D-BD32-FDBD-758D-E03403D9F9C6}"/>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5</a:t>
            </a:fld>
            <a:endParaRPr lang="en-US" dirty="0"/>
          </a:p>
        </p:txBody>
      </p:sp>
      <p:pic>
        <p:nvPicPr>
          <p:cNvPr id="3" name="図 2">
            <a:extLst>
              <a:ext uri="{FF2B5EF4-FFF2-40B4-BE49-F238E27FC236}">
                <a16:creationId xmlns:a16="http://schemas.microsoft.com/office/drawing/2014/main" id="{8F2B5D55-7924-51C9-D307-73E9669EF84C}"/>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4" name="タイトル 1">
            <a:extLst>
              <a:ext uri="{FF2B5EF4-FFF2-40B4-BE49-F238E27FC236}">
                <a16:creationId xmlns:a16="http://schemas.microsoft.com/office/drawing/2014/main" id="{9BE76534-2A74-6C2A-D790-9B678F87ABE4}"/>
              </a:ext>
            </a:extLst>
          </p:cNvPr>
          <p:cNvSpPr txBox="1">
            <a:spLocks/>
          </p:cNvSpPr>
          <p:nvPr/>
        </p:nvSpPr>
        <p:spPr>
          <a:xfrm>
            <a:off x="415156" y="160868"/>
            <a:ext cx="10572117" cy="685800"/>
          </a:xfrm>
          <a:prstGeom prst="rect">
            <a:avLst/>
          </a:prstGeom>
        </p:spPr>
        <p:txBody>
          <a:bodyPr vert="horz" lIns="91440" tIns="91440" rIns="91440" bIns="0" rtlCol="0" anchor="ct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会社</a:t>
            </a:r>
            <a:r>
              <a:rPr kumimoji="1" lang="en-US" altLang="ja-JP"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a:t>
            </a:r>
            <a:r>
              <a:rPr kumimoji="1" lang="ja-JP" altLang="en-US"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組織向け：アンケート実施前のガイダンス①</a:t>
            </a:r>
            <a:r>
              <a:rPr kumimoji="1" lang="en-US" altLang="ja-JP"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 </a:t>
            </a:r>
            <a:endParaRPr kumimoji="1" lang="en-US" altLang="ja-JP" sz="2800" b="1"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6" name="コンテンツ プレースホルダー 6">
            <a:extLst>
              <a:ext uri="{FF2B5EF4-FFF2-40B4-BE49-F238E27FC236}">
                <a16:creationId xmlns:a16="http://schemas.microsoft.com/office/drawing/2014/main" id="{6AF514AA-54FF-2C2E-C106-2133F2AFFA7A}"/>
              </a:ext>
            </a:extLst>
          </p:cNvPr>
          <p:cNvSpPr txBox="1">
            <a:spLocks/>
          </p:cNvSpPr>
          <p:nvPr/>
        </p:nvSpPr>
        <p:spPr>
          <a:xfrm>
            <a:off x="563881" y="1280160"/>
            <a:ext cx="4754880" cy="5349240"/>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目的</a:t>
            </a:r>
            <a:r>
              <a:rPr lang="en-US" altLang="ja-JP" sz="1400" b="1" dirty="0">
                <a:latin typeface="BIZ UDPゴシック" panose="020B0400000000000000" pitchFamily="50" charset="-128"/>
                <a:ea typeface="BIZ UDPゴシック" panose="020B0400000000000000" pitchFamily="50" charset="-128"/>
              </a:rPr>
              <a:t>】</a:t>
            </a:r>
          </a:p>
          <a:p>
            <a:pPr>
              <a:lnSpc>
                <a:spcPct val="120000"/>
              </a:lnSpc>
            </a:pPr>
            <a:r>
              <a:rPr lang="ja-JP" altLang="en-US" sz="1400" dirty="0">
                <a:latin typeface="BIZ UDPゴシック" panose="020B0400000000000000" pitchFamily="50" charset="-128"/>
                <a:ea typeface="BIZ UDPゴシック" panose="020B0400000000000000" pitchFamily="50" charset="-128"/>
              </a:rPr>
              <a:t>本ガイダンスは、企業が自社の食品安全文化の現状を把握し改善活動に活かすために、アンケート調査を適切に計画・実施・分析・改善に繋げる際の参考とするために定めたものです。</a:t>
            </a:r>
          </a:p>
          <a:p>
            <a:pPr>
              <a:lnSpc>
                <a:spcPct val="120000"/>
              </a:lnSpc>
            </a:pPr>
            <a:r>
              <a:rPr lang="ja-JP" altLang="en-US" sz="1400" dirty="0">
                <a:latin typeface="BIZ UDPゴシック" panose="020B0400000000000000" pitchFamily="50" charset="-128"/>
                <a:ea typeface="BIZ UDPゴシック" panose="020B0400000000000000" pitchFamily="50" charset="-128"/>
              </a:rPr>
              <a:t>アンケートへのご協力ありがとうございます。これは食品安全に対する作業者</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従業員の意識や行動を知るためのアンケートです。食品の安全を支えているのは現場の作業者</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従業員ひとりひとりであり、日々の取り組みの積み重ねによって職場の食品安全の文化が醸成されていきます。このアンケートを通じて、職場の強みや改善点を把握し、職場の改善に役立てていただきたいと考えています。</a:t>
            </a:r>
          </a:p>
        </p:txBody>
      </p:sp>
      <p:sp>
        <p:nvSpPr>
          <p:cNvPr id="5" name="コンテンツ プレースホルダー 6">
            <a:extLst>
              <a:ext uri="{FF2B5EF4-FFF2-40B4-BE49-F238E27FC236}">
                <a16:creationId xmlns:a16="http://schemas.microsoft.com/office/drawing/2014/main" id="{51CCC846-41A8-947C-18EE-97277512EF80}"/>
              </a:ext>
            </a:extLst>
          </p:cNvPr>
          <p:cNvSpPr txBox="1">
            <a:spLocks/>
          </p:cNvSpPr>
          <p:nvPr/>
        </p:nvSpPr>
        <p:spPr>
          <a:xfrm>
            <a:off x="5849110" y="1325880"/>
            <a:ext cx="5875179" cy="4800600"/>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実施方法➀</a:t>
            </a:r>
            <a:r>
              <a:rPr lang="en-US" altLang="ja-JP" sz="1400" b="1" dirty="0">
                <a:latin typeface="BIZ UDPゴシック" panose="020B0400000000000000" pitchFamily="50" charset="-128"/>
                <a:ea typeface="BIZ UDPゴシック" panose="020B0400000000000000" pitchFamily="50" charset="-128"/>
              </a:rPr>
              <a:t>】</a:t>
            </a:r>
          </a:p>
          <a:p>
            <a:pPr>
              <a:lnSpc>
                <a:spcPct val="120000"/>
              </a:lnSpc>
            </a:pPr>
            <a:r>
              <a:rPr lang="ja-JP" altLang="en-US" sz="1400" dirty="0">
                <a:latin typeface="BIZ UDPゴシック" panose="020B0400000000000000" pitchFamily="50" charset="-128"/>
                <a:ea typeface="BIZ UDPゴシック" panose="020B0400000000000000" pitchFamily="50" charset="-128"/>
              </a:rPr>
              <a:t>回答の所要時間は</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人あたり</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分です。回答者には無記名で回答いただきます。回答は</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人</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回に限ってください。</a:t>
            </a:r>
          </a:p>
          <a:p>
            <a:pPr>
              <a:lnSpc>
                <a:spcPct val="120000"/>
              </a:lnSpc>
            </a:pPr>
            <a:r>
              <a:rPr lang="ja-JP" altLang="en-US" sz="1400" dirty="0">
                <a:latin typeface="BIZ UDPゴシック" panose="020B0400000000000000" pitchFamily="50" charset="-128"/>
                <a:ea typeface="BIZ UDPゴシック" panose="020B0400000000000000" pitchFamily="50" charset="-128"/>
              </a:rPr>
              <a:t>各社にて</a:t>
            </a:r>
            <a:r>
              <a:rPr lang="en-US" altLang="ja-JP" sz="1400" dirty="0">
                <a:latin typeface="BIZ UDPゴシック" panose="020B0400000000000000" pitchFamily="50" charset="-128"/>
                <a:ea typeface="BIZ UDPゴシック" panose="020B0400000000000000" pitchFamily="50" charset="-128"/>
              </a:rPr>
              <a:t>Web</a:t>
            </a:r>
            <a:r>
              <a:rPr lang="ja-JP" altLang="en-US" sz="1400" dirty="0">
                <a:latin typeface="BIZ UDPゴシック" panose="020B0400000000000000" pitchFamily="50" charset="-128"/>
                <a:ea typeface="BIZ UDPゴシック" panose="020B0400000000000000" pitchFamily="50" charset="-128"/>
              </a:rPr>
              <a:t>のアンケートサービス等を利用して作成し、</a:t>
            </a:r>
            <a:r>
              <a:rPr lang="en-US" altLang="ja-JP" sz="1400" dirty="0">
                <a:latin typeface="BIZ UDPゴシック" panose="020B0400000000000000" pitchFamily="50" charset="-128"/>
                <a:ea typeface="BIZ UDPゴシック" panose="020B0400000000000000" pitchFamily="50" charset="-128"/>
              </a:rPr>
              <a:t>PC</a:t>
            </a:r>
            <a:r>
              <a:rPr lang="ja-JP" altLang="en-US" sz="1400" dirty="0">
                <a:latin typeface="BIZ UDPゴシック" panose="020B0400000000000000" pitchFamily="50" charset="-128"/>
                <a:ea typeface="BIZ UDPゴシック" panose="020B0400000000000000" pitchFamily="50" charset="-128"/>
              </a:rPr>
              <a:t>またはスマートフォンから、所定の</a:t>
            </a:r>
            <a:r>
              <a:rPr lang="en-US" altLang="ja-JP" sz="1400" dirty="0">
                <a:latin typeface="BIZ UDPゴシック" panose="020B0400000000000000" pitchFamily="50" charset="-128"/>
                <a:ea typeface="BIZ UDPゴシック" panose="020B0400000000000000" pitchFamily="50" charset="-128"/>
              </a:rPr>
              <a:t>URL</a:t>
            </a:r>
            <a:r>
              <a:rPr lang="ja-JP" altLang="en-US" sz="1400" dirty="0">
                <a:latin typeface="BIZ UDPゴシック" panose="020B0400000000000000" pitchFamily="50" charset="-128"/>
                <a:ea typeface="BIZ UDPゴシック" panose="020B0400000000000000" pitchFamily="50" charset="-128"/>
              </a:rPr>
              <a:t>にアクセスし回答をお願いします。</a:t>
            </a:r>
            <a:endParaRPr lang="en-US" altLang="ja-JP" sz="1400" dirty="0">
              <a:latin typeface="BIZ UDPゴシック" panose="020B0400000000000000" pitchFamily="50" charset="-128"/>
              <a:ea typeface="BIZ UDPゴシック" panose="020B0400000000000000" pitchFamily="50" charset="-128"/>
            </a:endParaRPr>
          </a:p>
          <a:p>
            <a:pPr>
              <a:lnSpc>
                <a:spcPct val="120000"/>
              </a:lnSpc>
            </a:pPr>
            <a:r>
              <a:rPr lang="en-US" altLang="ja-JP" sz="1400" dirty="0">
                <a:latin typeface="BIZ UDPゴシック" panose="020B0400000000000000" pitchFamily="50" charset="-128"/>
                <a:ea typeface="BIZ UDPゴシック" panose="020B0400000000000000" pitchFamily="50" charset="-128"/>
              </a:rPr>
              <a:t>Microsoft Forms</a:t>
            </a:r>
            <a:r>
              <a:rPr lang="ja-JP" altLang="en-US" sz="1400" dirty="0">
                <a:latin typeface="BIZ UDPゴシック" panose="020B0400000000000000" pitchFamily="50" charset="-128"/>
                <a:ea typeface="BIZ UDPゴシック" panose="020B0400000000000000" pitchFamily="50" charset="-128"/>
              </a:rPr>
              <a:t>等を活用してアンケートを作成することで、当該ツールを有効に活用することが可能です。</a:t>
            </a:r>
            <a:r>
              <a:rPr lang="en-US" altLang="ja-JP" sz="1400" b="1" dirty="0">
                <a:solidFill>
                  <a:srgbClr val="FF0000"/>
                </a:solidFill>
                <a:latin typeface="BIZ UDPゴシック" panose="020B0400000000000000" pitchFamily="50" charset="-128"/>
                <a:ea typeface="BIZ UDPゴシック" panose="020B0400000000000000" pitchFamily="50" charset="-128"/>
              </a:rPr>
              <a:t>Forms</a:t>
            </a:r>
            <a:r>
              <a:rPr lang="ja-JP" altLang="en-US" sz="1400" b="1" dirty="0">
                <a:solidFill>
                  <a:srgbClr val="FF0000"/>
                </a:solidFill>
                <a:latin typeface="BIZ UDPゴシック" panose="020B0400000000000000" pitchFamily="50" charset="-128"/>
                <a:ea typeface="BIZ UDPゴシック" panose="020B0400000000000000" pitchFamily="50" charset="-128"/>
              </a:rPr>
              <a:t>の「ファイルのインポート」機能を用いて添付の</a:t>
            </a:r>
            <a:r>
              <a:rPr lang="en-US" altLang="ja-JP" sz="1400" b="1"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 </a:t>
            </a:r>
            <a:r>
              <a:rPr lang="en-US" altLang="ja-JP" sz="1400" b="1" dirty="0">
                <a:solidFill>
                  <a:srgbClr val="FF0000"/>
                </a:solidFill>
                <a:latin typeface="BIZ UDPゴシック" panose="020B0400000000000000" pitchFamily="50" charset="-128"/>
                <a:ea typeface="BIZ UDPゴシック" panose="020B0400000000000000" pitchFamily="50" charset="-128"/>
              </a:rPr>
              <a:t>Forms</a:t>
            </a:r>
            <a:r>
              <a:rPr lang="ja-JP" altLang="en-US" sz="1400" b="1" dirty="0">
                <a:solidFill>
                  <a:srgbClr val="FF0000"/>
                </a:solidFill>
                <a:latin typeface="BIZ UDPゴシック" panose="020B0400000000000000" pitchFamily="50" charset="-128"/>
                <a:ea typeface="BIZ UDPゴシック" panose="020B0400000000000000" pitchFamily="50" charset="-128"/>
              </a:rPr>
              <a:t>自動取り込み用</a:t>
            </a:r>
            <a:r>
              <a:rPr lang="en-US" altLang="ja-JP" sz="1400" b="1" dirty="0">
                <a:solidFill>
                  <a:srgbClr val="FF0000"/>
                </a:solidFill>
                <a:latin typeface="BIZ UDPゴシック" panose="020B0400000000000000" pitchFamily="50" charset="-128"/>
                <a:ea typeface="BIZ UDPゴシック" panose="020B0400000000000000" pitchFamily="50" charset="-128"/>
              </a:rPr>
              <a:t>』Word</a:t>
            </a:r>
            <a:r>
              <a:rPr lang="ja-JP" altLang="en-US" sz="1400" b="1" dirty="0">
                <a:solidFill>
                  <a:srgbClr val="FF0000"/>
                </a:solidFill>
                <a:latin typeface="BIZ UDPゴシック" panose="020B0400000000000000" pitchFamily="50" charset="-128"/>
                <a:ea typeface="BIZ UDPゴシック" panose="020B0400000000000000" pitchFamily="50" charset="-128"/>
              </a:rPr>
              <a:t>ファイルを読み込ませると、簡単にアンケートを作成できます</a:t>
            </a:r>
            <a:r>
              <a:rPr lang="ja-JP" altLang="en-US" sz="1400" dirty="0">
                <a:solidFill>
                  <a:srgbClr val="FF0000"/>
                </a:solidFill>
                <a:latin typeface="BIZ UDPゴシック" panose="020B0400000000000000" pitchFamily="50" charset="-128"/>
                <a:ea typeface="BIZ UDPゴシック" panose="020B0400000000000000" pitchFamily="50" charset="-128"/>
              </a:rPr>
              <a:t>。</a:t>
            </a:r>
          </a:p>
          <a:p>
            <a:pPr>
              <a:lnSpc>
                <a:spcPct val="120000"/>
              </a:lnSpc>
            </a:pPr>
            <a:r>
              <a:rPr lang="ja-JP" altLang="en-US" sz="1400" dirty="0">
                <a:latin typeface="BIZ UDPゴシック" panose="020B0400000000000000" pitchFamily="50" charset="-128"/>
                <a:ea typeface="BIZ UDPゴシック" panose="020B0400000000000000" pitchFamily="50" charset="-128"/>
              </a:rPr>
              <a:t>回答を中止する場合は送信ボタンをクリックせず、ブラウザを閉じてください。</a:t>
            </a:r>
          </a:p>
          <a:p>
            <a:pPr>
              <a:lnSpc>
                <a:spcPct val="120000"/>
              </a:lnSpc>
            </a:pPr>
            <a:r>
              <a:rPr lang="en-US" altLang="ja-JP" sz="1400" dirty="0">
                <a:latin typeface="BIZ UDPゴシック" panose="020B0400000000000000" pitchFamily="50" charset="-128"/>
                <a:ea typeface="BIZ UDPゴシック" panose="020B0400000000000000" pitchFamily="50" charset="-128"/>
              </a:rPr>
              <a:t>PC</a:t>
            </a:r>
            <a:r>
              <a:rPr lang="ja-JP" altLang="en-US" sz="1400" dirty="0">
                <a:latin typeface="BIZ UDPゴシック" panose="020B0400000000000000" pitchFamily="50" charset="-128"/>
                <a:ea typeface="BIZ UDPゴシック" panose="020B0400000000000000" pitchFamily="50" charset="-128"/>
              </a:rPr>
              <a:t>やスマートフォンからの回答が難しい場合は、貴社の窓口担当者より紙のアンケート用紙を渡して回答を依頼してください。</a:t>
            </a:r>
          </a:p>
          <a:p>
            <a:pPr>
              <a:lnSpc>
                <a:spcPct val="120000"/>
              </a:lnSpc>
            </a:pPr>
            <a:r>
              <a:rPr lang="ja-JP" altLang="en-US" sz="1400" dirty="0">
                <a:latin typeface="BIZ UDPゴシック" panose="020B0400000000000000" pitchFamily="50" charset="-128"/>
                <a:ea typeface="BIZ UDPゴシック" panose="020B0400000000000000" pitchFamily="50" charset="-128"/>
              </a:rPr>
              <a:t>紙のアンケート用紙を使用する場合、貴社の窓口担当者が回収してください。</a:t>
            </a:r>
          </a:p>
          <a:p>
            <a:pPr>
              <a:lnSpc>
                <a:spcPct val="120000"/>
              </a:lnSpc>
            </a:pP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7698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7EF74-9CE9-0636-D2D4-36B7329FB4F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ED862F-1AF7-F2AD-F972-D17C57A9C0F7}"/>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6</a:t>
            </a:fld>
            <a:endParaRPr lang="en-US" dirty="0"/>
          </a:p>
        </p:txBody>
      </p:sp>
      <p:pic>
        <p:nvPicPr>
          <p:cNvPr id="3" name="図 2">
            <a:extLst>
              <a:ext uri="{FF2B5EF4-FFF2-40B4-BE49-F238E27FC236}">
                <a16:creationId xmlns:a16="http://schemas.microsoft.com/office/drawing/2014/main" id="{AA6C92BF-CDD6-9DB9-137C-AF3A7A0F89DE}"/>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4" name="タイトル 1">
            <a:extLst>
              <a:ext uri="{FF2B5EF4-FFF2-40B4-BE49-F238E27FC236}">
                <a16:creationId xmlns:a16="http://schemas.microsoft.com/office/drawing/2014/main" id="{ED560D9D-0E05-1B11-F0B6-ABCB0BF9B41D}"/>
              </a:ext>
            </a:extLst>
          </p:cNvPr>
          <p:cNvSpPr txBox="1">
            <a:spLocks/>
          </p:cNvSpPr>
          <p:nvPr/>
        </p:nvSpPr>
        <p:spPr>
          <a:xfrm>
            <a:off x="415156" y="160868"/>
            <a:ext cx="10572117" cy="685800"/>
          </a:xfrm>
          <a:prstGeom prst="rect">
            <a:avLst/>
          </a:prstGeom>
        </p:spPr>
        <p:txBody>
          <a:bodyPr vert="horz" lIns="91440" tIns="91440" rIns="91440" bIns="0" rtlCol="0" anchor="ct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会社</a:t>
            </a:r>
            <a:r>
              <a:rPr kumimoji="1" lang="en-US" altLang="ja-JP"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a:t>
            </a:r>
            <a:r>
              <a:rPr kumimoji="1" lang="ja-JP" altLang="en-US"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組織向け：アンケート実施前のガイダンス②</a:t>
            </a:r>
            <a:r>
              <a:rPr kumimoji="1" lang="en-US" altLang="ja-JP"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 </a:t>
            </a:r>
            <a:endParaRPr kumimoji="1" lang="en-US" altLang="ja-JP" sz="2800" b="1"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6" name="コンテンツ プレースホルダー 6">
            <a:extLst>
              <a:ext uri="{FF2B5EF4-FFF2-40B4-BE49-F238E27FC236}">
                <a16:creationId xmlns:a16="http://schemas.microsoft.com/office/drawing/2014/main" id="{9025A78E-04F0-6F76-9BB9-12B618565D79}"/>
              </a:ext>
            </a:extLst>
          </p:cNvPr>
          <p:cNvSpPr txBox="1">
            <a:spLocks/>
          </p:cNvSpPr>
          <p:nvPr/>
        </p:nvSpPr>
        <p:spPr>
          <a:xfrm>
            <a:off x="609600" y="1209948"/>
            <a:ext cx="5257800" cy="5349240"/>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実施方法➁</a:t>
            </a:r>
            <a:r>
              <a:rPr lang="en-US" altLang="ja-JP" sz="1400" b="1" dirty="0">
                <a:latin typeface="BIZ UDPゴシック" panose="020B0400000000000000" pitchFamily="50" charset="-128"/>
                <a:ea typeface="BIZ UDPゴシック" panose="020B0400000000000000" pitchFamily="50" charset="-128"/>
              </a:rPr>
              <a:t>】</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各社の組織形態等に違いがあることから、各社に合った内容に読み替えていただいてかまいません</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個人名は避けてください</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（具体例）</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　質問１．管理者</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上級管理者⇒経営者・役員</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部長・課長職</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　質問２．製造部門⇒製造〇〇課　営業部門⇒営業・開発部門</a:t>
            </a:r>
          </a:p>
          <a:p>
            <a:pPr marL="0" indent="0">
              <a:lnSpc>
                <a:spcPct val="120000"/>
              </a:lnSpc>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製造課ごとに分析できたり、商品設計に携わる方の食品安全への意識が把握できます。</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質問に明記されております、「職場」はあなたが従事している部署・課を指します。作業者に対する場合、「上司」はあなたが従事している職場を管理している製造社員を指します。アンケート実施案内の際に補足説明されますと正確な集計や実態把握に役立ちます。</a:t>
            </a:r>
          </a:p>
          <a:p>
            <a:pPr>
              <a:lnSpc>
                <a:spcPct val="120000"/>
              </a:lnSpc>
            </a:pPr>
            <a:endParaRPr lang="en-US" altLang="ja-JP" sz="1400" dirty="0">
              <a:latin typeface="BIZ UDPゴシック" panose="020B0400000000000000" pitchFamily="50" charset="-128"/>
              <a:ea typeface="BIZ UDPゴシック" panose="020B0400000000000000" pitchFamily="50" charset="-128"/>
            </a:endParaRPr>
          </a:p>
        </p:txBody>
      </p:sp>
      <p:sp>
        <p:nvSpPr>
          <p:cNvPr id="5" name="コンテンツ プレースホルダー 6">
            <a:extLst>
              <a:ext uri="{FF2B5EF4-FFF2-40B4-BE49-F238E27FC236}">
                <a16:creationId xmlns:a16="http://schemas.microsoft.com/office/drawing/2014/main" id="{72EE37A3-42AD-EC48-A557-A66EA9D8845E}"/>
              </a:ext>
            </a:extLst>
          </p:cNvPr>
          <p:cNvSpPr txBox="1">
            <a:spLocks/>
          </p:cNvSpPr>
          <p:nvPr/>
        </p:nvSpPr>
        <p:spPr>
          <a:xfrm>
            <a:off x="6616346" y="1645920"/>
            <a:ext cx="5151120" cy="4666703"/>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対象者は全従業員とすることを推奨いたしますが、アンケートの目的に合わせて対象範囲を設定（派遣従業員、短期雇用者を除くなど）いただいてかまいません。（どの対象範囲の測定をしたいかで検討されることを推奨いたします）</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会社</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組織が食品安全に対して自分たちの現状を知るためのアンケートであることから、正確な情報を把握する必要があります。アンケート用紙には匿名性を明記してますが、会社</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組織が個人を特定することはしないので、「正直に答えてほしい」ことを実施する側へ伝えることをお勧めいたします。</a:t>
            </a:r>
          </a:p>
          <a:p>
            <a:pPr>
              <a:lnSpc>
                <a:spcPct val="120000"/>
              </a:lnSpc>
            </a:pP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106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EB824-140C-2BEC-118C-E679C6AF3EBC}"/>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D34429B-8623-621A-DD7E-7433C0097EF7}"/>
              </a:ext>
            </a:extLst>
          </p:cNvPr>
          <p:cNvSpPr>
            <a:spLocks noGrp="1"/>
          </p:cNvSpPr>
          <p:nvPr>
            <p:ph type="sldNum" sz="quarter" idx="4"/>
          </p:nvPr>
        </p:nvSpPr>
        <p:spPr/>
        <p:txBody>
          <a:bodyPr/>
          <a:lstStyle/>
          <a:p>
            <a:pPr algn="r" defTabSz="914377">
              <a:lnSpc>
                <a:spcPct val="90000"/>
              </a:lnSpc>
              <a:spcBef>
                <a:spcPts val="1800"/>
              </a:spcBef>
              <a:buSzPct val="95000"/>
            </a:pPr>
            <a:fld id="{EA543DA1-053B-459F-9A3B-E2E644C3A7CD}" type="slidenum">
              <a:rPr lang="en-US" smtClean="0"/>
              <a:pPr algn="r" defTabSz="914377">
                <a:lnSpc>
                  <a:spcPct val="90000"/>
                </a:lnSpc>
                <a:spcBef>
                  <a:spcPts val="1800"/>
                </a:spcBef>
                <a:buSzPct val="95000"/>
              </a:pPr>
              <a:t>7</a:t>
            </a:fld>
            <a:endParaRPr lang="en-US" dirty="0"/>
          </a:p>
        </p:txBody>
      </p:sp>
      <p:pic>
        <p:nvPicPr>
          <p:cNvPr id="3" name="図 2">
            <a:extLst>
              <a:ext uri="{FF2B5EF4-FFF2-40B4-BE49-F238E27FC236}">
                <a16:creationId xmlns:a16="http://schemas.microsoft.com/office/drawing/2014/main" id="{74FFC036-2563-67CB-79E9-04C4D2675C76}"/>
              </a:ext>
            </a:extLst>
          </p:cNvPr>
          <p:cNvPicPr>
            <a:picLocks noChangeAspect="1"/>
          </p:cNvPicPr>
          <p:nvPr/>
        </p:nvPicPr>
        <p:blipFill>
          <a:blip r:embed="rId3"/>
          <a:srcRect l="6399" t="8646"/>
          <a:stretch/>
        </p:blipFill>
        <p:spPr>
          <a:xfrm>
            <a:off x="10450790" y="293906"/>
            <a:ext cx="1337509" cy="835456"/>
          </a:xfrm>
          <a:prstGeom prst="rect">
            <a:avLst/>
          </a:prstGeom>
        </p:spPr>
      </p:pic>
      <p:sp>
        <p:nvSpPr>
          <p:cNvPr id="4" name="タイトル 1">
            <a:extLst>
              <a:ext uri="{FF2B5EF4-FFF2-40B4-BE49-F238E27FC236}">
                <a16:creationId xmlns:a16="http://schemas.microsoft.com/office/drawing/2014/main" id="{968EC679-B280-1463-A55B-CCA1C25543D7}"/>
              </a:ext>
            </a:extLst>
          </p:cNvPr>
          <p:cNvSpPr txBox="1">
            <a:spLocks/>
          </p:cNvSpPr>
          <p:nvPr/>
        </p:nvSpPr>
        <p:spPr>
          <a:xfrm>
            <a:off x="415156" y="160868"/>
            <a:ext cx="10572117" cy="685800"/>
          </a:xfrm>
          <a:prstGeom prst="rect">
            <a:avLst/>
          </a:prstGeom>
        </p:spPr>
        <p:txBody>
          <a:bodyPr vert="horz" lIns="91440" tIns="91440" rIns="91440" bIns="0" rtlCol="0" anchor="ctr">
            <a:no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会社</a:t>
            </a:r>
            <a:r>
              <a:rPr kumimoji="1" lang="en-US" altLang="ja-JP"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a:t>
            </a:r>
            <a:r>
              <a:rPr kumimoji="1" lang="ja-JP" altLang="en-US"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組織向け：アンケート実施前のガイダンス③</a:t>
            </a:r>
            <a:r>
              <a:rPr kumimoji="1" lang="en-US" altLang="ja-JP" sz="28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 </a:t>
            </a:r>
            <a:endParaRPr kumimoji="1" lang="en-US" altLang="ja-JP" sz="2800" b="1" i="0" u="sng"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p:txBody>
      </p:sp>
      <p:sp>
        <p:nvSpPr>
          <p:cNvPr id="6" name="コンテンツ プレースホルダー 6">
            <a:extLst>
              <a:ext uri="{FF2B5EF4-FFF2-40B4-BE49-F238E27FC236}">
                <a16:creationId xmlns:a16="http://schemas.microsoft.com/office/drawing/2014/main" id="{EC08BE07-64A7-DA57-37B7-4B9749902B26}"/>
              </a:ext>
            </a:extLst>
          </p:cNvPr>
          <p:cNvSpPr txBox="1">
            <a:spLocks/>
          </p:cNvSpPr>
          <p:nvPr/>
        </p:nvSpPr>
        <p:spPr>
          <a:xfrm>
            <a:off x="609600" y="1209948"/>
            <a:ext cx="4937760" cy="5349240"/>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注意事項</a:t>
            </a:r>
            <a:r>
              <a:rPr lang="en-US" altLang="ja-JP" sz="1400" b="1" dirty="0">
                <a:latin typeface="BIZ UDPゴシック" panose="020B0400000000000000" pitchFamily="50" charset="-128"/>
                <a:ea typeface="BIZ UDPゴシック" panose="020B0400000000000000" pitchFamily="50" charset="-128"/>
              </a:rPr>
              <a:t>】</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［匿名性の確保］すべての回答者</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回答内容については匿名で扱ってください</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［匿名性の確保］回答者を特定しないようにしてください</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［個別回答の非閲覧］会社</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組織は個別の回答を直接見ないでください。</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［個人情報の保護］個人情報を収集するために使用しないでください</a:t>
            </a:r>
          </a:p>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［回答者の保護］アンケートの回答内容によって個人が不利益を被ることのないようご注意ください</a:t>
            </a:r>
          </a:p>
          <a:p>
            <a:pPr>
              <a:lnSpc>
                <a:spcPct val="120000"/>
              </a:lnSpc>
            </a:pPr>
            <a:endParaRPr lang="en-US" altLang="ja-JP" sz="1400" dirty="0">
              <a:latin typeface="BIZ UDPゴシック" panose="020B0400000000000000" pitchFamily="50" charset="-128"/>
              <a:ea typeface="BIZ UDPゴシック" panose="020B0400000000000000" pitchFamily="50" charset="-128"/>
            </a:endParaRPr>
          </a:p>
        </p:txBody>
      </p:sp>
      <p:sp>
        <p:nvSpPr>
          <p:cNvPr id="5" name="コンテンツ プレースホルダー 6">
            <a:extLst>
              <a:ext uri="{FF2B5EF4-FFF2-40B4-BE49-F238E27FC236}">
                <a16:creationId xmlns:a16="http://schemas.microsoft.com/office/drawing/2014/main" id="{4FA0FEAE-8CEC-2E3F-044B-696062B0647F}"/>
              </a:ext>
            </a:extLst>
          </p:cNvPr>
          <p:cNvSpPr txBox="1">
            <a:spLocks/>
          </p:cNvSpPr>
          <p:nvPr/>
        </p:nvSpPr>
        <p:spPr>
          <a:xfrm>
            <a:off x="6050280" y="1695243"/>
            <a:ext cx="5623560" cy="4198490"/>
          </a:xfrm>
          <a:prstGeom prst="rect">
            <a:avLst/>
          </a:prstGeom>
        </p:spPr>
        <p:txBody>
          <a:bodyPr>
            <a:noAutofit/>
          </a:bodyPr>
          <a:lstStyle>
            <a:lvl1pPr marL="287338" indent="-287338" algn="l" defTabSz="914400" rtl="0" eaLnBrk="1" latinLnBrk="0" hangingPunct="1">
              <a:lnSpc>
                <a:spcPct val="90000"/>
              </a:lnSpc>
              <a:spcBef>
                <a:spcPts val="1800"/>
              </a:spcBef>
              <a:buFontTx/>
              <a:buBlip>
                <a:blip r:embed="rId4"/>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ja-JP" altLang="en-US" sz="1400" dirty="0">
                <a:latin typeface="BIZ UDPゴシック" panose="020B0400000000000000" pitchFamily="50" charset="-128"/>
                <a:ea typeface="BIZ UDPゴシック" panose="020B0400000000000000" pitchFamily="50" charset="-128"/>
              </a:rPr>
              <a:t>［説明の徹底］回答者が安心してアンケートに答えることが出来るよう、以下の事項をアンケート実施前に回答者に説明してください。</a:t>
            </a:r>
          </a:p>
          <a:p>
            <a:pPr lvl="1">
              <a:lnSpc>
                <a:spcPct val="120000"/>
              </a:lnSpc>
              <a:buClr>
                <a:schemeClr val="tx1"/>
              </a:buClr>
            </a:pPr>
            <a:r>
              <a:rPr lang="ja-JP" altLang="en-US" sz="1400" dirty="0">
                <a:latin typeface="BIZ UDPゴシック" panose="020B0400000000000000" pitchFamily="50" charset="-128"/>
                <a:ea typeface="BIZ UDPゴシック" panose="020B0400000000000000" pitchFamily="50" charset="-128"/>
              </a:rPr>
              <a:t>回答は匿名であること</a:t>
            </a:r>
          </a:p>
          <a:p>
            <a:pPr lvl="1">
              <a:lnSpc>
                <a:spcPct val="120000"/>
              </a:lnSpc>
              <a:buClr>
                <a:schemeClr val="tx1"/>
              </a:buClr>
            </a:pPr>
            <a:r>
              <a:rPr lang="ja-JP" altLang="en-US" sz="1400" dirty="0">
                <a:latin typeface="BIZ UDPゴシック" panose="020B0400000000000000" pitchFamily="50" charset="-128"/>
                <a:ea typeface="BIZ UDPゴシック" panose="020B0400000000000000" pitchFamily="50" charset="-128"/>
              </a:rPr>
              <a:t>会社</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組織は回答者を特定しないこと</a:t>
            </a:r>
          </a:p>
          <a:p>
            <a:pPr lvl="1">
              <a:lnSpc>
                <a:spcPct val="120000"/>
              </a:lnSpc>
              <a:buClr>
                <a:schemeClr val="tx1"/>
              </a:buClr>
            </a:pPr>
            <a:r>
              <a:rPr lang="ja-JP" altLang="en-US" sz="1400" dirty="0">
                <a:latin typeface="BIZ UDPゴシック" panose="020B0400000000000000" pitchFamily="50" charset="-128"/>
                <a:ea typeface="BIZ UDPゴシック" panose="020B0400000000000000" pitchFamily="50" charset="-128"/>
              </a:rPr>
              <a:t>会社</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組織が個別の回答は直接見ないこと</a:t>
            </a:r>
          </a:p>
          <a:p>
            <a:pPr lvl="1">
              <a:lnSpc>
                <a:spcPct val="120000"/>
              </a:lnSpc>
              <a:buClr>
                <a:schemeClr val="tx1"/>
              </a:buClr>
            </a:pPr>
            <a:r>
              <a:rPr lang="ja-JP" altLang="en-US" sz="1400" dirty="0">
                <a:latin typeface="BIZ UDPゴシック" panose="020B0400000000000000" pitchFamily="50" charset="-128"/>
                <a:ea typeface="BIZ UDPゴシック" panose="020B0400000000000000" pitchFamily="50" charset="-128"/>
              </a:rPr>
              <a:t>会社</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組織がアンケートを個人情報の収集に使用しないこと</a:t>
            </a:r>
          </a:p>
          <a:p>
            <a:pPr lvl="1">
              <a:lnSpc>
                <a:spcPct val="120000"/>
              </a:lnSpc>
              <a:buClr>
                <a:schemeClr val="tx1"/>
              </a:buClr>
            </a:pPr>
            <a:r>
              <a:rPr lang="ja-JP" altLang="en-US" sz="1400" dirty="0">
                <a:latin typeface="BIZ UDPゴシック" panose="020B0400000000000000" pitchFamily="50" charset="-128"/>
                <a:ea typeface="BIZ UDPゴシック" panose="020B0400000000000000" pitchFamily="50" charset="-128"/>
              </a:rPr>
              <a:t>回答内容によって回答者が不利益をかぶることがないこと</a:t>
            </a:r>
            <a:endParaRPr lang="en-US" altLang="ja-JP" sz="1400" dirty="0">
              <a:latin typeface="BIZ UDPゴシック" panose="020B0400000000000000" pitchFamily="50" charset="-128"/>
              <a:ea typeface="BIZ UDPゴシック" panose="020B0400000000000000" pitchFamily="50" charset="-128"/>
            </a:endParaRPr>
          </a:p>
          <a:p>
            <a:pPr marL="346075" lvl="1" indent="0">
              <a:lnSpc>
                <a:spcPct val="120000"/>
              </a:lnSpc>
              <a:buClr>
                <a:schemeClr val="tx1"/>
              </a:buClr>
              <a:buNone/>
            </a:pPr>
            <a:endParaRPr lang="ja-JP" altLang="en-US" sz="1400" dirty="0">
              <a:latin typeface="BIZ UDPゴシック" panose="020B0400000000000000" pitchFamily="50" charset="-128"/>
              <a:ea typeface="BIZ UDPゴシック" panose="020B0400000000000000" pitchFamily="50" charset="-128"/>
            </a:endParaRPr>
          </a:p>
          <a:p>
            <a:pPr marL="0" indent="0">
              <a:lnSpc>
                <a:spcPct val="120000"/>
              </a:lnSpc>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紙のアンケートの取り扱い</a:t>
            </a:r>
            <a:r>
              <a:rPr lang="en-US" altLang="ja-JP" sz="1400" dirty="0">
                <a:latin typeface="BIZ UDPゴシック" panose="020B0400000000000000" pitchFamily="50" charset="-128"/>
                <a:ea typeface="BIZ UDPゴシック" panose="020B0400000000000000" pitchFamily="50" charset="-128"/>
              </a:rPr>
              <a:t>】</a:t>
            </a:r>
          </a:p>
          <a:p>
            <a:pPr>
              <a:lnSpc>
                <a:spcPct val="12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紙のアンケートを使用する場合、回答後の用紙を取り扱う窓口担当者を限定してください。</a:t>
            </a:r>
          </a:p>
          <a:p>
            <a:pPr>
              <a:lnSpc>
                <a:spcPct val="120000"/>
              </a:lnSpc>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紙のアンケートを使用する場合、回答の窓口担当者は回答内容の取扱いおよび漏洩には十分に注意してください。</a:t>
            </a:r>
          </a:p>
          <a:p>
            <a:pPr>
              <a:lnSpc>
                <a:spcPct val="120000"/>
              </a:lnSpc>
            </a:pPr>
            <a:endParaRPr lang="en-US" altLang="ja-JP"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4596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CCDD8-6D03-D0C3-3D32-69748DA4A39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8C4F2C-7CF7-DDCE-3D46-3BC88EB4DF6F}"/>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8</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ACD2B4DF-4DE2-C489-F90E-C0E5E81572D0}"/>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6" name="コンテンツ プレースホルダー 3">
            <a:extLst>
              <a:ext uri="{FF2B5EF4-FFF2-40B4-BE49-F238E27FC236}">
                <a16:creationId xmlns:a16="http://schemas.microsoft.com/office/drawing/2014/main" id="{6AC38B3A-42BC-2CC0-A6CB-9E2134F4294C}"/>
              </a:ext>
            </a:extLst>
          </p:cNvPr>
          <p:cNvSpPr txBox="1">
            <a:spLocks/>
          </p:cNvSpPr>
          <p:nvPr/>
        </p:nvSpPr>
        <p:spPr>
          <a:xfrm>
            <a:off x="838200" y="1520456"/>
            <a:ext cx="11018520" cy="4656507"/>
          </a:xfrm>
          <a:prstGeom prst="rect">
            <a:avLst/>
          </a:prstGeom>
        </p:spPr>
        <p:txBody>
          <a:bodyPr/>
          <a:lstStyle>
            <a:lvl1pPr marL="287338" indent="-287338" algn="l" defTabSz="914400" rtl="0" eaLnBrk="1" latinLnBrk="0" hangingPunct="1">
              <a:lnSpc>
                <a:spcPct val="90000"/>
              </a:lnSpc>
              <a:spcBef>
                <a:spcPts val="1800"/>
              </a:spcBef>
              <a:buFontTx/>
              <a:buBlip>
                <a:blip r:embed="rId3"/>
              </a:buBlip>
              <a:defRPr sz="2800" kern="1200">
                <a:solidFill>
                  <a:schemeClr val="tx1"/>
                </a:solidFill>
                <a:latin typeface="+mn-lt"/>
                <a:ea typeface="+mn-ea"/>
                <a:cs typeface="+mn-cs"/>
              </a:defRPr>
            </a:lvl1pPr>
            <a:lvl2pPr marL="5159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7445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9731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1201738" indent="-169863" algn="l" defTabSz="914400" rtl="0" eaLnBrk="1" latinLnBrk="0" hangingPunct="1">
              <a:lnSpc>
                <a:spcPct val="90000"/>
              </a:lnSpc>
              <a:spcBef>
                <a:spcPts val="3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1. </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アンケート実施から</a:t>
            </a: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FCP</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食品安全文化評価ツール</a:t>
            </a: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Ver.2</a:t>
            </a:r>
            <a:br>
              <a:rPr kumimoji="0" lang="en-US" altLang="ja-JP" sz="24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　（以降：評価ツール）へのデータ入力・結果確認まで</a:t>
            </a:r>
            <a:br>
              <a:rPr kumimoji="0" lang="en-US" altLang="ja-JP" sz="2400" b="0" i="0" u="none" strike="noStrike" kern="1200" cap="none" spc="0" normalizeH="0" baseline="0" noProof="0" dirty="0">
                <a:ln>
                  <a:noFill/>
                </a:ln>
                <a:solidFill>
                  <a:srgbClr val="000000"/>
                </a:solidFill>
                <a:effectLst/>
                <a:uLnTx/>
                <a:uFillTx/>
                <a:latin typeface="Speedee"/>
                <a:ea typeface="+mn-ea"/>
                <a:cs typeface="+mn-cs"/>
              </a:rPr>
            </a:br>
            <a:br>
              <a:rPr kumimoji="0" lang="en-US" altLang="ja-JP" sz="24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1-1. </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アンケートの作成と実施</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1-2. </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評価ツールへの入力・反映方法</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1-3. </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評価ツールの操作方法</a:t>
            </a:r>
            <a:br>
              <a:rPr kumimoji="0" lang="en-US" altLang="ja-JP" sz="2000" b="0" i="0" u="none" strike="noStrike" kern="1200" cap="none" spc="0" normalizeH="0" baseline="0" noProof="0" dirty="0">
                <a:ln>
                  <a:noFill/>
                </a:ln>
                <a:solidFill>
                  <a:srgbClr val="000000"/>
                </a:solidFill>
                <a:effectLst/>
                <a:uLnTx/>
                <a:uFillTx/>
                <a:latin typeface="Speedee"/>
                <a:ea typeface="+mn-ea"/>
                <a:cs typeface="+mn-cs"/>
              </a:rPr>
            </a:b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a:t>
            </a:r>
            <a:r>
              <a:rPr kumimoji="0" lang="en-US" altLang="ja-JP" sz="2000" b="0" i="0" u="none" strike="noStrike" kern="1200" cap="none" spc="0" normalizeH="0" baseline="0" noProof="0" dirty="0">
                <a:ln>
                  <a:noFill/>
                </a:ln>
                <a:solidFill>
                  <a:srgbClr val="000000"/>
                </a:solidFill>
                <a:effectLst/>
                <a:uLnTx/>
                <a:uFillTx/>
                <a:latin typeface="Speedee"/>
                <a:ea typeface="+mn-ea"/>
                <a:cs typeface="+mn-cs"/>
              </a:rPr>
              <a:t>1-4.</a:t>
            </a:r>
            <a:r>
              <a:rPr kumimoji="0" lang="ja-JP" altLang="en-US" sz="2000" b="0" i="0" u="none" strike="noStrike" kern="1200" cap="none" spc="0" normalizeH="0" baseline="0" noProof="0" dirty="0">
                <a:ln>
                  <a:noFill/>
                </a:ln>
                <a:solidFill>
                  <a:srgbClr val="000000"/>
                </a:solidFill>
                <a:effectLst/>
                <a:uLnTx/>
                <a:uFillTx/>
                <a:latin typeface="Speedee"/>
                <a:ea typeface="+mn-ea"/>
                <a:cs typeface="+mn-cs"/>
              </a:rPr>
              <a:t> 評価ツールの見方</a:t>
            </a:r>
            <a:endParaRPr kumimoji="0" lang="en-US" altLang="ja-JP" sz="20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2. </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評価シート</a:t>
            </a: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Ver.1.1*</a:t>
            </a:r>
            <a:r>
              <a:rPr kumimoji="0" lang="ja-JP" altLang="en-US" sz="2400" b="0" i="0" u="none" strike="noStrike" kern="1200" cap="none" spc="0" normalizeH="0" baseline="0" noProof="0" dirty="0">
                <a:ln>
                  <a:noFill/>
                </a:ln>
                <a:solidFill>
                  <a:srgbClr val="000000"/>
                </a:solidFill>
                <a:effectLst/>
                <a:uLnTx/>
                <a:uFillTx/>
                <a:latin typeface="Speedee"/>
                <a:ea typeface="+mn-ea"/>
                <a:cs typeface="+mn-cs"/>
              </a:rPr>
              <a:t>を用いた分析事例</a:t>
            </a:r>
            <a:endParaRPr kumimoji="0" lang="en-US" altLang="ja-JP" sz="24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r>
              <a:rPr kumimoji="0" lang="en-US" altLang="ja-JP" sz="2400" b="0" i="0" u="none" strike="noStrike" kern="1200" cap="none" spc="0" normalizeH="0" baseline="0" noProof="0" dirty="0">
                <a:ln>
                  <a:noFill/>
                </a:ln>
                <a:solidFill>
                  <a:srgbClr val="000000"/>
                </a:solidFill>
                <a:effectLst/>
                <a:uLnTx/>
                <a:uFillTx/>
                <a:latin typeface="Speedee"/>
                <a:ea typeface="+mn-ea"/>
                <a:cs typeface="+mn-cs"/>
              </a:rPr>
              <a:t>3</a:t>
            </a:r>
            <a:r>
              <a:rPr lang="en-US" altLang="ja-JP" sz="2400" dirty="0">
                <a:solidFill>
                  <a:srgbClr val="000000"/>
                </a:solidFill>
                <a:latin typeface="Speedee"/>
              </a:rPr>
              <a:t>.</a:t>
            </a:r>
            <a:r>
              <a:rPr lang="ja-JP" altLang="en-US" sz="2400" dirty="0">
                <a:solidFill>
                  <a:srgbClr val="000000"/>
                </a:solidFill>
                <a:latin typeface="Speedee"/>
              </a:rPr>
              <a:t> アンケート実施後の流れ</a:t>
            </a:r>
            <a:endParaRPr kumimoji="0" lang="en-US" altLang="ja-JP" sz="24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endParaRPr kumimoji="0" lang="en-US" altLang="ja-JP" sz="2400"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90000"/>
              </a:lnSpc>
              <a:spcBef>
                <a:spcPts val="1800"/>
              </a:spcBef>
              <a:spcAft>
                <a:spcPts val="0"/>
              </a:spcAft>
              <a:buClrTx/>
              <a:buSzTx/>
              <a:buFontTx/>
              <a:buNone/>
              <a:tabLst/>
              <a:defRPr/>
            </a:pPr>
            <a:endParaRPr kumimoji="0" lang="en-US" altLang="ja-JP" sz="2400" b="0" i="0" u="none" strike="noStrike" kern="1200" cap="none" spc="0" normalizeH="0" baseline="0" noProof="0" dirty="0">
              <a:ln>
                <a:noFill/>
              </a:ln>
              <a:solidFill>
                <a:srgbClr val="000000"/>
              </a:solidFill>
              <a:effectLst/>
              <a:uLnTx/>
              <a:uFillTx/>
              <a:latin typeface="Speedee"/>
              <a:ea typeface="+mn-ea"/>
              <a:cs typeface="+mn-cs"/>
            </a:endParaRPr>
          </a:p>
          <a:p>
            <a:pPr marL="287338" marR="0" lvl="0" indent="-287338" algn="l" defTabSz="914400" rtl="0" eaLnBrk="1" fontAlgn="auto" latinLnBrk="0" hangingPunct="1">
              <a:lnSpc>
                <a:spcPct val="90000"/>
              </a:lnSpc>
              <a:spcBef>
                <a:spcPts val="1800"/>
              </a:spcBef>
              <a:spcAft>
                <a:spcPts val="0"/>
              </a:spcAft>
              <a:buClrTx/>
              <a:buSzTx/>
              <a:buFontTx/>
              <a:buBlip>
                <a:blip r:embed="rId3"/>
              </a:buBlip>
              <a:tabLst/>
              <a:defRPr/>
            </a:pPr>
            <a:endParaRPr kumimoji="0" lang="ja-JP" altLang="en-US" sz="2400" b="0" i="0" u="none" strike="noStrike" kern="1200" cap="none" spc="0" normalizeH="0" baseline="0" noProof="0" dirty="0">
              <a:ln>
                <a:noFill/>
              </a:ln>
              <a:solidFill>
                <a:srgbClr val="000000"/>
              </a:solidFill>
              <a:effectLst/>
              <a:uLnTx/>
              <a:uFillTx/>
              <a:latin typeface="Speedee"/>
              <a:ea typeface="+mn-ea"/>
              <a:cs typeface="+mn-cs"/>
            </a:endParaRPr>
          </a:p>
        </p:txBody>
      </p:sp>
      <p:sp>
        <p:nvSpPr>
          <p:cNvPr id="7" name="タイトル 1">
            <a:extLst>
              <a:ext uri="{FF2B5EF4-FFF2-40B4-BE49-F238E27FC236}">
                <a16:creationId xmlns:a16="http://schemas.microsoft.com/office/drawing/2014/main" id="{9C45EB54-BF1D-77E1-DEE9-5CB3A4F97E13}"/>
              </a:ext>
            </a:extLst>
          </p:cNvPr>
          <p:cNvSpPr txBox="1">
            <a:spLocks/>
          </p:cNvSpPr>
          <p:nvPr/>
        </p:nvSpPr>
        <p:spPr>
          <a:xfrm>
            <a:off x="656839" y="711634"/>
            <a:ext cx="10878322" cy="542631"/>
          </a:xfrm>
          <a:prstGeom prst="rect">
            <a:avLst/>
          </a:prstGeom>
        </p:spPr>
        <p:txBody>
          <a:bodyPr>
            <a:norm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3000" b="1" i="0" u="none" strike="noStrike" kern="1200" cap="none" spc="0" normalizeH="0" baseline="0" noProof="0" dirty="0">
                <a:ln>
                  <a:noFill/>
                </a:ln>
                <a:solidFill>
                  <a:srgbClr val="C8161D"/>
                </a:solidFill>
                <a:effectLst/>
                <a:uLnTx/>
                <a:uFillTx/>
                <a:latin typeface="Speedee"/>
                <a:ea typeface="+mj-ea"/>
                <a:cs typeface="+mj-cs"/>
              </a:rPr>
              <a:t>目次</a:t>
            </a:r>
          </a:p>
        </p:txBody>
      </p:sp>
      <p:sp>
        <p:nvSpPr>
          <p:cNvPr id="5" name="テキスト ボックス 4">
            <a:extLst>
              <a:ext uri="{FF2B5EF4-FFF2-40B4-BE49-F238E27FC236}">
                <a16:creationId xmlns:a16="http://schemas.microsoft.com/office/drawing/2014/main" id="{81D9F1DD-FA54-CE2D-6872-24889BFCD120}"/>
              </a:ext>
            </a:extLst>
          </p:cNvPr>
          <p:cNvSpPr txBox="1"/>
          <p:nvPr/>
        </p:nvSpPr>
        <p:spPr>
          <a:xfrm>
            <a:off x="2829755" y="5970278"/>
            <a:ext cx="91078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b="0" i="0" u="none" strike="noStrike" kern="1200" cap="none" spc="0" normalizeH="0" baseline="0" noProof="0" dirty="0">
                <a:ln>
                  <a:noFill/>
                </a:ln>
                <a:solidFill>
                  <a:srgbClr val="000000"/>
                </a:solidFill>
                <a:effectLst/>
                <a:uLnTx/>
                <a:uFillTx/>
                <a:latin typeface="Speedee"/>
                <a:ea typeface="+mn-ea"/>
                <a:cs typeface="+mn-cs"/>
              </a:rPr>
              <a:t>*2025</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年</a:t>
            </a:r>
            <a:r>
              <a:rPr kumimoji="0" lang="en-US" altLang="ja-JP" b="0" i="0" u="none" strike="noStrike" kern="1200" cap="none" spc="0" normalizeH="0" baseline="0" noProof="0" dirty="0">
                <a:ln>
                  <a:noFill/>
                </a:ln>
                <a:solidFill>
                  <a:srgbClr val="000000"/>
                </a:solidFill>
                <a:effectLst/>
                <a:uLnTx/>
                <a:uFillTx/>
                <a:latin typeface="Speedee"/>
                <a:ea typeface="+mn-ea"/>
                <a:cs typeface="+mn-cs"/>
              </a:rPr>
              <a:t>3</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月公開時のエクセルファイルの名称は「アンケート結果の評価シート</a:t>
            </a:r>
            <a:r>
              <a:rPr kumimoji="0" lang="en-US" altLang="ja-JP" b="0" i="0" u="none" strike="noStrike" kern="1200" cap="none" spc="0" normalizeH="0" baseline="0" noProof="0" dirty="0">
                <a:ln>
                  <a:noFill/>
                </a:ln>
                <a:solidFill>
                  <a:srgbClr val="000000"/>
                </a:solidFill>
                <a:effectLst/>
                <a:uLnTx/>
                <a:uFillTx/>
                <a:latin typeface="Speedee"/>
                <a:ea typeface="+mn-ea"/>
                <a:cs typeface="+mn-cs"/>
              </a:rPr>
              <a:t>Ver.1.1</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a:t>
            </a:r>
            <a:endParaRPr kumimoji="0" lang="en-US" altLang="ja-JP" b="0" i="0" u="none" strike="noStrike" kern="1200" cap="none" spc="0" normalizeH="0" baseline="0" noProof="0" dirty="0">
              <a:ln>
                <a:noFill/>
              </a:ln>
              <a:solidFill>
                <a:srgbClr val="000000"/>
              </a:solidFill>
              <a:effectLst/>
              <a:uLnTx/>
              <a:uFillTx/>
              <a:latin typeface="Speede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rgbClr val="000000"/>
                </a:solidFill>
                <a:effectLst/>
                <a:uLnTx/>
                <a:uFillTx/>
                <a:latin typeface="Speedee"/>
                <a:ea typeface="+mn-ea"/>
                <a:cs typeface="+mn-cs"/>
              </a:rPr>
              <a:t>　</a:t>
            </a:r>
            <a:r>
              <a:rPr kumimoji="0" lang="en-US" altLang="ja-JP" b="0" i="0" u="none" strike="noStrike" kern="1200" cap="none" spc="0" normalizeH="0" baseline="0" noProof="0" dirty="0">
                <a:ln>
                  <a:noFill/>
                </a:ln>
                <a:solidFill>
                  <a:srgbClr val="000000"/>
                </a:solidFill>
                <a:effectLst/>
                <a:uLnTx/>
                <a:uFillTx/>
                <a:latin typeface="Speedee"/>
                <a:ea typeface="+mn-ea"/>
                <a:cs typeface="+mn-cs"/>
              </a:rPr>
              <a:t>Ver.2</a:t>
            </a:r>
            <a:r>
              <a:rPr kumimoji="0" lang="ja-JP" altLang="en-US" b="0" i="0" u="none" strike="noStrike" kern="1200" cap="none" spc="0" normalizeH="0" baseline="0" noProof="0" dirty="0">
                <a:ln>
                  <a:noFill/>
                </a:ln>
                <a:solidFill>
                  <a:srgbClr val="000000"/>
                </a:solidFill>
                <a:effectLst/>
                <a:uLnTx/>
                <a:uFillTx/>
                <a:latin typeface="Speedee"/>
                <a:ea typeface="+mn-ea"/>
                <a:cs typeface="+mn-cs"/>
              </a:rPr>
              <a:t>以降は名称が「評価シート」から「評価ツール」に変更されています</a:t>
            </a:r>
            <a:endParaRPr kumimoji="1" lang="ja-JP" altLang="en-US" b="0" i="0" u="none" strike="noStrike" kern="1200" cap="none" spc="0" normalizeH="0" baseline="0" noProof="0" dirty="0">
              <a:ln>
                <a:noFill/>
              </a:ln>
              <a:solidFill>
                <a:srgbClr val="000000"/>
              </a:solidFill>
              <a:effectLst/>
              <a:uLnTx/>
              <a:uFillTx/>
              <a:latin typeface="Speedee"/>
              <a:ea typeface="+mn-ea"/>
              <a:cs typeface="+mn-cs"/>
            </a:endParaRPr>
          </a:p>
        </p:txBody>
      </p:sp>
    </p:spTree>
    <p:extLst>
      <p:ext uri="{BB962C8B-B14F-4D97-AF65-F5344CB8AC3E}">
        <p14:creationId xmlns:p14="http://schemas.microsoft.com/office/powerpoint/2010/main" val="414982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3A57-82FC-B1AD-E666-BC77CD862C63}"/>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8FBBBA-7437-668E-1608-B5FE29309F4E}"/>
              </a:ext>
            </a:extLst>
          </p:cNvPr>
          <p:cNvSpPr>
            <a:spLocks noGrp="1"/>
          </p:cNvSpPr>
          <p:nvPr>
            <p:ph type="sldNum" sz="quarter" idx="4"/>
          </p:nvPr>
        </p:nvSpPr>
        <p:spPr/>
        <p:txBody>
          <a:bodyPr/>
          <a:lstStyle/>
          <a:p>
            <a:pPr marL="0" marR="0" lvl="0" indent="0" algn="r" defTabSz="914377" rtl="0" eaLnBrk="1" fontAlgn="auto" latinLnBrk="0" hangingPunct="1">
              <a:lnSpc>
                <a:spcPct val="90000"/>
              </a:lnSpc>
              <a:spcBef>
                <a:spcPts val="1800"/>
              </a:spcBef>
              <a:spcAft>
                <a:spcPts val="0"/>
              </a:spcAft>
              <a:buClrTx/>
              <a:buSzPct val="95000"/>
              <a:buFontTx/>
              <a:buNone/>
              <a:tabLst/>
              <a:defRPr/>
            </a:pPr>
            <a:fld id="{EA543DA1-053B-459F-9A3B-E2E644C3A7CD}" type="slidenum">
              <a:rPr kumimoji="0" lang="en-US" sz="1000" b="0" i="0" u="none" strike="noStrike" kern="1200" cap="none" spc="0" normalizeH="0" baseline="0" noProof="0" smtClean="0">
                <a:ln>
                  <a:noFill/>
                </a:ln>
                <a:solidFill>
                  <a:srgbClr val="000000"/>
                </a:solidFill>
                <a:effectLst/>
                <a:uLnTx/>
                <a:uFillTx/>
                <a:latin typeface="Speedee"/>
                <a:ea typeface="+mn-ea"/>
                <a:cs typeface="+mn-cs"/>
              </a:rPr>
              <a:pPr marL="0" marR="0" lvl="0" indent="0" algn="r" defTabSz="914377" rtl="0" eaLnBrk="1" fontAlgn="auto" latinLnBrk="0" hangingPunct="1">
                <a:lnSpc>
                  <a:spcPct val="90000"/>
                </a:lnSpc>
                <a:spcBef>
                  <a:spcPts val="1800"/>
                </a:spcBef>
                <a:spcAft>
                  <a:spcPts val="0"/>
                </a:spcAft>
                <a:buClrTx/>
                <a:buSzPct val="95000"/>
                <a:buFontTx/>
                <a:buNone/>
                <a:tabLst/>
                <a:defRPr/>
              </a:pPr>
              <a:t>9</a:t>
            </a:fld>
            <a:endParaRPr kumimoji="0" lang="en-US" sz="1000" b="0" i="0" u="none" strike="noStrike" kern="1200" cap="none" spc="0" normalizeH="0" baseline="0" noProof="0" dirty="0">
              <a:ln>
                <a:noFill/>
              </a:ln>
              <a:solidFill>
                <a:srgbClr val="000000"/>
              </a:solidFill>
              <a:effectLst/>
              <a:uLnTx/>
              <a:uFillTx/>
              <a:latin typeface="Speedee"/>
              <a:ea typeface="+mn-ea"/>
              <a:cs typeface="+mn-cs"/>
            </a:endParaRPr>
          </a:p>
        </p:txBody>
      </p:sp>
      <p:pic>
        <p:nvPicPr>
          <p:cNvPr id="4" name="図 3">
            <a:extLst>
              <a:ext uri="{FF2B5EF4-FFF2-40B4-BE49-F238E27FC236}">
                <a16:creationId xmlns:a16="http://schemas.microsoft.com/office/drawing/2014/main" id="{EC400F08-DF64-D514-C22B-254CEA818B71}"/>
              </a:ext>
            </a:extLst>
          </p:cNvPr>
          <p:cNvPicPr>
            <a:picLocks noChangeAspect="1"/>
          </p:cNvPicPr>
          <p:nvPr/>
        </p:nvPicPr>
        <p:blipFill>
          <a:blip r:embed="rId2"/>
          <a:srcRect l="6399" t="8646"/>
          <a:stretch/>
        </p:blipFill>
        <p:spPr>
          <a:xfrm>
            <a:off x="10450790" y="293906"/>
            <a:ext cx="1337509" cy="835456"/>
          </a:xfrm>
          <a:prstGeom prst="rect">
            <a:avLst/>
          </a:prstGeom>
        </p:spPr>
      </p:pic>
      <p:sp>
        <p:nvSpPr>
          <p:cNvPr id="5" name="タイトル 1">
            <a:extLst>
              <a:ext uri="{FF2B5EF4-FFF2-40B4-BE49-F238E27FC236}">
                <a16:creationId xmlns:a16="http://schemas.microsoft.com/office/drawing/2014/main" id="{2DE35B36-5134-7554-389D-FCE697DCFF63}"/>
              </a:ext>
            </a:extLst>
          </p:cNvPr>
          <p:cNvSpPr txBox="1">
            <a:spLocks/>
          </p:cNvSpPr>
          <p:nvPr/>
        </p:nvSpPr>
        <p:spPr>
          <a:xfrm>
            <a:off x="1661160" y="2944155"/>
            <a:ext cx="9144000" cy="969689"/>
          </a:xfrm>
          <a:prstGeom prst="rect">
            <a:avLst/>
          </a:prstGeom>
        </p:spPr>
        <p:txBody>
          <a:bodyPr>
            <a:normAutofit/>
          </a:bodyPr>
          <a:lstStyle>
            <a:lvl1pPr algn="l" defTabSz="914400" rtl="0" eaLnBrk="1" latinLnBrk="0" hangingPunct="1">
              <a:lnSpc>
                <a:spcPct val="85000"/>
              </a:lnSpc>
              <a:spcBef>
                <a:spcPts val="600"/>
              </a:spcBef>
              <a:buNone/>
              <a:defRPr sz="3000" b="1" kern="1200">
                <a:solidFill>
                  <a:schemeClr val="accent2"/>
                </a:solidFill>
                <a:latin typeface="+mj-lt"/>
                <a:ea typeface="+mj-ea"/>
                <a:cs typeface="+mj-cs"/>
              </a:defRPr>
            </a:lvl1pPr>
          </a:lstStyle>
          <a:p>
            <a:pPr marL="0" marR="0" lvl="0" indent="0" algn="l" defTabSz="914400" rtl="0" eaLnBrk="1" fontAlgn="auto" latinLnBrk="0" hangingPunct="1">
              <a:lnSpc>
                <a:spcPct val="85000"/>
              </a:lnSpc>
              <a:spcBef>
                <a:spcPts val="600"/>
              </a:spcBef>
              <a:spcAft>
                <a:spcPts val="0"/>
              </a:spcAft>
              <a:buClrTx/>
              <a:buSzTx/>
              <a:buFontTx/>
              <a:buNone/>
              <a:tabLst/>
              <a:defRPr/>
            </a:pPr>
            <a:r>
              <a:rPr kumimoji="1" lang="en-US" altLang="ja-JP" sz="3000" b="1" i="0" u="none" strike="noStrike" kern="1200" cap="none" spc="0" normalizeH="0" baseline="0" noProof="0" dirty="0">
                <a:ln>
                  <a:noFill/>
                </a:ln>
                <a:solidFill>
                  <a:srgbClr val="C8161D"/>
                </a:solidFill>
                <a:effectLst/>
                <a:uLnTx/>
                <a:uFillTx/>
                <a:latin typeface="Speedee"/>
                <a:ea typeface="+mj-ea"/>
                <a:cs typeface="+mj-cs"/>
              </a:rPr>
              <a:t>1.</a:t>
            </a:r>
            <a:r>
              <a:rPr kumimoji="1" lang="ja-JP" altLang="en-US" sz="3000" b="1" i="0" u="none" strike="noStrike" kern="1200" cap="none" spc="0" normalizeH="0" baseline="0" noProof="0" dirty="0">
                <a:ln>
                  <a:noFill/>
                </a:ln>
                <a:solidFill>
                  <a:srgbClr val="C8161D"/>
                </a:solidFill>
                <a:effectLst/>
                <a:uLnTx/>
                <a:uFillTx/>
                <a:latin typeface="Speedee"/>
                <a:ea typeface="+mj-ea"/>
                <a:cs typeface="+mj-cs"/>
              </a:rPr>
              <a:t>アンケートの実施と</a:t>
            </a:r>
            <a:endParaRPr kumimoji="1" lang="en-US" altLang="ja-JP" sz="3000" b="1" i="0" u="none" strike="noStrike" kern="1200" cap="none" spc="0" normalizeH="0" baseline="0" noProof="0" dirty="0">
              <a:ln>
                <a:noFill/>
              </a:ln>
              <a:solidFill>
                <a:srgbClr val="C8161D"/>
              </a:solidFill>
              <a:effectLst/>
              <a:uLnTx/>
              <a:uFillTx/>
              <a:latin typeface="Speedee"/>
              <a:ea typeface="+mj-ea"/>
              <a:cs typeface="+mj-cs"/>
            </a:endParaRPr>
          </a:p>
          <a:p>
            <a:pPr marL="0" marR="0" lvl="0" indent="0" algn="l" defTabSz="914400" rtl="0" eaLnBrk="1" fontAlgn="auto" latinLnBrk="0" hangingPunct="1">
              <a:lnSpc>
                <a:spcPct val="85000"/>
              </a:lnSpc>
              <a:spcBef>
                <a:spcPts val="600"/>
              </a:spcBef>
              <a:spcAft>
                <a:spcPts val="0"/>
              </a:spcAft>
              <a:buClrTx/>
              <a:buSzTx/>
              <a:buFontTx/>
              <a:buNone/>
              <a:tabLst/>
              <a:defRPr/>
            </a:pPr>
            <a:r>
              <a:rPr kumimoji="1" lang="ja-JP" altLang="en-US" sz="3000" b="1" i="0" u="none" strike="noStrike" kern="1200" cap="none" spc="0" normalizeH="0" baseline="0" noProof="0" dirty="0">
                <a:ln>
                  <a:noFill/>
                </a:ln>
                <a:solidFill>
                  <a:srgbClr val="C8161D"/>
                </a:solidFill>
                <a:effectLst/>
                <a:uLnTx/>
                <a:uFillTx/>
                <a:latin typeface="Speedee"/>
                <a:ea typeface="+mj-ea"/>
                <a:cs typeface="+mj-cs"/>
              </a:rPr>
              <a:t>実施後</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の</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FCP</a:t>
            </a:r>
            <a:r>
              <a:rPr kumimoji="0" lang="ja-JP" altLang="en-US" sz="3000" b="1" i="0" u="none" strike="noStrike" kern="1200" cap="none" spc="0" normalizeH="0" baseline="0" noProof="0" dirty="0">
                <a:ln>
                  <a:noFill/>
                </a:ln>
                <a:solidFill>
                  <a:srgbClr val="C8161D"/>
                </a:solidFill>
                <a:effectLst/>
                <a:uLnTx/>
                <a:uFillTx/>
                <a:latin typeface="Speedee"/>
                <a:ea typeface="+mj-ea"/>
                <a:cs typeface="+mj-cs"/>
              </a:rPr>
              <a:t>食品安全文化評価ツール</a:t>
            </a:r>
            <a:r>
              <a:rPr kumimoji="0" lang="en-US" altLang="ja-JP" sz="3000" b="1" i="0" u="none" strike="noStrike" kern="1200" cap="none" spc="0" normalizeH="0" baseline="0" noProof="0" dirty="0">
                <a:ln>
                  <a:noFill/>
                </a:ln>
                <a:solidFill>
                  <a:srgbClr val="C8161D"/>
                </a:solidFill>
                <a:effectLst/>
                <a:uLnTx/>
                <a:uFillTx/>
                <a:latin typeface="Speedee"/>
                <a:ea typeface="+mj-ea"/>
                <a:cs typeface="+mj-cs"/>
              </a:rPr>
              <a:t>Ver.2</a:t>
            </a:r>
            <a:r>
              <a:rPr kumimoji="1" lang="ja-JP" altLang="en-US" sz="3000" b="1" i="0" u="none" strike="noStrike" kern="1200" cap="none" spc="0" normalizeH="0" baseline="0" noProof="0" dirty="0">
                <a:ln>
                  <a:noFill/>
                </a:ln>
                <a:solidFill>
                  <a:srgbClr val="C8161D"/>
                </a:solidFill>
                <a:effectLst/>
                <a:uLnTx/>
                <a:uFillTx/>
                <a:latin typeface="Speedee"/>
                <a:ea typeface="+mj-ea"/>
                <a:cs typeface="+mj-cs"/>
              </a:rPr>
              <a:t>の使い方</a:t>
            </a:r>
          </a:p>
        </p:txBody>
      </p:sp>
    </p:spTree>
    <p:extLst>
      <p:ext uri="{BB962C8B-B14F-4D97-AF65-F5344CB8AC3E}">
        <p14:creationId xmlns:p14="http://schemas.microsoft.com/office/powerpoint/2010/main" val="1777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cD">
  <a:themeElements>
    <a:clrScheme name="McD Vis ID">
      <a:dk1>
        <a:srgbClr val="000000"/>
      </a:dk1>
      <a:lt1>
        <a:srgbClr val="FFFFFF"/>
      </a:lt1>
      <a:dk2>
        <a:srgbClr val="5F5F5F"/>
      </a:dk2>
      <a:lt2>
        <a:srgbClr val="E6E6E6"/>
      </a:lt2>
      <a:accent1>
        <a:srgbClr val="FFB71B"/>
      </a:accent1>
      <a:accent2>
        <a:srgbClr val="C8161D"/>
      </a:accent2>
      <a:accent3>
        <a:srgbClr val="555555"/>
      </a:accent3>
      <a:accent4>
        <a:srgbClr val="878787"/>
      </a:accent4>
      <a:accent5>
        <a:srgbClr val="BEBEBE"/>
      </a:accent5>
      <a:accent6>
        <a:srgbClr val="DCDCDC"/>
      </a:accent6>
      <a:hlink>
        <a:srgbClr val="FFB71B"/>
      </a:hlink>
      <a:folHlink>
        <a:srgbClr val="C8161D"/>
      </a:folHlink>
    </a:clrScheme>
    <a:fontScheme name="McD Vis ID">
      <a:majorFont>
        <a:latin typeface="Speedee"/>
        <a:ea typeface=""/>
        <a:cs typeface=""/>
      </a:majorFont>
      <a:minorFont>
        <a:latin typeface="Speed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bg1"/>
          </a:solidFill>
        </a:ln>
      </a:spPr>
      <a:bodyPr wrap="none" lIns="182880" tIns="91440" rIns="182880" bIns="91440" rtlCol="0" anchor="ctr">
        <a:spAutoFit/>
      </a:bodyPr>
      <a:lstStyle>
        <a:defPPr algn="ctr">
          <a:lnSpc>
            <a:spcPct val="90000"/>
          </a:lnSpc>
          <a:spcBef>
            <a:spcPts val="1200"/>
          </a:spcBef>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a:normAutofit fontScale="70000" lnSpcReduction="20000"/>
      </a:bodyPr>
      <a:lstStyle>
        <a:defPPr marL="0" indent="0" algn="l">
          <a:lnSpc>
            <a:spcPct val="120000"/>
          </a:lnSpc>
          <a:buFontTx/>
          <a:buNone/>
          <a:defRPr sz="1400" b="1"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デザインの設定">
  <a:themeElements>
    <a:clrScheme name="MCD_20190129">
      <a:dk1>
        <a:srgbClr val="424242"/>
      </a:dk1>
      <a:lt1>
        <a:srgbClr val="FFFFFF"/>
      </a:lt1>
      <a:dk2>
        <a:srgbClr val="424242"/>
      </a:dk2>
      <a:lt2>
        <a:srgbClr val="FFFFFF"/>
      </a:lt2>
      <a:accent1>
        <a:srgbClr val="FFBC0D"/>
      </a:accent1>
      <a:accent2>
        <a:srgbClr val="DB0007"/>
      </a:accent2>
      <a:accent3>
        <a:srgbClr val="2C2C2C"/>
      </a:accent3>
      <a:accent4>
        <a:srgbClr val="F7F7F7"/>
      </a:accent4>
      <a:accent5>
        <a:srgbClr val="B69A81"/>
      </a:accent5>
      <a:accent6>
        <a:srgbClr val="0C6B37"/>
      </a:accent6>
      <a:hlink>
        <a:srgbClr val="0000FF"/>
      </a:hlink>
      <a:folHlink>
        <a:srgbClr val="921D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4695</Words>
  <Application>Microsoft Office PowerPoint</Application>
  <PresentationFormat>ワイド画面</PresentationFormat>
  <Paragraphs>433</Paragraphs>
  <Slides>32</Slides>
  <Notes>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32</vt:i4>
      </vt:variant>
    </vt:vector>
  </HeadingPairs>
  <TitlesOfParts>
    <vt:vector size="42" baseType="lpstr">
      <vt:lpstr>BIZ UDPゴシック</vt:lpstr>
      <vt:lpstr>Meiryo UI</vt:lpstr>
      <vt:lpstr>Speedee</vt:lpstr>
      <vt:lpstr>メイリオ</vt:lpstr>
      <vt:lpstr>Arial</vt:lpstr>
      <vt:lpstr>Arial Black</vt:lpstr>
      <vt:lpstr>Calibri</vt:lpstr>
      <vt:lpstr>Wingdings</vt:lpstr>
      <vt:lpstr>McD</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2026-05-13T08:53:14Z</dcterms:created>
  <dcterms:modified xsi:type="dcterms:W3CDTF">2026-05-13T08:53:23Z</dcterms:modified>
</cp:coreProperties>
</file>