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howSpecialPlsOnTitleSld="0" saveSubsetFonts="1">
  <p:sldMasterIdLst>
    <p:sldMasterId id="2147486974" r:id="rId1"/>
    <p:sldMasterId id="2147486907" r:id="rId2"/>
  </p:sldMasterIdLst>
  <p:notesMasterIdLst>
    <p:notesMasterId r:id="rId4"/>
  </p:notesMasterIdLst>
  <p:handoutMasterIdLst>
    <p:handoutMasterId r:id="rId5"/>
  </p:handoutMasterIdLst>
  <p:sldIdLst>
    <p:sldId id="528" r:id="rId3"/>
  </p:sldIdLst>
  <p:sldSz cx="6858000" cy="9906000" type="A4"/>
  <p:notesSz cx="6807200" cy="9939338"/>
  <p:defaultTextStyle>
    <a:defPPr>
      <a:defRPr lang="ja-JP"/>
    </a:defPPr>
    <a:lvl1pPr algn="l" rtl="0" eaLnBrk="0" fontAlgn="base" hangingPunct="0">
      <a:spcBef>
        <a:spcPct val="0"/>
      </a:spcBef>
      <a:spcAft>
        <a:spcPct val="0"/>
      </a:spcAft>
      <a:defRPr kumimoji="1" sz="16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50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umimoji="1" sz="16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50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umimoji="1" sz="16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50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umimoji="1" sz="16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50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umimoji="1" sz="16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50" charset="-128"/>
        <a:cs typeface="+mn-cs"/>
      </a:defRPr>
    </a:lvl5pPr>
    <a:lvl6pPr marL="2286000" algn="l" defTabSz="914400" rtl="0" eaLnBrk="1" latinLnBrk="0" hangingPunct="1">
      <a:defRPr kumimoji="1" sz="16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50" charset="-128"/>
        <a:cs typeface="+mn-cs"/>
      </a:defRPr>
    </a:lvl6pPr>
    <a:lvl7pPr marL="2743200" algn="l" defTabSz="914400" rtl="0" eaLnBrk="1" latinLnBrk="0" hangingPunct="1">
      <a:defRPr kumimoji="1" sz="16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50" charset="-128"/>
        <a:cs typeface="+mn-cs"/>
      </a:defRPr>
    </a:lvl7pPr>
    <a:lvl8pPr marL="3200400" algn="l" defTabSz="914400" rtl="0" eaLnBrk="1" latinLnBrk="0" hangingPunct="1">
      <a:defRPr kumimoji="1" sz="16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50" charset="-128"/>
        <a:cs typeface="+mn-cs"/>
      </a:defRPr>
    </a:lvl8pPr>
    <a:lvl9pPr marL="3657600" algn="l" defTabSz="914400" rtl="0" eaLnBrk="1" latinLnBrk="0" hangingPunct="1">
      <a:defRPr kumimoji="1" sz="16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50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2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30" userDrawn="1">
          <p15:clr>
            <a:srgbClr val="A4A3A4"/>
          </p15:clr>
        </p15:guide>
        <p15:guide id="2" pos="2143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99"/>
    <a:srgbClr val="FF3399"/>
    <a:srgbClr val="FFCCCC"/>
    <a:srgbClr val="0000FF"/>
    <a:srgbClr val="FFCC66"/>
    <a:srgbClr val="FFFF66"/>
    <a:srgbClr val="D5D54B"/>
    <a:srgbClr val="CCFF66"/>
    <a:srgbClr val="99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676" autoAdjust="0"/>
    <p:restoredTop sz="99405" autoAdjust="0"/>
  </p:normalViewPr>
  <p:slideViewPr>
    <p:cSldViewPr>
      <p:cViewPr varScale="1">
        <p:scale>
          <a:sx n="77" d="100"/>
          <a:sy n="77" d="100"/>
        </p:scale>
        <p:origin x="3264" y="126"/>
      </p:cViewPr>
      <p:guideLst>
        <p:guide orient="horz" pos="312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47" d="100"/>
          <a:sy n="47" d="100"/>
        </p:scale>
        <p:origin x="-3096" y="-114"/>
      </p:cViewPr>
      <p:guideLst>
        <p:guide orient="horz" pos="3130"/>
        <p:guide pos="2143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5" name="Rectangle 2"/>
          <p:cNvSpPr>
            <a:spLocks noGrp="1" noChangeArrowheads="1"/>
          </p:cNvSpPr>
          <p:nvPr>
            <p:ph type="hdr" sz="quarter"/>
          </p:nvPr>
        </p:nvSpPr>
        <p:spPr>
          <a:xfrm>
            <a:off x="15" y="0"/>
            <a:ext cx="2951163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821" tIns="45913" rIns="91821" bIns="45913" numCol="1" anchor="t" anchorCtr="0" compatLnSpc="1">
            <a:prstTxWarp prst="textNoShape">
              <a:avLst/>
            </a:prstTxWarp>
          </a:bodyPr>
          <a:lstStyle>
            <a:lvl1pPr eaLnBrk="1" fontAlgn="base" hangingPunct="1">
              <a:defRPr sz="1200">
                <a:latin typeface="Arial" charset="0"/>
                <a:ea typeface="ＭＳ Ｐゴシック" pitchFamily="50" charset="-128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156" name="Rectangle 3"/>
          <p:cNvSpPr>
            <a:spLocks noGrp="1" noChangeArrowheads="1"/>
          </p:cNvSpPr>
          <p:nvPr>
            <p:ph type="dt" sz="quarter" idx="1"/>
          </p:nvPr>
        </p:nvSpPr>
        <p:spPr>
          <a:xfrm>
            <a:off x="3854465" y="0"/>
            <a:ext cx="2951163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821" tIns="45913" rIns="91821" bIns="45913" numCol="1" anchor="t" anchorCtr="0" compatLnSpc="1">
            <a:prstTxWarp prst="textNoShape">
              <a:avLst/>
            </a:prstTxWarp>
          </a:bodyPr>
          <a:lstStyle>
            <a:lvl1pPr algn="r" eaLnBrk="1" fontAlgn="base" hangingPunct="1">
              <a:defRPr sz="1200">
                <a:latin typeface="Arial" charset="0"/>
                <a:ea typeface="ＭＳ Ｐゴシック" pitchFamily="50" charset="-128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157" name="Rectangle 4"/>
          <p:cNvSpPr>
            <a:spLocks noGrp="1" noChangeArrowheads="1"/>
          </p:cNvSpPr>
          <p:nvPr>
            <p:ph type="ftr" sz="quarter" idx="2"/>
          </p:nvPr>
        </p:nvSpPr>
        <p:spPr>
          <a:xfrm>
            <a:off x="15" y="9440864"/>
            <a:ext cx="2951163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821" tIns="45913" rIns="91821" bIns="45913" numCol="1" anchor="b" anchorCtr="0" compatLnSpc="1">
            <a:prstTxWarp prst="textNoShape">
              <a:avLst/>
            </a:prstTxWarp>
          </a:bodyPr>
          <a:lstStyle>
            <a:lvl1pPr eaLnBrk="1" fontAlgn="base" hangingPunct="1">
              <a:defRPr sz="1200">
                <a:latin typeface="Arial" charset="0"/>
                <a:ea typeface="ＭＳ Ｐゴシック" pitchFamily="50" charset="-128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158" name="Rectangle 5"/>
          <p:cNvSpPr>
            <a:spLocks noGrp="1" noChangeArrowheads="1"/>
          </p:cNvSpPr>
          <p:nvPr>
            <p:ph type="sldNum" sz="quarter" idx="3"/>
          </p:nvPr>
        </p:nvSpPr>
        <p:spPr>
          <a:xfrm>
            <a:off x="3854465" y="9440864"/>
            <a:ext cx="2951163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821" tIns="45913" rIns="91821" bIns="45913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7746B043-465D-4AAD-B9FF-D2923AF07715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67186813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8" name="Rectangle 2"/>
          <p:cNvSpPr>
            <a:spLocks noGrp="1" noChangeArrowheads="1"/>
          </p:cNvSpPr>
          <p:nvPr>
            <p:ph type="hdr" sz="quarter"/>
          </p:nvPr>
        </p:nvSpPr>
        <p:spPr>
          <a:xfrm>
            <a:off x="15" y="0"/>
            <a:ext cx="2951163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821" tIns="45913" rIns="91821" bIns="45913" numCol="1" anchor="t" anchorCtr="0" compatLnSpc="1">
            <a:prstTxWarp prst="textNoShape">
              <a:avLst/>
            </a:prstTxWarp>
          </a:bodyPr>
          <a:lstStyle>
            <a:lvl1pPr eaLnBrk="1" fontAlgn="base" hangingPunct="1">
              <a:defRPr sz="1200">
                <a:latin typeface="Arial" charset="0"/>
                <a:ea typeface="ＭＳ Ｐゴシック" pitchFamily="50" charset="-128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149" name="Rectangle 3"/>
          <p:cNvSpPr>
            <a:spLocks noGrp="1" noChangeArrowheads="1"/>
          </p:cNvSpPr>
          <p:nvPr>
            <p:ph type="dt" idx="1"/>
          </p:nvPr>
        </p:nvSpPr>
        <p:spPr>
          <a:xfrm>
            <a:off x="3854465" y="0"/>
            <a:ext cx="2951163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821" tIns="45913" rIns="91821" bIns="45913" numCol="1" anchor="t" anchorCtr="0" compatLnSpc="1">
            <a:prstTxWarp prst="textNoShape">
              <a:avLst/>
            </a:prstTxWarp>
          </a:bodyPr>
          <a:lstStyle>
            <a:lvl1pPr algn="r" eaLnBrk="1" fontAlgn="base" hangingPunct="1">
              <a:defRPr sz="1200">
                <a:latin typeface="Arial" charset="0"/>
                <a:ea typeface="ＭＳ Ｐゴシック" pitchFamily="50" charset="-128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15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>
          <a:xfrm>
            <a:off x="2116138" y="744538"/>
            <a:ext cx="2576512" cy="371951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51" name="Rectangle 5"/>
          <p:cNvSpPr>
            <a:spLocks noGrp="1" noChangeArrowheads="1"/>
          </p:cNvSpPr>
          <p:nvPr>
            <p:ph type="body" sz="quarter" idx="3"/>
          </p:nvPr>
        </p:nvSpPr>
        <p:spPr>
          <a:xfrm>
            <a:off x="679462" y="4713288"/>
            <a:ext cx="5448300" cy="4481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821" tIns="45913" rIns="91821" bIns="4591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noProof="0"/>
              <a:t>マスタ テキストの書式設定</a:t>
            </a:r>
          </a:p>
          <a:p>
            <a:pPr lvl="1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152" name="Rectangle 6"/>
          <p:cNvSpPr>
            <a:spLocks noGrp="1" noChangeArrowheads="1"/>
          </p:cNvSpPr>
          <p:nvPr>
            <p:ph type="ftr" sz="quarter" idx="4"/>
          </p:nvPr>
        </p:nvSpPr>
        <p:spPr>
          <a:xfrm>
            <a:off x="15" y="9440864"/>
            <a:ext cx="2951163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821" tIns="45913" rIns="91821" bIns="45913" numCol="1" anchor="b" anchorCtr="0" compatLnSpc="1">
            <a:prstTxWarp prst="textNoShape">
              <a:avLst/>
            </a:prstTxWarp>
          </a:bodyPr>
          <a:lstStyle>
            <a:lvl1pPr eaLnBrk="1" fontAlgn="base" hangingPunct="1">
              <a:defRPr sz="1200">
                <a:latin typeface="Arial" charset="0"/>
                <a:ea typeface="ＭＳ Ｐゴシック" pitchFamily="50" charset="-128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153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54465" y="9440864"/>
            <a:ext cx="2951163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821" tIns="45913" rIns="91821" bIns="45913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9D049186-B3EC-4345-841F-6A337A1B05E5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81051867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明朝" pitchFamily="18" charset="-128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明朝" pitchFamily="18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明朝" pitchFamily="18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明朝" pitchFamily="18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明朝" pitchFamily="18" charset="-128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1" name="タイトル 1"/>
          <p:cNvSpPr>
            <a:spLocks noGrp="1"/>
          </p:cNvSpPr>
          <p:nvPr>
            <p:ph type="ctrTitle"/>
          </p:nvPr>
        </p:nvSpPr>
        <p:spPr>
          <a:xfrm>
            <a:off x="514350" y="3077283"/>
            <a:ext cx="5829300" cy="2123369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1032" name="サブタイトル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165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330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94955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2660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58259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89911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21563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5321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1033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2FCA3-1860-4EB3-B210-68D1E05416AC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2021/6/24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34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35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8DD2BA-7463-4871-B0F9-551092CDA83E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75411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7" name="六角形 5"/>
          <p:cNvSpPr/>
          <p:nvPr userDrawn="1"/>
        </p:nvSpPr>
        <p:spPr>
          <a:xfrm rot="5400000">
            <a:off x="-115554" y="5221830"/>
            <a:ext cx="523038" cy="234118"/>
          </a:xfrm>
          <a:prstGeom prst="hexagon">
            <a:avLst/>
          </a:prstGeom>
          <a:solidFill>
            <a:srgbClr val="ED96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ja-JP" altLang="en-US" sz="1246">
              <a:solidFill>
                <a:prstClr val="white"/>
              </a:solidFill>
            </a:endParaRPr>
          </a:p>
        </p:txBody>
      </p:sp>
      <p:sp>
        <p:nvSpPr>
          <p:cNvPr id="1038" name="六角形 6"/>
          <p:cNvSpPr/>
          <p:nvPr userDrawn="1"/>
        </p:nvSpPr>
        <p:spPr>
          <a:xfrm rot="5400000">
            <a:off x="352683" y="5221830"/>
            <a:ext cx="523038" cy="234118"/>
          </a:xfrm>
          <a:prstGeom prst="hexagon">
            <a:avLst/>
          </a:prstGeom>
          <a:solidFill>
            <a:srgbClr val="ED96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ja-JP" altLang="en-US" sz="1246">
              <a:solidFill>
                <a:prstClr val="white"/>
              </a:solidFill>
            </a:endParaRPr>
          </a:p>
        </p:txBody>
      </p:sp>
      <p:sp>
        <p:nvSpPr>
          <p:cNvPr id="1039" name="六角形 8"/>
          <p:cNvSpPr/>
          <p:nvPr userDrawn="1"/>
        </p:nvSpPr>
        <p:spPr>
          <a:xfrm rot="5400000">
            <a:off x="824415" y="5221830"/>
            <a:ext cx="523038" cy="234118"/>
          </a:xfrm>
          <a:prstGeom prst="hexagon">
            <a:avLst/>
          </a:prstGeom>
          <a:solidFill>
            <a:srgbClr val="ED96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ja-JP" altLang="en-US" sz="1246">
              <a:solidFill>
                <a:prstClr val="white"/>
              </a:solidFill>
            </a:endParaRPr>
          </a:p>
        </p:txBody>
      </p:sp>
      <p:sp>
        <p:nvSpPr>
          <p:cNvPr id="1040" name="六角形 9"/>
          <p:cNvSpPr/>
          <p:nvPr userDrawn="1"/>
        </p:nvSpPr>
        <p:spPr>
          <a:xfrm rot="5400000">
            <a:off x="1292652" y="5221830"/>
            <a:ext cx="523038" cy="234118"/>
          </a:xfrm>
          <a:prstGeom prst="hexagon">
            <a:avLst/>
          </a:prstGeom>
          <a:solidFill>
            <a:srgbClr val="ED96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ja-JP" altLang="en-US" sz="1246">
              <a:solidFill>
                <a:prstClr val="white"/>
              </a:solidFill>
            </a:endParaRPr>
          </a:p>
        </p:txBody>
      </p:sp>
      <p:sp>
        <p:nvSpPr>
          <p:cNvPr id="1041" name="六角形 10"/>
          <p:cNvSpPr/>
          <p:nvPr userDrawn="1"/>
        </p:nvSpPr>
        <p:spPr>
          <a:xfrm rot="5400000">
            <a:off x="1760888" y="5221830"/>
            <a:ext cx="523038" cy="234118"/>
          </a:xfrm>
          <a:prstGeom prst="hexagon">
            <a:avLst/>
          </a:prstGeom>
          <a:solidFill>
            <a:srgbClr val="ED96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ja-JP" altLang="en-US" sz="1246">
              <a:solidFill>
                <a:prstClr val="white"/>
              </a:solidFill>
            </a:endParaRPr>
          </a:p>
        </p:txBody>
      </p:sp>
      <p:sp>
        <p:nvSpPr>
          <p:cNvPr id="1042" name="六角形 11"/>
          <p:cNvSpPr/>
          <p:nvPr userDrawn="1"/>
        </p:nvSpPr>
        <p:spPr>
          <a:xfrm rot="5400000">
            <a:off x="2232621" y="5221830"/>
            <a:ext cx="523038" cy="234118"/>
          </a:xfrm>
          <a:prstGeom prst="hexagon">
            <a:avLst/>
          </a:prstGeom>
          <a:solidFill>
            <a:srgbClr val="ED96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ja-JP" altLang="en-US" sz="1246">
              <a:solidFill>
                <a:prstClr val="white"/>
              </a:solidFill>
            </a:endParaRPr>
          </a:p>
        </p:txBody>
      </p:sp>
      <p:sp>
        <p:nvSpPr>
          <p:cNvPr id="1043" name="六角形 14"/>
          <p:cNvSpPr/>
          <p:nvPr userDrawn="1"/>
        </p:nvSpPr>
        <p:spPr>
          <a:xfrm rot="5400000">
            <a:off x="2700857" y="5221830"/>
            <a:ext cx="523038" cy="234118"/>
          </a:xfrm>
          <a:prstGeom prst="hexagon">
            <a:avLst/>
          </a:prstGeom>
          <a:solidFill>
            <a:srgbClr val="ED96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ja-JP" altLang="en-US" sz="1246">
              <a:solidFill>
                <a:prstClr val="white"/>
              </a:solidFill>
            </a:endParaRPr>
          </a:p>
        </p:txBody>
      </p:sp>
      <p:sp>
        <p:nvSpPr>
          <p:cNvPr id="1044" name="六角形 15"/>
          <p:cNvSpPr/>
          <p:nvPr userDrawn="1"/>
        </p:nvSpPr>
        <p:spPr>
          <a:xfrm rot="5400000">
            <a:off x="3169094" y="5221830"/>
            <a:ext cx="523038" cy="234118"/>
          </a:xfrm>
          <a:prstGeom prst="hexagon">
            <a:avLst/>
          </a:prstGeom>
          <a:solidFill>
            <a:srgbClr val="ED96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ja-JP" altLang="en-US" sz="1246">
              <a:solidFill>
                <a:prstClr val="white"/>
              </a:solidFill>
            </a:endParaRPr>
          </a:p>
        </p:txBody>
      </p:sp>
      <p:sp>
        <p:nvSpPr>
          <p:cNvPr id="1045" name="六角形 16"/>
          <p:cNvSpPr/>
          <p:nvPr userDrawn="1"/>
        </p:nvSpPr>
        <p:spPr>
          <a:xfrm rot="5400000">
            <a:off x="3640826" y="5221830"/>
            <a:ext cx="523038" cy="234118"/>
          </a:xfrm>
          <a:prstGeom prst="hexagon">
            <a:avLst/>
          </a:prstGeom>
          <a:solidFill>
            <a:srgbClr val="ED96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ja-JP" altLang="en-US" sz="1246">
              <a:solidFill>
                <a:prstClr val="white"/>
              </a:solidFill>
            </a:endParaRPr>
          </a:p>
        </p:txBody>
      </p:sp>
      <p:sp>
        <p:nvSpPr>
          <p:cNvPr id="1046" name="六角形 17"/>
          <p:cNvSpPr/>
          <p:nvPr userDrawn="1"/>
        </p:nvSpPr>
        <p:spPr>
          <a:xfrm rot="5400000">
            <a:off x="4109064" y="5221830"/>
            <a:ext cx="523038" cy="234118"/>
          </a:xfrm>
          <a:prstGeom prst="hexagon">
            <a:avLst/>
          </a:prstGeom>
          <a:solidFill>
            <a:srgbClr val="ED96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ja-JP" altLang="en-US" sz="1246">
              <a:solidFill>
                <a:prstClr val="white"/>
              </a:solidFill>
            </a:endParaRPr>
          </a:p>
        </p:txBody>
      </p:sp>
      <p:sp>
        <p:nvSpPr>
          <p:cNvPr id="1047" name="六角形 18"/>
          <p:cNvSpPr/>
          <p:nvPr userDrawn="1"/>
        </p:nvSpPr>
        <p:spPr>
          <a:xfrm rot="5400000">
            <a:off x="4577300" y="5221830"/>
            <a:ext cx="523038" cy="234118"/>
          </a:xfrm>
          <a:prstGeom prst="hexagon">
            <a:avLst/>
          </a:prstGeom>
          <a:solidFill>
            <a:srgbClr val="ED96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ja-JP" altLang="en-US" sz="1246">
              <a:solidFill>
                <a:prstClr val="white"/>
              </a:solidFill>
            </a:endParaRPr>
          </a:p>
        </p:txBody>
      </p:sp>
      <p:sp>
        <p:nvSpPr>
          <p:cNvPr id="1048" name="六角形 19"/>
          <p:cNvSpPr/>
          <p:nvPr userDrawn="1"/>
        </p:nvSpPr>
        <p:spPr>
          <a:xfrm rot="5400000">
            <a:off x="5049032" y="5221830"/>
            <a:ext cx="523038" cy="234118"/>
          </a:xfrm>
          <a:prstGeom prst="hexagon">
            <a:avLst/>
          </a:prstGeom>
          <a:solidFill>
            <a:srgbClr val="ED96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ja-JP" altLang="en-US" sz="1246">
              <a:solidFill>
                <a:prstClr val="white"/>
              </a:solidFill>
            </a:endParaRPr>
          </a:p>
        </p:txBody>
      </p:sp>
      <p:sp>
        <p:nvSpPr>
          <p:cNvPr id="1049" name="六角形 20"/>
          <p:cNvSpPr/>
          <p:nvPr userDrawn="1"/>
        </p:nvSpPr>
        <p:spPr>
          <a:xfrm rot="5400000">
            <a:off x="5510551" y="5221832"/>
            <a:ext cx="523038" cy="234118"/>
          </a:xfrm>
          <a:prstGeom prst="hexagon">
            <a:avLst/>
          </a:prstGeom>
          <a:solidFill>
            <a:srgbClr val="ED96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ja-JP" altLang="en-US" sz="1246">
              <a:solidFill>
                <a:prstClr val="white"/>
              </a:solidFill>
            </a:endParaRPr>
          </a:p>
        </p:txBody>
      </p:sp>
      <p:sp>
        <p:nvSpPr>
          <p:cNvPr id="1050" name="六角形 21"/>
          <p:cNvSpPr/>
          <p:nvPr userDrawn="1"/>
        </p:nvSpPr>
        <p:spPr>
          <a:xfrm rot="5400000">
            <a:off x="5978787" y="5221832"/>
            <a:ext cx="523038" cy="234118"/>
          </a:xfrm>
          <a:prstGeom prst="hexagon">
            <a:avLst/>
          </a:prstGeom>
          <a:solidFill>
            <a:srgbClr val="ED96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ja-JP" altLang="en-US" sz="1246">
              <a:solidFill>
                <a:prstClr val="white"/>
              </a:solidFill>
            </a:endParaRPr>
          </a:p>
        </p:txBody>
      </p:sp>
      <p:sp>
        <p:nvSpPr>
          <p:cNvPr id="1051" name="六角形 22"/>
          <p:cNvSpPr/>
          <p:nvPr userDrawn="1"/>
        </p:nvSpPr>
        <p:spPr>
          <a:xfrm rot="5400000">
            <a:off x="6450518" y="5221832"/>
            <a:ext cx="523038" cy="234118"/>
          </a:xfrm>
          <a:prstGeom prst="hexagon">
            <a:avLst/>
          </a:prstGeom>
          <a:solidFill>
            <a:srgbClr val="ED96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ja-JP" altLang="en-US" sz="1246">
              <a:solidFill>
                <a:prstClr val="white"/>
              </a:solidFill>
            </a:endParaRPr>
          </a:p>
        </p:txBody>
      </p:sp>
      <p:sp>
        <p:nvSpPr>
          <p:cNvPr id="1052" name="六角形 23"/>
          <p:cNvSpPr/>
          <p:nvPr userDrawn="1"/>
        </p:nvSpPr>
        <p:spPr>
          <a:xfrm rot="5400000">
            <a:off x="118565" y="5744872"/>
            <a:ext cx="523038" cy="234118"/>
          </a:xfrm>
          <a:prstGeom prst="hexagon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ja-JP" altLang="en-US" sz="1246">
              <a:solidFill>
                <a:prstClr val="white"/>
              </a:solidFill>
            </a:endParaRPr>
          </a:p>
        </p:txBody>
      </p:sp>
      <p:sp>
        <p:nvSpPr>
          <p:cNvPr id="1053" name="六角形 24"/>
          <p:cNvSpPr/>
          <p:nvPr userDrawn="1"/>
        </p:nvSpPr>
        <p:spPr>
          <a:xfrm rot="5400000">
            <a:off x="590297" y="5744872"/>
            <a:ext cx="523038" cy="234118"/>
          </a:xfrm>
          <a:prstGeom prst="hexagon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ja-JP" altLang="en-US" sz="1246">
              <a:solidFill>
                <a:prstClr val="white"/>
              </a:solidFill>
            </a:endParaRPr>
          </a:p>
        </p:txBody>
      </p:sp>
      <p:sp>
        <p:nvSpPr>
          <p:cNvPr id="1054" name="六角形 25"/>
          <p:cNvSpPr/>
          <p:nvPr userDrawn="1"/>
        </p:nvSpPr>
        <p:spPr>
          <a:xfrm rot="5400000">
            <a:off x="1058533" y="5744872"/>
            <a:ext cx="523038" cy="234118"/>
          </a:xfrm>
          <a:prstGeom prst="hexagon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ja-JP" altLang="en-US" sz="1246">
              <a:solidFill>
                <a:prstClr val="white"/>
              </a:solidFill>
            </a:endParaRPr>
          </a:p>
        </p:txBody>
      </p:sp>
      <p:sp>
        <p:nvSpPr>
          <p:cNvPr id="1055" name="六角形 26"/>
          <p:cNvSpPr/>
          <p:nvPr userDrawn="1"/>
        </p:nvSpPr>
        <p:spPr>
          <a:xfrm rot="5400000">
            <a:off x="1526770" y="5744872"/>
            <a:ext cx="523038" cy="234118"/>
          </a:xfrm>
          <a:prstGeom prst="hexagon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ja-JP" altLang="en-US" sz="1246">
              <a:solidFill>
                <a:prstClr val="white"/>
              </a:solidFill>
            </a:endParaRPr>
          </a:p>
        </p:txBody>
      </p:sp>
      <p:sp>
        <p:nvSpPr>
          <p:cNvPr id="1056" name="六角形 27"/>
          <p:cNvSpPr/>
          <p:nvPr userDrawn="1"/>
        </p:nvSpPr>
        <p:spPr>
          <a:xfrm rot="5400000">
            <a:off x="1998502" y="5744872"/>
            <a:ext cx="523038" cy="234118"/>
          </a:xfrm>
          <a:prstGeom prst="hexagon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ja-JP" altLang="en-US" sz="1246">
              <a:solidFill>
                <a:prstClr val="white"/>
              </a:solidFill>
            </a:endParaRPr>
          </a:p>
        </p:txBody>
      </p:sp>
      <p:sp>
        <p:nvSpPr>
          <p:cNvPr id="1057" name="六角形 28"/>
          <p:cNvSpPr/>
          <p:nvPr userDrawn="1"/>
        </p:nvSpPr>
        <p:spPr>
          <a:xfrm rot="5400000">
            <a:off x="2466738" y="5744872"/>
            <a:ext cx="523038" cy="234118"/>
          </a:xfrm>
          <a:prstGeom prst="hexagon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ja-JP" altLang="en-US" sz="1246">
              <a:solidFill>
                <a:prstClr val="white"/>
              </a:solidFill>
            </a:endParaRPr>
          </a:p>
        </p:txBody>
      </p:sp>
      <p:sp>
        <p:nvSpPr>
          <p:cNvPr id="1058" name="六角形 29"/>
          <p:cNvSpPr/>
          <p:nvPr userDrawn="1"/>
        </p:nvSpPr>
        <p:spPr>
          <a:xfrm rot="5400000">
            <a:off x="2934976" y="5744872"/>
            <a:ext cx="523038" cy="234118"/>
          </a:xfrm>
          <a:prstGeom prst="hexagon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ja-JP" altLang="en-US" sz="1246">
              <a:solidFill>
                <a:prstClr val="white"/>
              </a:solidFill>
            </a:endParaRPr>
          </a:p>
        </p:txBody>
      </p:sp>
      <p:sp>
        <p:nvSpPr>
          <p:cNvPr id="1059" name="六角形 30"/>
          <p:cNvSpPr/>
          <p:nvPr userDrawn="1"/>
        </p:nvSpPr>
        <p:spPr>
          <a:xfrm rot="5400000">
            <a:off x="3406708" y="5744872"/>
            <a:ext cx="523038" cy="234118"/>
          </a:xfrm>
          <a:prstGeom prst="hexagon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ja-JP" altLang="en-US" sz="1246">
              <a:solidFill>
                <a:prstClr val="white"/>
              </a:solidFill>
            </a:endParaRPr>
          </a:p>
        </p:txBody>
      </p:sp>
      <p:sp>
        <p:nvSpPr>
          <p:cNvPr id="1060" name="六角形 31"/>
          <p:cNvSpPr/>
          <p:nvPr userDrawn="1"/>
        </p:nvSpPr>
        <p:spPr>
          <a:xfrm rot="5400000">
            <a:off x="3874945" y="5744872"/>
            <a:ext cx="523038" cy="234118"/>
          </a:xfrm>
          <a:prstGeom prst="hexagon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ja-JP" altLang="en-US" sz="1246">
              <a:solidFill>
                <a:prstClr val="white"/>
              </a:solidFill>
            </a:endParaRPr>
          </a:p>
        </p:txBody>
      </p:sp>
      <p:sp>
        <p:nvSpPr>
          <p:cNvPr id="1061" name="六角形 32"/>
          <p:cNvSpPr/>
          <p:nvPr userDrawn="1"/>
        </p:nvSpPr>
        <p:spPr>
          <a:xfrm rot="5400000">
            <a:off x="4343182" y="5744872"/>
            <a:ext cx="523038" cy="234118"/>
          </a:xfrm>
          <a:prstGeom prst="hexagon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ja-JP" altLang="en-US" sz="1246">
              <a:solidFill>
                <a:prstClr val="white"/>
              </a:solidFill>
            </a:endParaRPr>
          </a:p>
        </p:txBody>
      </p:sp>
      <p:sp>
        <p:nvSpPr>
          <p:cNvPr id="1062" name="六角形 33"/>
          <p:cNvSpPr/>
          <p:nvPr userDrawn="1"/>
        </p:nvSpPr>
        <p:spPr>
          <a:xfrm rot="5400000">
            <a:off x="4814914" y="5744872"/>
            <a:ext cx="523038" cy="234118"/>
          </a:xfrm>
          <a:prstGeom prst="hexagon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ja-JP" altLang="en-US" sz="1246">
              <a:solidFill>
                <a:prstClr val="white"/>
              </a:solidFill>
            </a:endParaRPr>
          </a:p>
        </p:txBody>
      </p:sp>
      <p:sp>
        <p:nvSpPr>
          <p:cNvPr id="1063" name="六角形 34"/>
          <p:cNvSpPr/>
          <p:nvPr userDrawn="1"/>
        </p:nvSpPr>
        <p:spPr>
          <a:xfrm rot="5400000">
            <a:off x="5283150" y="5744872"/>
            <a:ext cx="523038" cy="234118"/>
          </a:xfrm>
          <a:prstGeom prst="hexagon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ja-JP" altLang="en-US" sz="1246">
              <a:solidFill>
                <a:prstClr val="white"/>
              </a:solidFill>
            </a:endParaRPr>
          </a:p>
        </p:txBody>
      </p:sp>
      <p:sp>
        <p:nvSpPr>
          <p:cNvPr id="1064" name="六角形 35"/>
          <p:cNvSpPr/>
          <p:nvPr userDrawn="1"/>
        </p:nvSpPr>
        <p:spPr>
          <a:xfrm rot="5400000">
            <a:off x="5744669" y="5744874"/>
            <a:ext cx="523038" cy="234118"/>
          </a:xfrm>
          <a:prstGeom prst="hexagon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ja-JP" altLang="en-US" sz="1246">
              <a:solidFill>
                <a:prstClr val="white"/>
              </a:solidFill>
            </a:endParaRPr>
          </a:p>
        </p:txBody>
      </p:sp>
      <p:sp>
        <p:nvSpPr>
          <p:cNvPr id="1065" name="六角形 36"/>
          <p:cNvSpPr/>
          <p:nvPr userDrawn="1"/>
        </p:nvSpPr>
        <p:spPr>
          <a:xfrm rot="5400000">
            <a:off x="6216401" y="5744874"/>
            <a:ext cx="523038" cy="234118"/>
          </a:xfrm>
          <a:prstGeom prst="hexagon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ja-JP" altLang="en-US" sz="1246">
              <a:solidFill>
                <a:prstClr val="white"/>
              </a:solidFill>
            </a:endParaRPr>
          </a:p>
        </p:txBody>
      </p:sp>
      <p:sp>
        <p:nvSpPr>
          <p:cNvPr id="1066" name="六角形 37"/>
          <p:cNvSpPr/>
          <p:nvPr userDrawn="1"/>
        </p:nvSpPr>
        <p:spPr>
          <a:xfrm rot="5400000">
            <a:off x="-115554" y="6267913"/>
            <a:ext cx="523038" cy="234118"/>
          </a:xfrm>
          <a:prstGeom prst="hexagon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ja-JP" altLang="en-US" sz="1246">
              <a:solidFill>
                <a:prstClr val="white"/>
              </a:solidFill>
            </a:endParaRPr>
          </a:p>
        </p:txBody>
      </p:sp>
      <p:sp>
        <p:nvSpPr>
          <p:cNvPr id="1067" name="六角形 38"/>
          <p:cNvSpPr/>
          <p:nvPr userDrawn="1"/>
        </p:nvSpPr>
        <p:spPr>
          <a:xfrm rot="5400000">
            <a:off x="352683" y="6267913"/>
            <a:ext cx="523038" cy="234118"/>
          </a:xfrm>
          <a:prstGeom prst="hexagon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ja-JP" altLang="en-US" sz="1246">
              <a:solidFill>
                <a:prstClr val="white"/>
              </a:solidFill>
            </a:endParaRPr>
          </a:p>
        </p:txBody>
      </p:sp>
      <p:sp>
        <p:nvSpPr>
          <p:cNvPr id="1068" name="六角形 39"/>
          <p:cNvSpPr/>
          <p:nvPr userDrawn="1"/>
        </p:nvSpPr>
        <p:spPr>
          <a:xfrm rot="5400000">
            <a:off x="824415" y="6267913"/>
            <a:ext cx="523038" cy="234118"/>
          </a:xfrm>
          <a:prstGeom prst="hexagon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ja-JP" altLang="en-US" sz="1246">
              <a:solidFill>
                <a:prstClr val="white"/>
              </a:solidFill>
            </a:endParaRPr>
          </a:p>
        </p:txBody>
      </p:sp>
      <p:sp>
        <p:nvSpPr>
          <p:cNvPr id="1069" name="六角形 40"/>
          <p:cNvSpPr/>
          <p:nvPr userDrawn="1"/>
        </p:nvSpPr>
        <p:spPr>
          <a:xfrm rot="5400000">
            <a:off x="1292652" y="6267913"/>
            <a:ext cx="523038" cy="234118"/>
          </a:xfrm>
          <a:prstGeom prst="hexagon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ja-JP" altLang="en-US" sz="1246">
              <a:solidFill>
                <a:prstClr val="white"/>
              </a:solidFill>
            </a:endParaRPr>
          </a:p>
        </p:txBody>
      </p:sp>
      <p:sp>
        <p:nvSpPr>
          <p:cNvPr id="1070" name="六角形 41"/>
          <p:cNvSpPr/>
          <p:nvPr userDrawn="1"/>
        </p:nvSpPr>
        <p:spPr>
          <a:xfrm rot="5400000">
            <a:off x="1760888" y="6267913"/>
            <a:ext cx="523038" cy="234118"/>
          </a:xfrm>
          <a:prstGeom prst="hexagon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ja-JP" altLang="en-US" sz="1246">
              <a:solidFill>
                <a:prstClr val="white"/>
              </a:solidFill>
            </a:endParaRPr>
          </a:p>
        </p:txBody>
      </p:sp>
      <p:sp>
        <p:nvSpPr>
          <p:cNvPr id="1071" name="六角形 42"/>
          <p:cNvSpPr/>
          <p:nvPr userDrawn="1"/>
        </p:nvSpPr>
        <p:spPr>
          <a:xfrm rot="5400000">
            <a:off x="2232621" y="6267913"/>
            <a:ext cx="523038" cy="234118"/>
          </a:xfrm>
          <a:prstGeom prst="hexagon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ja-JP" altLang="en-US" sz="1246">
              <a:solidFill>
                <a:prstClr val="white"/>
              </a:solidFill>
            </a:endParaRPr>
          </a:p>
        </p:txBody>
      </p:sp>
      <p:sp>
        <p:nvSpPr>
          <p:cNvPr id="1072" name="六角形 43"/>
          <p:cNvSpPr/>
          <p:nvPr userDrawn="1"/>
        </p:nvSpPr>
        <p:spPr>
          <a:xfrm rot="5400000">
            <a:off x="2700857" y="6267913"/>
            <a:ext cx="523038" cy="234118"/>
          </a:xfrm>
          <a:prstGeom prst="hexagon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ja-JP" altLang="en-US" sz="1246">
              <a:solidFill>
                <a:prstClr val="white"/>
              </a:solidFill>
            </a:endParaRPr>
          </a:p>
        </p:txBody>
      </p:sp>
      <p:sp>
        <p:nvSpPr>
          <p:cNvPr id="1073" name="六角形 44"/>
          <p:cNvSpPr/>
          <p:nvPr userDrawn="1"/>
        </p:nvSpPr>
        <p:spPr>
          <a:xfrm rot="5400000">
            <a:off x="3169094" y="6267913"/>
            <a:ext cx="523038" cy="234118"/>
          </a:xfrm>
          <a:prstGeom prst="hexagon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ja-JP" altLang="en-US" sz="1246">
              <a:solidFill>
                <a:prstClr val="white"/>
              </a:solidFill>
            </a:endParaRPr>
          </a:p>
        </p:txBody>
      </p:sp>
      <p:sp>
        <p:nvSpPr>
          <p:cNvPr id="1074" name="六角形 45"/>
          <p:cNvSpPr/>
          <p:nvPr userDrawn="1"/>
        </p:nvSpPr>
        <p:spPr>
          <a:xfrm rot="5400000">
            <a:off x="3640826" y="6267913"/>
            <a:ext cx="523038" cy="234118"/>
          </a:xfrm>
          <a:prstGeom prst="hexagon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ja-JP" altLang="en-US" sz="1246">
              <a:solidFill>
                <a:prstClr val="white"/>
              </a:solidFill>
            </a:endParaRPr>
          </a:p>
        </p:txBody>
      </p:sp>
      <p:sp>
        <p:nvSpPr>
          <p:cNvPr id="1075" name="六角形 46"/>
          <p:cNvSpPr/>
          <p:nvPr userDrawn="1"/>
        </p:nvSpPr>
        <p:spPr>
          <a:xfrm rot="5400000">
            <a:off x="4109064" y="6267913"/>
            <a:ext cx="523038" cy="234118"/>
          </a:xfrm>
          <a:prstGeom prst="hexagon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ja-JP" altLang="en-US" sz="1246">
              <a:solidFill>
                <a:prstClr val="white"/>
              </a:solidFill>
            </a:endParaRPr>
          </a:p>
        </p:txBody>
      </p:sp>
      <p:sp>
        <p:nvSpPr>
          <p:cNvPr id="1076" name="六角形 47"/>
          <p:cNvSpPr/>
          <p:nvPr userDrawn="1"/>
        </p:nvSpPr>
        <p:spPr>
          <a:xfrm rot="5400000">
            <a:off x="4577300" y="6267913"/>
            <a:ext cx="523038" cy="234118"/>
          </a:xfrm>
          <a:prstGeom prst="hexagon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ja-JP" altLang="en-US" sz="1246">
              <a:solidFill>
                <a:prstClr val="white"/>
              </a:solidFill>
            </a:endParaRPr>
          </a:p>
        </p:txBody>
      </p:sp>
      <p:sp>
        <p:nvSpPr>
          <p:cNvPr id="1077" name="六角形 48"/>
          <p:cNvSpPr/>
          <p:nvPr userDrawn="1"/>
        </p:nvSpPr>
        <p:spPr>
          <a:xfrm rot="5400000">
            <a:off x="5049032" y="6267913"/>
            <a:ext cx="523038" cy="234118"/>
          </a:xfrm>
          <a:prstGeom prst="hexagon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ja-JP" altLang="en-US" sz="1246">
              <a:solidFill>
                <a:prstClr val="white"/>
              </a:solidFill>
            </a:endParaRPr>
          </a:p>
        </p:txBody>
      </p:sp>
      <p:sp>
        <p:nvSpPr>
          <p:cNvPr id="1078" name="六角形 49"/>
          <p:cNvSpPr/>
          <p:nvPr userDrawn="1"/>
        </p:nvSpPr>
        <p:spPr>
          <a:xfrm rot="5400000">
            <a:off x="5510551" y="6267914"/>
            <a:ext cx="523038" cy="234118"/>
          </a:xfrm>
          <a:prstGeom prst="hexagon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ja-JP" altLang="en-US" sz="1246">
              <a:solidFill>
                <a:prstClr val="white"/>
              </a:solidFill>
            </a:endParaRPr>
          </a:p>
        </p:txBody>
      </p:sp>
      <p:sp>
        <p:nvSpPr>
          <p:cNvPr id="1079" name="六角形 50"/>
          <p:cNvSpPr/>
          <p:nvPr userDrawn="1"/>
        </p:nvSpPr>
        <p:spPr>
          <a:xfrm rot="5400000">
            <a:off x="5978787" y="6267914"/>
            <a:ext cx="523038" cy="234118"/>
          </a:xfrm>
          <a:prstGeom prst="hexagon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ja-JP" altLang="en-US" sz="1246">
              <a:solidFill>
                <a:prstClr val="white"/>
              </a:solidFill>
            </a:endParaRPr>
          </a:p>
        </p:txBody>
      </p:sp>
      <p:sp>
        <p:nvSpPr>
          <p:cNvPr id="1080" name="六角形 51"/>
          <p:cNvSpPr/>
          <p:nvPr userDrawn="1"/>
        </p:nvSpPr>
        <p:spPr>
          <a:xfrm rot="5400000">
            <a:off x="6450518" y="6267914"/>
            <a:ext cx="523038" cy="234118"/>
          </a:xfrm>
          <a:prstGeom prst="hexagon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ja-JP" altLang="en-US" sz="1246">
              <a:solidFill>
                <a:prstClr val="white"/>
              </a:solidFill>
            </a:endParaRPr>
          </a:p>
        </p:txBody>
      </p:sp>
      <p:sp>
        <p:nvSpPr>
          <p:cNvPr id="1081" name="タイトル 1"/>
          <p:cNvSpPr>
            <a:spLocks noGrp="1"/>
          </p:cNvSpPr>
          <p:nvPr>
            <p:ph type="ctrTitle"/>
          </p:nvPr>
        </p:nvSpPr>
        <p:spPr>
          <a:xfrm>
            <a:off x="514350" y="2794254"/>
            <a:ext cx="5829300" cy="1963623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ja-JP" altLang="en-US" sz="2492" b="1"/>
            </a:lvl1pPr>
          </a:lstStyle>
          <a:p>
            <a:pPr lvl="0"/>
            <a:r>
              <a:rPr kumimoji="1" lang="ja-JP" altLang="en-US" dirty="0"/>
              <a:t>マスター タイトルの書式設定</a:t>
            </a:r>
          </a:p>
        </p:txBody>
      </p:sp>
    </p:spTree>
    <p:extLst>
      <p:ext uri="{BB962C8B-B14F-4D97-AF65-F5344CB8AC3E}">
        <p14:creationId xmlns:p14="http://schemas.microsoft.com/office/powerpoint/2010/main" val="8273361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4_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3" name="六角形 43"/>
          <p:cNvSpPr/>
          <p:nvPr userDrawn="1"/>
        </p:nvSpPr>
        <p:spPr>
          <a:xfrm rot="5400000">
            <a:off x="6425262" y="9462967"/>
            <a:ext cx="523038" cy="234118"/>
          </a:xfrm>
          <a:prstGeom prst="hexagon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ja-JP" altLang="en-US" sz="1246">
              <a:solidFill>
                <a:prstClr val="white"/>
              </a:solidFill>
            </a:endParaRPr>
          </a:p>
        </p:txBody>
      </p:sp>
      <p:sp>
        <p:nvSpPr>
          <p:cNvPr id="1084" name="テキスト ボックス 24"/>
          <p:cNvSpPr txBox="1"/>
          <p:nvPr userDrawn="1"/>
        </p:nvSpPr>
        <p:spPr>
          <a:xfrm>
            <a:off x="26622" y="9552577"/>
            <a:ext cx="4536504" cy="1669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ja-JP" altLang="en-US" sz="485" dirty="0">
                <a:solidFill>
                  <a:prstClr val="black">
                    <a:lumMod val="50000"/>
                    <a:lumOff val="50000"/>
                  </a:prstClr>
                </a:solidFill>
                <a:latin typeface="Arial"/>
                <a:ea typeface="Meiryo UI"/>
              </a:rPr>
              <a:t>農林水産省 食料産業局 ／</a:t>
            </a:r>
            <a:r>
              <a:rPr lang="en-US" altLang="ja-JP" sz="485" dirty="0">
                <a:solidFill>
                  <a:prstClr val="black">
                    <a:lumMod val="50000"/>
                    <a:lumOff val="50000"/>
                  </a:prstClr>
                </a:solidFill>
                <a:latin typeface="Arial"/>
                <a:ea typeface="Meiryo UI"/>
              </a:rPr>
              <a:t>Food Industry Affairs Bureau. </a:t>
            </a:r>
            <a:r>
              <a:rPr lang="ja-JP" altLang="en-US" sz="485" dirty="0">
                <a:solidFill>
                  <a:prstClr val="black">
                    <a:lumMod val="50000"/>
                    <a:lumOff val="50000"/>
                  </a:prstClr>
                </a:solidFill>
                <a:latin typeface="Arial"/>
                <a:ea typeface="Meiryo UI"/>
              </a:rPr>
              <a:t>　</a:t>
            </a:r>
            <a:r>
              <a:rPr lang="en-US" altLang="ja-JP" sz="485" dirty="0">
                <a:solidFill>
                  <a:prstClr val="black">
                    <a:lumMod val="50000"/>
                    <a:lumOff val="50000"/>
                  </a:prstClr>
                </a:solidFill>
                <a:latin typeface="Arial"/>
                <a:ea typeface="Meiryo UI"/>
              </a:rPr>
              <a:t>Ministry of Agriculture, Forestry and Fisheries.</a:t>
            </a:r>
            <a:r>
              <a:rPr lang="ja-JP" altLang="en-US" sz="485" dirty="0">
                <a:solidFill>
                  <a:prstClr val="black">
                    <a:lumMod val="50000"/>
                    <a:lumOff val="50000"/>
                  </a:prstClr>
                </a:solidFill>
                <a:latin typeface="Arial"/>
                <a:ea typeface="Meiryo UI"/>
              </a:rPr>
              <a:t>　</a:t>
            </a:r>
          </a:p>
        </p:txBody>
      </p:sp>
      <p:sp>
        <p:nvSpPr>
          <p:cNvPr id="1085" name="六角形 41"/>
          <p:cNvSpPr/>
          <p:nvPr userDrawn="1"/>
        </p:nvSpPr>
        <p:spPr>
          <a:xfrm rot="5400000">
            <a:off x="3396" y="1066846"/>
            <a:ext cx="195825" cy="87653"/>
          </a:xfrm>
          <a:prstGeom prst="hexagon">
            <a:avLst/>
          </a:prstGeom>
          <a:solidFill>
            <a:srgbClr val="ED96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ja-JP" altLang="en-US" sz="1246">
              <a:solidFill>
                <a:prstClr val="white"/>
              </a:solidFill>
            </a:endParaRPr>
          </a:p>
        </p:txBody>
      </p:sp>
      <p:sp>
        <p:nvSpPr>
          <p:cNvPr id="1086" name="六角形 42"/>
          <p:cNvSpPr/>
          <p:nvPr userDrawn="1"/>
        </p:nvSpPr>
        <p:spPr>
          <a:xfrm rot="5400000">
            <a:off x="179144" y="1066846"/>
            <a:ext cx="195825" cy="87653"/>
          </a:xfrm>
          <a:prstGeom prst="hexagon">
            <a:avLst/>
          </a:prstGeom>
          <a:solidFill>
            <a:srgbClr val="ED96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ja-JP" altLang="en-US" sz="1246">
              <a:solidFill>
                <a:prstClr val="white"/>
              </a:solidFill>
            </a:endParaRPr>
          </a:p>
        </p:txBody>
      </p:sp>
      <p:sp>
        <p:nvSpPr>
          <p:cNvPr id="1087" name="六角形 63"/>
          <p:cNvSpPr/>
          <p:nvPr userDrawn="1"/>
        </p:nvSpPr>
        <p:spPr>
          <a:xfrm rot="5400000">
            <a:off x="354891" y="1066846"/>
            <a:ext cx="195825" cy="87653"/>
          </a:xfrm>
          <a:prstGeom prst="hexagon">
            <a:avLst/>
          </a:prstGeom>
          <a:solidFill>
            <a:srgbClr val="ED96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ja-JP" altLang="en-US" sz="1246">
              <a:solidFill>
                <a:prstClr val="white"/>
              </a:solidFill>
            </a:endParaRPr>
          </a:p>
        </p:txBody>
      </p:sp>
      <p:sp>
        <p:nvSpPr>
          <p:cNvPr id="1088" name="六角形 64"/>
          <p:cNvSpPr/>
          <p:nvPr userDrawn="1"/>
        </p:nvSpPr>
        <p:spPr>
          <a:xfrm rot="5400000">
            <a:off x="530639" y="1066846"/>
            <a:ext cx="195825" cy="87653"/>
          </a:xfrm>
          <a:prstGeom prst="hexagon">
            <a:avLst/>
          </a:prstGeom>
          <a:solidFill>
            <a:srgbClr val="ED96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ja-JP" altLang="en-US" sz="1246">
              <a:solidFill>
                <a:prstClr val="white"/>
              </a:solidFill>
            </a:endParaRPr>
          </a:p>
        </p:txBody>
      </p:sp>
      <p:sp>
        <p:nvSpPr>
          <p:cNvPr id="1089" name="六角形 65"/>
          <p:cNvSpPr/>
          <p:nvPr userDrawn="1"/>
        </p:nvSpPr>
        <p:spPr>
          <a:xfrm rot="5400000">
            <a:off x="706386" y="1066846"/>
            <a:ext cx="195825" cy="87653"/>
          </a:xfrm>
          <a:prstGeom prst="hexagon">
            <a:avLst/>
          </a:prstGeom>
          <a:solidFill>
            <a:srgbClr val="ED96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ja-JP" altLang="en-US" sz="1246">
              <a:solidFill>
                <a:prstClr val="white"/>
              </a:solidFill>
            </a:endParaRPr>
          </a:p>
        </p:txBody>
      </p:sp>
      <p:sp>
        <p:nvSpPr>
          <p:cNvPr id="1090" name="六角形 66"/>
          <p:cNvSpPr/>
          <p:nvPr userDrawn="1"/>
        </p:nvSpPr>
        <p:spPr>
          <a:xfrm rot="5400000">
            <a:off x="882134" y="1066846"/>
            <a:ext cx="195825" cy="87653"/>
          </a:xfrm>
          <a:prstGeom prst="hexagon">
            <a:avLst/>
          </a:prstGeom>
          <a:solidFill>
            <a:srgbClr val="ED96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ja-JP" altLang="en-US" sz="1246">
              <a:solidFill>
                <a:prstClr val="white"/>
              </a:solidFill>
            </a:endParaRPr>
          </a:p>
        </p:txBody>
      </p:sp>
      <p:sp>
        <p:nvSpPr>
          <p:cNvPr id="1091" name="六角形 67"/>
          <p:cNvSpPr/>
          <p:nvPr userDrawn="1"/>
        </p:nvSpPr>
        <p:spPr>
          <a:xfrm rot="5400000">
            <a:off x="1057881" y="1066846"/>
            <a:ext cx="195825" cy="87653"/>
          </a:xfrm>
          <a:prstGeom prst="hexagon">
            <a:avLst/>
          </a:prstGeom>
          <a:solidFill>
            <a:srgbClr val="ED96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ja-JP" altLang="en-US" sz="1246">
              <a:solidFill>
                <a:prstClr val="white"/>
              </a:solidFill>
            </a:endParaRPr>
          </a:p>
        </p:txBody>
      </p:sp>
      <p:sp>
        <p:nvSpPr>
          <p:cNvPr id="1092" name="六角形 68"/>
          <p:cNvSpPr/>
          <p:nvPr userDrawn="1"/>
        </p:nvSpPr>
        <p:spPr>
          <a:xfrm rot="5400000">
            <a:off x="1233629" y="1066846"/>
            <a:ext cx="195825" cy="87653"/>
          </a:xfrm>
          <a:prstGeom prst="hexagon">
            <a:avLst/>
          </a:prstGeom>
          <a:solidFill>
            <a:srgbClr val="ED96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ja-JP" altLang="en-US" sz="1246">
              <a:solidFill>
                <a:prstClr val="white"/>
              </a:solidFill>
            </a:endParaRPr>
          </a:p>
        </p:txBody>
      </p:sp>
      <p:sp>
        <p:nvSpPr>
          <p:cNvPr id="1093" name="六角形 69"/>
          <p:cNvSpPr/>
          <p:nvPr userDrawn="1"/>
        </p:nvSpPr>
        <p:spPr>
          <a:xfrm rot="5400000">
            <a:off x="1409376" y="1066846"/>
            <a:ext cx="195825" cy="87653"/>
          </a:xfrm>
          <a:prstGeom prst="hexagon">
            <a:avLst/>
          </a:prstGeom>
          <a:solidFill>
            <a:srgbClr val="ED96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ja-JP" altLang="en-US" sz="1246">
              <a:solidFill>
                <a:prstClr val="white"/>
              </a:solidFill>
            </a:endParaRPr>
          </a:p>
        </p:txBody>
      </p:sp>
      <p:sp>
        <p:nvSpPr>
          <p:cNvPr id="1094" name="六角形 70"/>
          <p:cNvSpPr/>
          <p:nvPr userDrawn="1"/>
        </p:nvSpPr>
        <p:spPr>
          <a:xfrm rot="5400000">
            <a:off x="1585124" y="1066846"/>
            <a:ext cx="195825" cy="87653"/>
          </a:xfrm>
          <a:prstGeom prst="hexagon">
            <a:avLst/>
          </a:prstGeom>
          <a:solidFill>
            <a:srgbClr val="ED96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ja-JP" altLang="en-US" sz="1246">
              <a:solidFill>
                <a:prstClr val="white"/>
              </a:solidFill>
            </a:endParaRPr>
          </a:p>
        </p:txBody>
      </p:sp>
      <p:sp>
        <p:nvSpPr>
          <p:cNvPr id="1095" name="六角形 71"/>
          <p:cNvSpPr/>
          <p:nvPr userDrawn="1"/>
        </p:nvSpPr>
        <p:spPr>
          <a:xfrm rot="5400000">
            <a:off x="1760871" y="1066846"/>
            <a:ext cx="195825" cy="87653"/>
          </a:xfrm>
          <a:prstGeom prst="hexagon">
            <a:avLst/>
          </a:prstGeom>
          <a:solidFill>
            <a:srgbClr val="ED96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ja-JP" altLang="en-US" sz="1246">
              <a:solidFill>
                <a:prstClr val="white"/>
              </a:solidFill>
            </a:endParaRPr>
          </a:p>
        </p:txBody>
      </p:sp>
      <p:sp>
        <p:nvSpPr>
          <p:cNvPr id="1096" name="六角形 72"/>
          <p:cNvSpPr/>
          <p:nvPr userDrawn="1"/>
        </p:nvSpPr>
        <p:spPr>
          <a:xfrm rot="5400000">
            <a:off x="1936619" y="1066846"/>
            <a:ext cx="195825" cy="87653"/>
          </a:xfrm>
          <a:prstGeom prst="hexagon">
            <a:avLst/>
          </a:prstGeom>
          <a:solidFill>
            <a:srgbClr val="ED96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ja-JP" altLang="en-US" sz="1246">
              <a:solidFill>
                <a:prstClr val="white"/>
              </a:solidFill>
            </a:endParaRPr>
          </a:p>
        </p:txBody>
      </p:sp>
      <p:sp>
        <p:nvSpPr>
          <p:cNvPr id="1097" name="六角形 73"/>
          <p:cNvSpPr/>
          <p:nvPr userDrawn="1"/>
        </p:nvSpPr>
        <p:spPr>
          <a:xfrm rot="5400000">
            <a:off x="2112366" y="1066846"/>
            <a:ext cx="195825" cy="87653"/>
          </a:xfrm>
          <a:prstGeom prst="hexagon">
            <a:avLst/>
          </a:prstGeom>
          <a:solidFill>
            <a:srgbClr val="ED96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ja-JP" altLang="en-US" sz="1246">
              <a:solidFill>
                <a:prstClr val="white"/>
              </a:solidFill>
            </a:endParaRPr>
          </a:p>
        </p:txBody>
      </p:sp>
      <p:sp>
        <p:nvSpPr>
          <p:cNvPr id="1098" name="六角形 74"/>
          <p:cNvSpPr/>
          <p:nvPr userDrawn="1"/>
        </p:nvSpPr>
        <p:spPr>
          <a:xfrm rot="5400000">
            <a:off x="2288114" y="1066846"/>
            <a:ext cx="195825" cy="87653"/>
          </a:xfrm>
          <a:prstGeom prst="hexagon">
            <a:avLst/>
          </a:prstGeom>
          <a:solidFill>
            <a:srgbClr val="ED96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ja-JP" altLang="en-US" sz="1246">
              <a:solidFill>
                <a:prstClr val="white"/>
              </a:solidFill>
            </a:endParaRPr>
          </a:p>
        </p:txBody>
      </p:sp>
      <p:sp>
        <p:nvSpPr>
          <p:cNvPr id="1099" name="六角形 75"/>
          <p:cNvSpPr/>
          <p:nvPr userDrawn="1"/>
        </p:nvSpPr>
        <p:spPr>
          <a:xfrm rot="5400000">
            <a:off x="2463861" y="1066846"/>
            <a:ext cx="195825" cy="87653"/>
          </a:xfrm>
          <a:prstGeom prst="hexagon">
            <a:avLst/>
          </a:prstGeom>
          <a:solidFill>
            <a:srgbClr val="ED96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ja-JP" altLang="en-US" sz="1246">
              <a:solidFill>
                <a:prstClr val="white"/>
              </a:solidFill>
            </a:endParaRPr>
          </a:p>
        </p:txBody>
      </p:sp>
      <p:sp>
        <p:nvSpPr>
          <p:cNvPr id="1100" name="六角形 76"/>
          <p:cNvSpPr/>
          <p:nvPr userDrawn="1"/>
        </p:nvSpPr>
        <p:spPr>
          <a:xfrm rot="5400000">
            <a:off x="2639609" y="1066846"/>
            <a:ext cx="195825" cy="87653"/>
          </a:xfrm>
          <a:prstGeom prst="hexagon">
            <a:avLst/>
          </a:prstGeom>
          <a:solidFill>
            <a:srgbClr val="ED96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ja-JP" altLang="en-US" sz="1246">
              <a:solidFill>
                <a:prstClr val="white"/>
              </a:solidFill>
            </a:endParaRPr>
          </a:p>
        </p:txBody>
      </p:sp>
      <p:sp>
        <p:nvSpPr>
          <p:cNvPr id="1101" name="六角形 77"/>
          <p:cNvSpPr/>
          <p:nvPr userDrawn="1"/>
        </p:nvSpPr>
        <p:spPr>
          <a:xfrm rot="5400000">
            <a:off x="2815356" y="1066846"/>
            <a:ext cx="195825" cy="87653"/>
          </a:xfrm>
          <a:prstGeom prst="hexagon">
            <a:avLst/>
          </a:prstGeom>
          <a:solidFill>
            <a:srgbClr val="ED96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ja-JP" altLang="en-US" sz="1246">
              <a:solidFill>
                <a:prstClr val="white"/>
              </a:solidFill>
            </a:endParaRPr>
          </a:p>
        </p:txBody>
      </p:sp>
      <p:sp>
        <p:nvSpPr>
          <p:cNvPr id="1102" name="六角形 78"/>
          <p:cNvSpPr/>
          <p:nvPr userDrawn="1"/>
        </p:nvSpPr>
        <p:spPr>
          <a:xfrm rot="5400000">
            <a:off x="2991104" y="1066846"/>
            <a:ext cx="195825" cy="87653"/>
          </a:xfrm>
          <a:prstGeom prst="hexagon">
            <a:avLst/>
          </a:prstGeom>
          <a:solidFill>
            <a:srgbClr val="ED96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ja-JP" altLang="en-US" sz="1246">
              <a:solidFill>
                <a:prstClr val="white"/>
              </a:solidFill>
            </a:endParaRPr>
          </a:p>
        </p:txBody>
      </p:sp>
      <p:sp>
        <p:nvSpPr>
          <p:cNvPr id="1103" name="六角形 79"/>
          <p:cNvSpPr/>
          <p:nvPr userDrawn="1"/>
        </p:nvSpPr>
        <p:spPr>
          <a:xfrm rot="5400000">
            <a:off x="3166851" y="1066846"/>
            <a:ext cx="195825" cy="87653"/>
          </a:xfrm>
          <a:prstGeom prst="hexagon">
            <a:avLst/>
          </a:prstGeom>
          <a:solidFill>
            <a:srgbClr val="ED96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ja-JP" altLang="en-US" sz="1246">
              <a:solidFill>
                <a:prstClr val="white"/>
              </a:solidFill>
            </a:endParaRPr>
          </a:p>
        </p:txBody>
      </p:sp>
      <p:sp>
        <p:nvSpPr>
          <p:cNvPr id="1104" name="六角形 80"/>
          <p:cNvSpPr/>
          <p:nvPr userDrawn="1"/>
        </p:nvSpPr>
        <p:spPr>
          <a:xfrm rot="5400000">
            <a:off x="3342599" y="1066846"/>
            <a:ext cx="195825" cy="87653"/>
          </a:xfrm>
          <a:prstGeom prst="hexagon">
            <a:avLst/>
          </a:prstGeom>
          <a:solidFill>
            <a:srgbClr val="ED96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ja-JP" altLang="en-US" sz="1246">
              <a:solidFill>
                <a:prstClr val="white"/>
              </a:solidFill>
            </a:endParaRPr>
          </a:p>
        </p:txBody>
      </p:sp>
      <p:sp>
        <p:nvSpPr>
          <p:cNvPr id="1105" name="六角形 81"/>
          <p:cNvSpPr/>
          <p:nvPr userDrawn="1"/>
        </p:nvSpPr>
        <p:spPr>
          <a:xfrm rot="5400000">
            <a:off x="3518346" y="1066846"/>
            <a:ext cx="195825" cy="87653"/>
          </a:xfrm>
          <a:prstGeom prst="hexagon">
            <a:avLst/>
          </a:prstGeom>
          <a:solidFill>
            <a:srgbClr val="ED96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ja-JP" altLang="en-US" sz="1246">
              <a:solidFill>
                <a:prstClr val="white"/>
              </a:solidFill>
            </a:endParaRPr>
          </a:p>
        </p:txBody>
      </p:sp>
      <p:sp>
        <p:nvSpPr>
          <p:cNvPr id="1106" name="六角形 82"/>
          <p:cNvSpPr/>
          <p:nvPr userDrawn="1"/>
        </p:nvSpPr>
        <p:spPr>
          <a:xfrm rot="5400000">
            <a:off x="3694094" y="1066846"/>
            <a:ext cx="195825" cy="87653"/>
          </a:xfrm>
          <a:prstGeom prst="hexagon">
            <a:avLst/>
          </a:prstGeom>
          <a:solidFill>
            <a:srgbClr val="ED96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ja-JP" altLang="en-US" sz="1246">
              <a:solidFill>
                <a:prstClr val="white"/>
              </a:solidFill>
            </a:endParaRPr>
          </a:p>
        </p:txBody>
      </p:sp>
      <p:sp>
        <p:nvSpPr>
          <p:cNvPr id="1107" name="六角形 83"/>
          <p:cNvSpPr/>
          <p:nvPr userDrawn="1"/>
        </p:nvSpPr>
        <p:spPr>
          <a:xfrm rot="5400000">
            <a:off x="3869841" y="1066846"/>
            <a:ext cx="195825" cy="87653"/>
          </a:xfrm>
          <a:prstGeom prst="hexagon">
            <a:avLst/>
          </a:prstGeom>
          <a:solidFill>
            <a:srgbClr val="ED96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ja-JP" altLang="en-US" sz="1246">
              <a:solidFill>
                <a:prstClr val="white"/>
              </a:solidFill>
            </a:endParaRPr>
          </a:p>
        </p:txBody>
      </p:sp>
      <p:sp>
        <p:nvSpPr>
          <p:cNvPr id="1108" name="六角形 84"/>
          <p:cNvSpPr/>
          <p:nvPr userDrawn="1"/>
        </p:nvSpPr>
        <p:spPr>
          <a:xfrm rot="5400000">
            <a:off x="4045589" y="1066846"/>
            <a:ext cx="195825" cy="87653"/>
          </a:xfrm>
          <a:prstGeom prst="hexagon">
            <a:avLst/>
          </a:prstGeom>
          <a:solidFill>
            <a:srgbClr val="ED96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ja-JP" altLang="en-US" sz="1246">
              <a:solidFill>
                <a:prstClr val="white"/>
              </a:solidFill>
            </a:endParaRPr>
          </a:p>
        </p:txBody>
      </p:sp>
      <p:sp>
        <p:nvSpPr>
          <p:cNvPr id="1109" name="六角形 85"/>
          <p:cNvSpPr/>
          <p:nvPr userDrawn="1"/>
        </p:nvSpPr>
        <p:spPr>
          <a:xfrm rot="5400000">
            <a:off x="4221336" y="1066846"/>
            <a:ext cx="195825" cy="87653"/>
          </a:xfrm>
          <a:prstGeom prst="hexagon">
            <a:avLst/>
          </a:prstGeom>
          <a:solidFill>
            <a:srgbClr val="ED96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ja-JP" altLang="en-US" sz="1246">
              <a:solidFill>
                <a:prstClr val="white"/>
              </a:solidFill>
            </a:endParaRPr>
          </a:p>
        </p:txBody>
      </p:sp>
      <p:sp>
        <p:nvSpPr>
          <p:cNvPr id="1110" name="六角形 86"/>
          <p:cNvSpPr/>
          <p:nvPr userDrawn="1"/>
        </p:nvSpPr>
        <p:spPr>
          <a:xfrm rot="5400000">
            <a:off x="4397084" y="1066846"/>
            <a:ext cx="195825" cy="87653"/>
          </a:xfrm>
          <a:prstGeom prst="hexagon">
            <a:avLst/>
          </a:prstGeom>
          <a:solidFill>
            <a:srgbClr val="ED96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ja-JP" altLang="en-US" sz="1246">
              <a:solidFill>
                <a:prstClr val="white"/>
              </a:solidFill>
            </a:endParaRPr>
          </a:p>
        </p:txBody>
      </p:sp>
      <p:sp>
        <p:nvSpPr>
          <p:cNvPr id="1111" name="六角形 87"/>
          <p:cNvSpPr/>
          <p:nvPr userDrawn="1"/>
        </p:nvSpPr>
        <p:spPr>
          <a:xfrm rot="5400000">
            <a:off x="4572831" y="1066846"/>
            <a:ext cx="195825" cy="87653"/>
          </a:xfrm>
          <a:prstGeom prst="hexagon">
            <a:avLst/>
          </a:prstGeom>
          <a:solidFill>
            <a:srgbClr val="ED96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ja-JP" altLang="en-US" sz="1246">
              <a:solidFill>
                <a:prstClr val="white"/>
              </a:solidFill>
            </a:endParaRPr>
          </a:p>
        </p:txBody>
      </p:sp>
      <p:sp>
        <p:nvSpPr>
          <p:cNvPr id="1112" name="六角形 88"/>
          <p:cNvSpPr/>
          <p:nvPr userDrawn="1"/>
        </p:nvSpPr>
        <p:spPr>
          <a:xfrm rot="5400000">
            <a:off x="4748579" y="1066846"/>
            <a:ext cx="195825" cy="87653"/>
          </a:xfrm>
          <a:prstGeom prst="hexagon">
            <a:avLst/>
          </a:prstGeom>
          <a:solidFill>
            <a:srgbClr val="ED96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ja-JP" altLang="en-US" sz="1246">
              <a:solidFill>
                <a:prstClr val="white"/>
              </a:solidFill>
            </a:endParaRPr>
          </a:p>
        </p:txBody>
      </p:sp>
      <p:sp>
        <p:nvSpPr>
          <p:cNvPr id="1113" name="六角形 89"/>
          <p:cNvSpPr/>
          <p:nvPr userDrawn="1"/>
        </p:nvSpPr>
        <p:spPr>
          <a:xfrm rot="5400000">
            <a:off x="4924326" y="1066846"/>
            <a:ext cx="195825" cy="87653"/>
          </a:xfrm>
          <a:prstGeom prst="hexagon">
            <a:avLst/>
          </a:prstGeom>
          <a:solidFill>
            <a:srgbClr val="ED96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ja-JP" altLang="en-US" sz="1246">
              <a:solidFill>
                <a:prstClr val="white"/>
              </a:solidFill>
            </a:endParaRPr>
          </a:p>
        </p:txBody>
      </p:sp>
      <p:sp>
        <p:nvSpPr>
          <p:cNvPr id="1114" name="六角形 90"/>
          <p:cNvSpPr/>
          <p:nvPr userDrawn="1"/>
        </p:nvSpPr>
        <p:spPr>
          <a:xfrm rot="5400000">
            <a:off x="5100074" y="1066846"/>
            <a:ext cx="195825" cy="87653"/>
          </a:xfrm>
          <a:prstGeom prst="hexagon">
            <a:avLst/>
          </a:prstGeom>
          <a:solidFill>
            <a:srgbClr val="ED96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ja-JP" altLang="en-US" sz="1246">
              <a:solidFill>
                <a:prstClr val="white"/>
              </a:solidFill>
            </a:endParaRPr>
          </a:p>
        </p:txBody>
      </p:sp>
      <p:sp>
        <p:nvSpPr>
          <p:cNvPr id="1115" name="六角形 91"/>
          <p:cNvSpPr/>
          <p:nvPr userDrawn="1"/>
        </p:nvSpPr>
        <p:spPr>
          <a:xfrm rot="5400000">
            <a:off x="5275821" y="1066846"/>
            <a:ext cx="195825" cy="87653"/>
          </a:xfrm>
          <a:prstGeom prst="hexagon">
            <a:avLst/>
          </a:prstGeom>
          <a:solidFill>
            <a:srgbClr val="ED96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ja-JP" altLang="en-US" sz="1246">
              <a:solidFill>
                <a:prstClr val="white"/>
              </a:solidFill>
            </a:endParaRPr>
          </a:p>
        </p:txBody>
      </p:sp>
      <p:sp>
        <p:nvSpPr>
          <p:cNvPr id="1116" name="六角形 92"/>
          <p:cNvSpPr/>
          <p:nvPr userDrawn="1"/>
        </p:nvSpPr>
        <p:spPr>
          <a:xfrm rot="5400000">
            <a:off x="5451569" y="1066846"/>
            <a:ext cx="195825" cy="87653"/>
          </a:xfrm>
          <a:prstGeom prst="hexagon">
            <a:avLst/>
          </a:prstGeom>
          <a:solidFill>
            <a:srgbClr val="ED96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ja-JP" altLang="en-US" sz="1246">
              <a:solidFill>
                <a:prstClr val="white"/>
              </a:solidFill>
            </a:endParaRPr>
          </a:p>
        </p:txBody>
      </p:sp>
      <p:sp>
        <p:nvSpPr>
          <p:cNvPr id="1117" name="六角形 93"/>
          <p:cNvSpPr/>
          <p:nvPr userDrawn="1"/>
        </p:nvSpPr>
        <p:spPr>
          <a:xfrm rot="5400000">
            <a:off x="5627316" y="1066846"/>
            <a:ext cx="195825" cy="87653"/>
          </a:xfrm>
          <a:prstGeom prst="hexagon">
            <a:avLst/>
          </a:prstGeom>
          <a:solidFill>
            <a:srgbClr val="ED96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ja-JP" altLang="en-US" sz="1246">
              <a:solidFill>
                <a:prstClr val="white"/>
              </a:solidFill>
            </a:endParaRPr>
          </a:p>
        </p:txBody>
      </p:sp>
      <p:sp>
        <p:nvSpPr>
          <p:cNvPr id="1118" name="六角形 94"/>
          <p:cNvSpPr/>
          <p:nvPr userDrawn="1"/>
        </p:nvSpPr>
        <p:spPr>
          <a:xfrm rot="5400000">
            <a:off x="5803064" y="1066846"/>
            <a:ext cx="195825" cy="87653"/>
          </a:xfrm>
          <a:prstGeom prst="hexagon">
            <a:avLst/>
          </a:prstGeom>
          <a:solidFill>
            <a:srgbClr val="ED96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ja-JP" altLang="en-US" sz="1246">
              <a:solidFill>
                <a:prstClr val="white"/>
              </a:solidFill>
            </a:endParaRPr>
          </a:p>
        </p:txBody>
      </p:sp>
      <p:sp>
        <p:nvSpPr>
          <p:cNvPr id="1119" name="六角形 95"/>
          <p:cNvSpPr/>
          <p:nvPr userDrawn="1"/>
        </p:nvSpPr>
        <p:spPr>
          <a:xfrm rot="5400000">
            <a:off x="5978812" y="1066846"/>
            <a:ext cx="195825" cy="87653"/>
          </a:xfrm>
          <a:prstGeom prst="hexagon">
            <a:avLst/>
          </a:prstGeom>
          <a:solidFill>
            <a:srgbClr val="ED96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ja-JP" altLang="en-US" sz="1246">
              <a:solidFill>
                <a:prstClr val="white"/>
              </a:solidFill>
            </a:endParaRPr>
          </a:p>
        </p:txBody>
      </p:sp>
      <p:sp>
        <p:nvSpPr>
          <p:cNvPr id="1120" name="六角形 96"/>
          <p:cNvSpPr/>
          <p:nvPr userDrawn="1"/>
        </p:nvSpPr>
        <p:spPr>
          <a:xfrm rot="5400000">
            <a:off x="6154561" y="1066846"/>
            <a:ext cx="195825" cy="87653"/>
          </a:xfrm>
          <a:prstGeom prst="hexagon">
            <a:avLst/>
          </a:prstGeom>
          <a:solidFill>
            <a:srgbClr val="ED96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ja-JP" altLang="en-US" sz="1246">
              <a:solidFill>
                <a:prstClr val="white"/>
              </a:solidFill>
            </a:endParaRPr>
          </a:p>
        </p:txBody>
      </p:sp>
      <p:sp>
        <p:nvSpPr>
          <p:cNvPr id="1121" name="六角形 97"/>
          <p:cNvSpPr/>
          <p:nvPr userDrawn="1"/>
        </p:nvSpPr>
        <p:spPr>
          <a:xfrm rot="5400000">
            <a:off x="6330308" y="1066846"/>
            <a:ext cx="195825" cy="87653"/>
          </a:xfrm>
          <a:prstGeom prst="hexagon">
            <a:avLst/>
          </a:prstGeom>
          <a:solidFill>
            <a:srgbClr val="ED96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ja-JP" altLang="en-US" sz="1246">
              <a:solidFill>
                <a:prstClr val="white"/>
              </a:solidFill>
            </a:endParaRPr>
          </a:p>
        </p:txBody>
      </p:sp>
      <p:sp>
        <p:nvSpPr>
          <p:cNvPr id="1122" name="六角形 98"/>
          <p:cNvSpPr/>
          <p:nvPr userDrawn="1"/>
        </p:nvSpPr>
        <p:spPr>
          <a:xfrm rot="5400000">
            <a:off x="6506057" y="1066846"/>
            <a:ext cx="195825" cy="87653"/>
          </a:xfrm>
          <a:prstGeom prst="hexagon">
            <a:avLst/>
          </a:prstGeom>
          <a:solidFill>
            <a:srgbClr val="ED96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ja-JP" altLang="en-US" sz="1246">
              <a:solidFill>
                <a:prstClr val="white"/>
              </a:solidFill>
            </a:endParaRPr>
          </a:p>
        </p:txBody>
      </p:sp>
      <p:sp>
        <p:nvSpPr>
          <p:cNvPr id="1123" name="六角形 99"/>
          <p:cNvSpPr/>
          <p:nvPr userDrawn="1"/>
        </p:nvSpPr>
        <p:spPr>
          <a:xfrm rot="5400000">
            <a:off x="6681816" y="1066846"/>
            <a:ext cx="195825" cy="87653"/>
          </a:xfrm>
          <a:prstGeom prst="hexagon">
            <a:avLst/>
          </a:prstGeom>
          <a:solidFill>
            <a:srgbClr val="ED96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ja-JP" altLang="en-US" sz="1246">
              <a:solidFill>
                <a:prstClr val="white"/>
              </a:solidFill>
            </a:endParaRPr>
          </a:p>
        </p:txBody>
      </p:sp>
      <p:sp>
        <p:nvSpPr>
          <p:cNvPr id="1124" name="タイトル 1"/>
          <p:cNvSpPr>
            <a:spLocks noGrp="1"/>
          </p:cNvSpPr>
          <p:nvPr>
            <p:ph type="title"/>
          </p:nvPr>
        </p:nvSpPr>
        <p:spPr>
          <a:xfrm>
            <a:off x="80628" y="175061"/>
            <a:ext cx="6143115" cy="825500"/>
          </a:xfrm>
        </p:spPr>
        <p:txBody>
          <a:bodyPr>
            <a:normAutofit/>
          </a:bodyPr>
          <a:lstStyle>
            <a:lvl1pPr algn="l">
              <a:defRPr sz="1662" b="1">
                <a:solidFill>
                  <a:schemeClr val="tx1"/>
                </a:solidFill>
              </a:defRPr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1125" name="スライド番号プレースホルダー 4"/>
          <p:cNvSpPr>
            <a:spLocks noGrp="1"/>
          </p:cNvSpPr>
          <p:nvPr>
            <p:ph type="sldNum" sz="quarter" idx="12"/>
          </p:nvPr>
        </p:nvSpPr>
        <p:spPr>
          <a:xfrm>
            <a:off x="5231178" y="9217476"/>
            <a:ext cx="1600200" cy="527403"/>
          </a:xfrm>
        </p:spPr>
        <p:txBody>
          <a:bodyPr anchor="b"/>
          <a:lstStyle>
            <a:lvl1pPr>
              <a:defRPr sz="83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A98DD2BA-7463-4871-B0F9-551092CDA83E}" type="slidenum">
              <a:rPr lang="ja-JP" alt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ja-JP" alt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90431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3" name="タイトル 1"/>
          <p:cNvSpPr>
            <a:spLocks noGrp="1"/>
          </p:cNvSpPr>
          <p:nvPr>
            <p:ph type="ctrTitle"/>
          </p:nvPr>
        </p:nvSpPr>
        <p:spPr>
          <a:xfrm>
            <a:off x="566740" y="2794260"/>
            <a:ext cx="5829300" cy="2123369"/>
          </a:xfrm>
        </p:spPr>
        <p:txBody>
          <a:bodyPr vert="horz" lIns="91408" tIns="45704" rIns="91408" bIns="45704" rtlCol="0" anchor="b">
            <a:normAutofit/>
          </a:bodyPr>
          <a:lstStyle>
            <a:lvl1pPr algn="l">
              <a:defRPr lang="ja-JP" altLang="en-US" sz="2323" b="1"/>
            </a:lvl1pPr>
          </a:lstStyle>
          <a:p>
            <a:pPr lvl="0"/>
            <a:r>
              <a:rPr kumimoji="1" lang="ja-JP" altLang="en-US"/>
              <a:t>マスター タイトルの書式設定</a:t>
            </a:r>
          </a:p>
        </p:txBody>
      </p:sp>
      <p:sp>
        <p:nvSpPr>
          <p:cNvPr id="1134" name="直角三角形 53"/>
          <p:cNvSpPr/>
          <p:nvPr userDrawn="1"/>
        </p:nvSpPr>
        <p:spPr>
          <a:xfrm>
            <a:off x="2" y="4399327"/>
            <a:ext cx="5116541" cy="5506673"/>
          </a:xfrm>
          <a:prstGeom prst="rtTriangle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7396" tIns="28698" rIns="57396" bIns="28698" rtlCol="0" anchor="ctr"/>
          <a:lstStyle/>
          <a:p>
            <a:pPr algn="ctr" defTabSz="573964" eaLnBrk="1" fontAlgn="auto" hangingPunct="1">
              <a:spcBef>
                <a:spcPts val="0"/>
              </a:spcBef>
              <a:spcAft>
                <a:spcPts val="0"/>
              </a:spcAft>
            </a:pPr>
            <a:endParaRPr lang="ja-JP" altLang="en-US" sz="1131">
              <a:solidFill>
                <a:prstClr val="white"/>
              </a:solidFill>
            </a:endParaRPr>
          </a:p>
        </p:txBody>
      </p:sp>
      <p:sp>
        <p:nvSpPr>
          <p:cNvPr id="1135" name="正方形/長方形 54"/>
          <p:cNvSpPr/>
          <p:nvPr userDrawn="1"/>
        </p:nvSpPr>
        <p:spPr>
          <a:xfrm>
            <a:off x="566740" y="5006343"/>
            <a:ext cx="6291262" cy="208000"/>
          </a:xfrm>
          <a:prstGeom prst="rect">
            <a:avLst/>
          </a:prstGeom>
          <a:solidFill>
            <a:srgbClr val="ED963F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7396" tIns="28698" rIns="57396" bIns="28698" rtlCol="0" anchor="ctr"/>
          <a:lstStyle/>
          <a:p>
            <a:pPr algn="ctr" defTabSz="573964" eaLnBrk="1" fontAlgn="auto" hangingPunct="1">
              <a:spcBef>
                <a:spcPts val="0"/>
              </a:spcBef>
              <a:spcAft>
                <a:spcPts val="0"/>
              </a:spcAft>
            </a:pPr>
            <a:endParaRPr lang="ja-JP" altLang="en-US" sz="1131">
              <a:solidFill>
                <a:prstClr val="white"/>
              </a:solidFill>
            </a:endParaRPr>
          </a:p>
        </p:txBody>
      </p:sp>
      <p:sp>
        <p:nvSpPr>
          <p:cNvPr id="1136" name="正方形/長方形 19"/>
          <p:cNvSpPr/>
          <p:nvPr userDrawn="1"/>
        </p:nvSpPr>
        <p:spPr>
          <a:xfrm>
            <a:off x="3" y="5006343"/>
            <a:ext cx="748249" cy="208000"/>
          </a:xfrm>
          <a:custGeom>
            <a:avLst/>
            <a:gdLst/>
            <a:ahLst/>
            <a:cxnLst/>
            <a:rect l="l" t="t" r="r" b="b"/>
            <a:pathLst>
              <a:path w="997665" h="160421">
                <a:moveTo>
                  <a:pt x="0" y="0"/>
                </a:moveTo>
                <a:lnTo>
                  <a:pt x="755650" y="0"/>
                </a:lnTo>
                <a:lnTo>
                  <a:pt x="997665" y="160421"/>
                </a:lnTo>
                <a:lnTo>
                  <a:pt x="755650" y="160421"/>
                </a:lnTo>
                <a:lnTo>
                  <a:pt x="0" y="160421"/>
                </a:lnTo>
                <a:close/>
              </a:path>
            </a:pathLst>
          </a:cu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7396" tIns="28698" rIns="57396" bIns="28698" rtlCol="0" anchor="ctr"/>
          <a:lstStyle/>
          <a:p>
            <a:pPr algn="ctr" defTabSz="573964" eaLnBrk="1" fontAlgn="auto" hangingPunct="1">
              <a:spcBef>
                <a:spcPts val="0"/>
              </a:spcBef>
              <a:spcAft>
                <a:spcPts val="0"/>
              </a:spcAft>
            </a:pPr>
            <a:endParaRPr lang="ja-JP" altLang="en-US" sz="1131">
              <a:solidFill>
                <a:prstClr val="white"/>
              </a:solidFill>
            </a:endParaRPr>
          </a:p>
        </p:txBody>
      </p:sp>
      <p:sp>
        <p:nvSpPr>
          <p:cNvPr id="1137" name="直角三角形 56"/>
          <p:cNvSpPr/>
          <p:nvPr userDrawn="1"/>
        </p:nvSpPr>
        <p:spPr>
          <a:xfrm rot="10800000">
            <a:off x="4957762" y="2"/>
            <a:ext cx="1900234" cy="2045125"/>
          </a:xfrm>
          <a:prstGeom prst="rtTriangle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7396" tIns="28698" rIns="57396" bIns="28698" rtlCol="0" anchor="ctr"/>
          <a:lstStyle/>
          <a:p>
            <a:pPr algn="ctr" defTabSz="573964" eaLnBrk="1" fontAlgn="auto" hangingPunct="1">
              <a:spcBef>
                <a:spcPts val="0"/>
              </a:spcBef>
              <a:spcAft>
                <a:spcPts val="0"/>
              </a:spcAft>
            </a:pPr>
            <a:endParaRPr lang="ja-JP" altLang="en-US" sz="1131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89384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5_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9" name="直角三角形 60"/>
          <p:cNvSpPr/>
          <p:nvPr userDrawn="1"/>
        </p:nvSpPr>
        <p:spPr>
          <a:xfrm flipV="1">
            <a:off x="3" y="0"/>
            <a:ext cx="531019" cy="650000"/>
          </a:xfrm>
          <a:prstGeom prst="rtTriangle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7396" tIns="28698" rIns="57396" bIns="28698" rtlCol="0" anchor="ctr"/>
          <a:lstStyle/>
          <a:p>
            <a:pPr algn="ctr" defTabSz="573964" eaLnBrk="1" fontAlgn="auto" hangingPunct="1">
              <a:spcBef>
                <a:spcPts val="0"/>
              </a:spcBef>
              <a:spcAft>
                <a:spcPts val="0"/>
              </a:spcAft>
            </a:pPr>
            <a:endParaRPr lang="ja-JP" altLang="en-US" sz="1131">
              <a:solidFill>
                <a:prstClr val="white"/>
              </a:solidFill>
            </a:endParaRPr>
          </a:p>
        </p:txBody>
      </p:sp>
      <p:grpSp>
        <p:nvGrpSpPr>
          <p:cNvPr id="1140" name="グループ化 115"/>
          <p:cNvGrpSpPr/>
          <p:nvPr userDrawn="1"/>
        </p:nvGrpSpPr>
        <p:grpSpPr>
          <a:xfrm flipV="1">
            <a:off x="1" y="0"/>
            <a:ext cx="6858000" cy="156000"/>
            <a:chOff x="1" y="557630"/>
            <a:chExt cx="9144000" cy="108000"/>
          </a:xfrm>
        </p:grpSpPr>
        <p:sp>
          <p:nvSpPr>
            <p:cNvPr id="1141" name="正方形/長方形 116"/>
            <p:cNvSpPr/>
            <p:nvPr/>
          </p:nvSpPr>
          <p:spPr>
            <a:xfrm>
              <a:off x="412751" y="557630"/>
              <a:ext cx="8731250" cy="108000"/>
            </a:xfrm>
            <a:prstGeom prst="rect">
              <a:avLst/>
            </a:prstGeom>
            <a:solidFill>
              <a:srgbClr val="ED963F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573964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ja-JP" altLang="en-US" sz="1131">
                <a:solidFill>
                  <a:prstClr val="white"/>
                </a:solidFill>
              </a:endParaRPr>
            </a:p>
          </p:txBody>
        </p:sp>
        <p:sp>
          <p:nvSpPr>
            <p:cNvPr id="1142" name="正方形/長方形 19"/>
            <p:cNvSpPr/>
            <p:nvPr/>
          </p:nvSpPr>
          <p:spPr>
            <a:xfrm>
              <a:off x="1" y="557630"/>
              <a:ext cx="711199" cy="108000"/>
            </a:xfrm>
            <a:custGeom>
              <a:avLst/>
              <a:gdLst/>
              <a:ahLst/>
              <a:cxnLst/>
              <a:rect l="l" t="t" r="r" b="b"/>
              <a:pathLst>
                <a:path w="997665" h="160421">
                  <a:moveTo>
                    <a:pt x="0" y="0"/>
                  </a:moveTo>
                  <a:lnTo>
                    <a:pt x="755650" y="0"/>
                  </a:lnTo>
                  <a:lnTo>
                    <a:pt x="997665" y="160421"/>
                  </a:lnTo>
                  <a:lnTo>
                    <a:pt x="755650" y="160421"/>
                  </a:lnTo>
                  <a:lnTo>
                    <a:pt x="0" y="160421"/>
                  </a:lnTo>
                  <a:close/>
                </a:path>
              </a:pathLst>
            </a:custGeom>
            <a:solidFill>
              <a:schemeClr val="tx1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573964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ja-JP" altLang="en-US" sz="1131">
                <a:solidFill>
                  <a:prstClr val="white"/>
                </a:solidFill>
              </a:endParaRPr>
            </a:p>
          </p:txBody>
        </p:sp>
      </p:grpSp>
      <p:sp>
        <p:nvSpPr>
          <p:cNvPr id="1143" name="直角三角形 118"/>
          <p:cNvSpPr/>
          <p:nvPr userDrawn="1"/>
        </p:nvSpPr>
        <p:spPr>
          <a:xfrm rot="10800000" flipV="1">
            <a:off x="6329613" y="9337329"/>
            <a:ext cx="528387" cy="568676"/>
          </a:xfrm>
          <a:prstGeom prst="rtTriangle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7396" tIns="28698" rIns="57396" bIns="28698" rtlCol="0" anchor="ctr"/>
          <a:lstStyle/>
          <a:p>
            <a:pPr algn="ctr" defTabSz="573964" eaLnBrk="1" fontAlgn="auto" hangingPunct="1">
              <a:spcBef>
                <a:spcPts val="0"/>
              </a:spcBef>
              <a:spcAft>
                <a:spcPts val="0"/>
              </a:spcAft>
            </a:pPr>
            <a:endParaRPr lang="ja-JP" altLang="en-US" sz="1131">
              <a:solidFill>
                <a:prstClr val="white"/>
              </a:solidFill>
            </a:endParaRPr>
          </a:p>
        </p:txBody>
      </p:sp>
      <p:cxnSp>
        <p:nvCxnSpPr>
          <p:cNvPr id="1144" name="直線コネクタ 119"/>
          <p:cNvCxnSpPr/>
          <p:nvPr userDrawn="1"/>
        </p:nvCxnSpPr>
        <p:spPr>
          <a:xfrm>
            <a:off x="3" y="897807"/>
            <a:ext cx="6857996" cy="0"/>
          </a:xfrm>
          <a:prstGeom prst="line">
            <a:avLst/>
          </a:prstGeom>
          <a:ln>
            <a:solidFill>
              <a:srgbClr val="ED963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45" name="タイトル 1"/>
          <p:cNvSpPr>
            <a:spLocks noGrp="1"/>
          </p:cNvSpPr>
          <p:nvPr>
            <p:ph type="title"/>
          </p:nvPr>
        </p:nvSpPr>
        <p:spPr>
          <a:xfrm>
            <a:off x="294530" y="156007"/>
            <a:ext cx="6143115" cy="746929"/>
          </a:xfrm>
        </p:spPr>
        <p:txBody>
          <a:bodyPr>
            <a:normAutofit/>
          </a:bodyPr>
          <a:lstStyle>
            <a:lvl1pPr algn="l">
              <a:defRPr sz="1319" b="1">
                <a:solidFill>
                  <a:schemeClr val="tx1"/>
                </a:solidFill>
              </a:defRPr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1146" name="スライド番号プレースホルダー 4"/>
          <p:cNvSpPr>
            <a:spLocks noGrp="1"/>
          </p:cNvSpPr>
          <p:nvPr>
            <p:ph type="sldNum" sz="quarter" idx="12"/>
          </p:nvPr>
        </p:nvSpPr>
        <p:spPr>
          <a:xfrm>
            <a:off x="5275618" y="9430069"/>
            <a:ext cx="1600199" cy="527403"/>
          </a:xfrm>
        </p:spPr>
        <p:txBody>
          <a:bodyPr anchor="b"/>
          <a:lstStyle>
            <a:lvl1pPr>
              <a:defRPr sz="2323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A98DD2BA-7463-4871-B0F9-551092CDA83E}" type="slidenum">
              <a:rPr lang="ja-JP" alt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61231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1026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342900" y="2311402"/>
            <a:ext cx="6172200" cy="65375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1027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342900" y="9181397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3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fld id="{95875FF0-C774-4DCA-B3B7-FF52116AB4FC}" type="datetime1">
              <a:rPr lang="ja-JP" altLang="en-US" smtClean="0">
                <a:solidFill>
                  <a:prstClr val="black">
                    <a:tint val="75000"/>
                  </a:prstClr>
                </a:solidFill>
                <a:latin typeface="Arial"/>
                <a:ea typeface="Meiryo UI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t>2021/6/24</a:t>
            </a:fld>
            <a:endParaRPr lang="ja-JP" altLang="en-US">
              <a:solidFill>
                <a:prstClr val="black">
                  <a:tint val="75000"/>
                </a:prstClr>
              </a:solidFill>
              <a:latin typeface="Arial"/>
              <a:ea typeface="Meiryo UI"/>
            </a:endParaRPr>
          </a:p>
        </p:txBody>
      </p:sp>
      <p:sp>
        <p:nvSpPr>
          <p:cNvPr id="1028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2343150" y="9181397"/>
            <a:ext cx="21717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3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ja-JP" altLang="en-US">
              <a:solidFill>
                <a:prstClr val="black">
                  <a:tint val="75000"/>
                </a:prstClr>
              </a:solidFill>
              <a:latin typeface="Arial"/>
              <a:ea typeface="Meiryo UI"/>
            </a:endParaRPr>
          </a:p>
        </p:txBody>
      </p:sp>
      <p:sp>
        <p:nvSpPr>
          <p:cNvPr id="1029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4914900" y="9181397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3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fld id="{A98DD2BA-7463-4871-B0F9-551092CDA83E}" type="slidenum">
              <a:rPr lang="ja-JP" altLang="en-US" smtClean="0">
                <a:solidFill>
                  <a:prstClr val="black">
                    <a:tint val="75000"/>
                  </a:prstClr>
                </a:solidFill>
                <a:latin typeface="Arial"/>
                <a:ea typeface="Meiryo UI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  <a:latin typeface="Arial"/>
              <a:ea typeface="Meiryo UI"/>
            </a:endParaRPr>
          </a:p>
        </p:txBody>
      </p:sp>
    </p:spTree>
    <p:extLst>
      <p:ext uri="{BB962C8B-B14F-4D97-AF65-F5344CB8AC3E}">
        <p14:creationId xmlns:p14="http://schemas.microsoft.com/office/powerpoint/2010/main" val="10423302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6975" r:id="rId1"/>
    <p:sldLayoutId id="2147486976" r:id="rId2"/>
    <p:sldLayoutId id="2147486977" r:id="rId3"/>
  </p:sldLayoutIdLst>
  <p:hf hdr="0" ftr="0" dt="0"/>
  <p:txStyles>
    <p:titleStyle>
      <a:lvl1pPr algn="ctr" defTabSz="633039" rtl="0" eaLnBrk="1" latinLnBrk="0" hangingPunct="1">
        <a:spcBef>
          <a:spcPct val="0"/>
        </a:spcBef>
        <a:buNone/>
        <a:defRPr kumimoji="1" sz="3046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37390" indent="-237390" algn="l" defTabSz="633039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215" kern="1200">
          <a:solidFill>
            <a:schemeClr val="tx1"/>
          </a:solidFill>
          <a:latin typeface="+mn-lt"/>
          <a:ea typeface="+mn-ea"/>
          <a:cs typeface="+mn-cs"/>
        </a:defRPr>
      </a:lvl1pPr>
      <a:lvl2pPr marL="514344" indent="-197825" algn="l" defTabSz="633039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1938" kern="1200">
          <a:solidFill>
            <a:schemeClr val="tx1"/>
          </a:solidFill>
          <a:latin typeface="+mn-lt"/>
          <a:ea typeface="+mn-ea"/>
          <a:cs typeface="+mn-cs"/>
        </a:defRPr>
      </a:lvl2pPr>
      <a:lvl3pPr marL="791299" indent="-158260" algn="l" defTabSz="633039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1662" kern="1200">
          <a:solidFill>
            <a:schemeClr val="tx1"/>
          </a:solidFill>
          <a:latin typeface="+mn-lt"/>
          <a:ea typeface="+mn-ea"/>
          <a:cs typeface="+mn-cs"/>
        </a:defRPr>
      </a:lvl3pPr>
      <a:lvl4pPr marL="1107818" indent="-158260" algn="l" defTabSz="633039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1385" kern="1200">
          <a:solidFill>
            <a:schemeClr val="tx1"/>
          </a:solidFill>
          <a:latin typeface="+mn-lt"/>
          <a:ea typeface="+mn-ea"/>
          <a:cs typeface="+mn-cs"/>
        </a:defRPr>
      </a:lvl4pPr>
      <a:lvl5pPr marL="1424338" indent="-158260" algn="l" defTabSz="633039" rtl="0" eaLnBrk="1" latinLnBrk="0" hangingPunct="1">
        <a:spcBef>
          <a:spcPct val="20000"/>
        </a:spcBef>
        <a:buFont typeface="Arial" panose="020B0604020202020204" pitchFamily="34" charset="0"/>
        <a:buChar char="»"/>
        <a:defRPr kumimoji="1" sz="1385" kern="1200">
          <a:solidFill>
            <a:schemeClr val="tx1"/>
          </a:solidFill>
          <a:latin typeface="+mn-lt"/>
          <a:ea typeface="+mn-ea"/>
          <a:cs typeface="+mn-cs"/>
        </a:defRPr>
      </a:lvl5pPr>
      <a:lvl6pPr marL="1740858" indent="-158260" algn="l" defTabSz="633039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1385" kern="1200">
          <a:solidFill>
            <a:schemeClr val="tx1"/>
          </a:solidFill>
          <a:latin typeface="+mn-lt"/>
          <a:ea typeface="+mn-ea"/>
          <a:cs typeface="+mn-cs"/>
        </a:defRPr>
      </a:lvl6pPr>
      <a:lvl7pPr marL="2057377" indent="-158260" algn="l" defTabSz="633039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1385" kern="1200">
          <a:solidFill>
            <a:schemeClr val="tx1"/>
          </a:solidFill>
          <a:latin typeface="+mn-lt"/>
          <a:ea typeface="+mn-ea"/>
          <a:cs typeface="+mn-cs"/>
        </a:defRPr>
      </a:lvl7pPr>
      <a:lvl8pPr marL="2373897" indent="-158260" algn="l" defTabSz="633039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1385" kern="1200">
          <a:solidFill>
            <a:schemeClr val="tx1"/>
          </a:solidFill>
          <a:latin typeface="+mn-lt"/>
          <a:ea typeface="+mn-ea"/>
          <a:cs typeface="+mn-cs"/>
        </a:defRPr>
      </a:lvl8pPr>
      <a:lvl9pPr marL="2690416" indent="-158260" algn="l" defTabSz="633039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138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633039" rtl="0" eaLnBrk="1" latinLnBrk="0" hangingPunct="1">
        <a:defRPr kumimoji="1" sz="1246" kern="1200">
          <a:solidFill>
            <a:schemeClr val="tx1"/>
          </a:solidFill>
          <a:latin typeface="+mn-lt"/>
          <a:ea typeface="+mn-ea"/>
          <a:cs typeface="+mn-cs"/>
        </a:defRPr>
      </a:lvl1pPr>
      <a:lvl2pPr marL="316520" algn="l" defTabSz="633039" rtl="0" eaLnBrk="1" latinLnBrk="0" hangingPunct="1">
        <a:defRPr kumimoji="1" sz="1246" kern="1200">
          <a:solidFill>
            <a:schemeClr val="tx1"/>
          </a:solidFill>
          <a:latin typeface="+mn-lt"/>
          <a:ea typeface="+mn-ea"/>
          <a:cs typeface="+mn-cs"/>
        </a:defRPr>
      </a:lvl2pPr>
      <a:lvl3pPr marL="633039" algn="l" defTabSz="633039" rtl="0" eaLnBrk="1" latinLnBrk="0" hangingPunct="1">
        <a:defRPr kumimoji="1" sz="1246" kern="1200">
          <a:solidFill>
            <a:schemeClr val="tx1"/>
          </a:solidFill>
          <a:latin typeface="+mn-lt"/>
          <a:ea typeface="+mn-ea"/>
          <a:cs typeface="+mn-cs"/>
        </a:defRPr>
      </a:lvl3pPr>
      <a:lvl4pPr marL="949559" algn="l" defTabSz="633039" rtl="0" eaLnBrk="1" latinLnBrk="0" hangingPunct="1">
        <a:defRPr kumimoji="1" sz="1246" kern="1200">
          <a:solidFill>
            <a:schemeClr val="tx1"/>
          </a:solidFill>
          <a:latin typeface="+mn-lt"/>
          <a:ea typeface="+mn-ea"/>
          <a:cs typeface="+mn-cs"/>
        </a:defRPr>
      </a:lvl4pPr>
      <a:lvl5pPr marL="1266078" algn="l" defTabSz="633039" rtl="0" eaLnBrk="1" latinLnBrk="0" hangingPunct="1">
        <a:defRPr kumimoji="1" sz="1246" kern="1200">
          <a:solidFill>
            <a:schemeClr val="tx1"/>
          </a:solidFill>
          <a:latin typeface="+mn-lt"/>
          <a:ea typeface="+mn-ea"/>
          <a:cs typeface="+mn-cs"/>
        </a:defRPr>
      </a:lvl5pPr>
      <a:lvl6pPr marL="1582598" algn="l" defTabSz="633039" rtl="0" eaLnBrk="1" latinLnBrk="0" hangingPunct="1">
        <a:defRPr kumimoji="1" sz="1246" kern="1200">
          <a:solidFill>
            <a:schemeClr val="tx1"/>
          </a:solidFill>
          <a:latin typeface="+mn-lt"/>
          <a:ea typeface="+mn-ea"/>
          <a:cs typeface="+mn-cs"/>
        </a:defRPr>
      </a:lvl6pPr>
      <a:lvl7pPr marL="1899117" algn="l" defTabSz="633039" rtl="0" eaLnBrk="1" latinLnBrk="0" hangingPunct="1">
        <a:defRPr kumimoji="1" sz="1246" kern="1200">
          <a:solidFill>
            <a:schemeClr val="tx1"/>
          </a:solidFill>
          <a:latin typeface="+mn-lt"/>
          <a:ea typeface="+mn-ea"/>
          <a:cs typeface="+mn-cs"/>
        </a:defRPr>
      </a:lvl7pPr>
      <a:lvl8pPr marL="2215637" algn="l" defTabSz="633039" rtl="0" eaLnBrk="1" latinLnBrk="0" hangingPunct="1">
        <a:defRPr kumimoji="1" sz="1246" kern="1200">
          <a:solidFill>
            <a:schemeClr val="tx1"/>
          </a:solidFill>
          <a:latin typeface="+mn-lt"/>
          <a:ea typeface="+mn-ea"/>
          <a:cs typeface="+mn-cs"/>
        </a:defRPr>
      </a:lvl8pPr>
      <a:lvl9pPr marL="2532156" algn="l" defTabSz="633039" rtl="0" eaLnBrk="1" latinLnBrk="0" hangingPunct="1">
        <a:defRPr kumimoji="1" sz="124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7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342903" y="396701"/>
            <a:ext cx="6172200" cy="1651000"/>
          </a:xfrm>
          <a:prstGeom prst="rect">
            <a:avLst/>
          </a:prstGeom>
        </p:spPr>
        <p:txBody>
          <a:bodyPr vert="horz" lIns="91408" tIns="45704" rIns="91408" bIns="45704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1128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342903" y="2311409"/>
            <a:ext cx="6172200" cy="6537502"/>
          </a:xfrm>
          <a:prstGeom prst="rect">
            <a:avLst/>
          </a:prstGeom>
        </p:spPr>
        <p:txBody>
          <a:bodyPr vert="horz" lIns="91408" tIns="45704" rIns="91408" bIns="45704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1129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342902" y="9181404"/>
            <a:ext cx="1600199" cy="527403"/>
          </a:xfrm>
          <a:prstGeom prst="rect">
            <a:avLst/>
          </a:prstGeom>
        </p:spPr>
        <p:txBody>
          <a:bodyPr vert="horz" lIns="91408" tIns="45704" rIns="91408" bIns="45704" rtlCol="0" anchor="ctr"/>
          <a:lstStyle>
            <a:lvl1pPr algn="l">
              <a:defRPr sz="81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573964" eaLnBrk="1" fontAlgn="auto" hangingPunct="1">
              <a:spcBef>
                <a:spcPts val="0"/>
              </a:spcBef>
              <a:spcAft>
                <a:spcPts val="0"/>
              </a:spcAft>
            </a:pPr>
            <a:endParaRPr lang="ja-JP" altLang="en-US">
              <a:solidFill>
                <a:prstClr val="black">
                  <a:tint val="75000"/>
                </a:prstClr>
              </a:solidFill>
              <a:latin typeface="Arial"/>
              <a:ea typeface="Meiryo UI"/>
            </a:endParaRPr>
          </a:p>
        </p:txBody>
      </p:sp>
      <p:sp>
        <p:nvSpPr>
          <p:cNvPr id="1130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2343153" y="9181404"/>
            <a:ext cx="2171700" cy="527403"/>
          </a:xfrm>
          <a:prstGeom prst="rect">
            <a:avLst/>
          </a:prstGeom>
        </p:spPr>
        <p:txBody>
          <a:bodyPr vert="horz" lIns="91408" tIns="45704" rIns="91408" bIns="45704" rtlCol="0" anchor="ctr"/>
          <a:lstStyle>
            <a:lvl1pPr algn="ctr">
              <a:defRPr sz="81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573964" eaLnBrk="1" fontAlgn="auto" hangingPunct="1">
              <a:spcBef>
                <a:spcPts val="0"/>
              </a:spcBef>
              <a:spcAft>
                <a:spcPts val="0"/>
              </a:spcAft>
            </a:pPr>
            <a:endParaRPr lang="ja-JP" altLang="en-US">
              <a:solidFill>
                <a:prstClr val="black">
                  <a:tint val="75000"/>
                </a:prstClr>
              </a:solidFill>
              <a:latin typeface="Arial"/>
              <a:ea typeface="Meiryo UI"/>
            </a:endParaRPr>
          </a:p>
        </p:txBody>
      </p:sp>
      <p:sp>
        <p:nvSpPr>
          <p:cNvPr id="1131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4914904" y="9181404"/>
            <a:ext cx="1600199" cy="527403"/>
          </a:xfrm>
          <a:prstGeom prst="rect">
            <a:avLst/>
          </a:prstGeom>
        </p:spPr>
        <p:txBody>
          <a:bodyPr vert="horz" lIns="91408" tIns="45704" rIns="91408" bIns="45704" rtlCol="0" anchor="ctr"/>
          <a:lstStyle>
            <a:lvl1pPr algn="r">
              <a:defRPr sz="81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573964" eaLnBrk="1" fontAlgn="auto" hangingPunct="1">
              <a:spcBef>
                <a:spcPts val="0"/>
              </a:spcBef>
              <a:spcAft>
                <a:spcPts val="0"/>
              </a:spcAft>
            </a:pPr>
            <a:fld id="{A98DD2BA-7463-4871-B0F9-551092CDA83E}" type="slidenum">
              <a:rPr lang="ja-JP" altLang="en-US" smtClean="0">
                <a:solidFill>
                  <a:prstClr val="black">
                    <a:tint val="75000"/>
                  </a:prstClr>
                </a:solidFill>
                <a:latin typeface="Arial"/>
                <a:ea typeface="Meiryo UI"/>
              </a:rPr>
              <a:pPr defTabSz="573964" eaLnBrk="1" fontAlgn="auto" hangingPunct="1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  <a:latin typeface="Arial"/>
              <a:ea typeface="Meiryo UI"/>
            </a:endParaRPr>
          </a:p>
        </p:txBody>
      </p:sp>
    </p:spTree>
    <p:extLst>
      <p:ext uri="{BB962C8B-B14F-4D97-AF65-F5344CB8AC3E}">
        <p14:creationId xmlns:p14="http://schemas.microsoft.com/office/powerpoint/2010/main" val="27356258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6908" r:id="rId1"/>
    <p:sldLayoutId id="2147486909" r:id="rId2"/>
  </p:sldLayoutIdLst>
  <p:hf sldNum="0" hdr="0" ftr="0" dt="0"/>
  <p:txStyles>
    <p:titleStyle>
      <a:lvl1pPr algn="ctr" defTabSz="573964" rtl="0" eaLnBrk="1" latinLnBrk="0" hangingPunct="1">
        <a:spcBef>
          <a:spcPct val="0"/>
        </a:spcBef>
        <a:buNone/>
        <a:defRPr kumimoji="1" sz="2763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15237" indent="-215237" algn="l" defTabSz="573964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9" kern="1200">
          <a:solidFill>
            <a:schemeClr val="tx1"/>
          </a:solidFill>
          <a:latin typeface="+mn-lt"/>
          <a:ea typeface="+mn-ea"/>
          <a:cs typeface="+mn-cs"/>
        </a:defRPr>
      </a:lvl1pPr>
      <a:lvl2pPr marL="466346" indent="-179365" algn="l" defTabSz="573964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1821" kern="1200">
          <a:solidFill>
            <a:schemeClr val="tx1"/>
          </a:solidFill>
          <a:latin typeface="+mn-lt"/>
          <a:ea typeface="+mn-ea"/>
          <a:cs typeface="+mn-cs"/>
        </a:defRPr>
      </a:lvl2pPr>
      <a:lvl3pPr marL="717455" indent="-143492" algn="l" defTabSz="573964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1507" kern="1200">
          <a:solidFill>
            <a:schemeClr val="tx1"/>
          </a:solidFill>
          <a:latin typeface="+mn-lt"/>
          <a:ea typeface="+mn-ea"/>
          <a:cs typeface="+mn-cs"/>
        </a:defRPr>
      </a:lvl3pPr>
      <a:lvl4pPr marL="1004436" indent="-143492" algn="l" defTabSz="573964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1319" kern="1200">
          <a:solidFill>
            <a:schemeClr val="tx1"/>
          </a:solidFill>
          <a:latin typeface="+mn-lt"/>
          <a:ea typeface="+mn-ea"/>
          <a:cs typeface="+mn-cs"/>
        </a:defRPr>
      </a:lvl4pPr>
      <a:lvl5pPr marL="1291418" indent="-143492" algn="l" defTabSz="573964" rtl="0" eaLnBrk="1" latinLnBrk="0" hangingPunct="1">
        <a:spcBef>
          <a:spcPct val="20000"/>
        </a:spcBef>
        <a:buFont typeface="Arial" panose="020B0604020202020204" pitchFamily="34" charset="0"/>
        <a:buChar char="»"/>
        <a:defRPr kumimoji="1" sz="1319" kern="1200">
          <a:solidFill>
            <a:schemeClr val="tx1"/>
          </a:solidFill>
          <a:latin typeface="+mn-lt"/>
          <a:ea typeface="+mn-ea"/>
          <a:cs typeface="+mn-cs"/>
        </a:defRPr>
      </a:lvl5pPr>
      <a:lvl6pPr marL="1578401" indent="-143492" algn="l" defTabSz="573964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1319" kern="1200">
          <a:solidFill>
            <a:schemeClr val="tx1"/>
          </a:solidFill>
          <a:latin typeface="+mn-lt"/>
          <a:ea typeface="+mn-ea"/>
          <a:cs typeface="+mn-cs"/>
        </a:defRPr>
      </a:lvl6pPr>
      <a:lvl7pPr marL="1865382" indent="-143492" algn="l" defTabSz="573964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1319" kern="1200">
          <a:solidFill>
            <a:schemeClr val="tx1"/>
          </a:solidFill>
          <a:latin typeface="+mn-lt"/>
          <a:ea typeface="+mn-ea"/>
          <a:cs typeface="+mn-cs"/>
        </a:defRPr>
      </a:lvl7pPr>
      <a:lvl8pPr marL="2152365" indent="-143492" algn="l" defTabSz="573964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1319" kern="1200">
          <a:solidFill>
            <a:schemeClr val="tx1"/>
          </a:solidFill>
          <a:latin typeface="+mn-lt"/>
          <a:ea typeface="+mn-ea"/>
          <a:cs typeface="+mn-cs"/>
        </a:defRPr>
      </a:lvl8pPr>
      <a:lvl9pPr marL="2439346" indent="-143492" algn="l" defTabSz="573964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131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573964" rtl="0" eaLnBrk="1" latinLnBrk="0" hangingPunct="1">
        <a:defRPr kumimoji="1" sz="1131" kern="1200">
          <a:solidFill>
            <a:schemeClr val="tx1"/>
          </a:solidFill>
          <a:latin typeface="+mn-lt"/>
          <a:ea typeface="+mn-ea"/>
          <a:cs typeface="+mn-cs"/>
        </a:defRPr>
      </a:lvl1pPr>
      <a:lvl2pPr marL="286983" algn="l" defTabSz="573964" rtl="0" eaLnBrk="1" latinLnBrk="0" hangingPunct="1">
        <a:defRPr kumimoji="1" sz="1131" kern="1200">
          <a:solidFill>
            <a:schemeClr val="tx1"/>
          </a:solidFill>
          <a:latin typeface="+mn-lt"/>
          <a:ea typeface="+mn-ea"/>
          <a:cs typeface="+mn-cs"/>
        </a:defRPr>
      </a:lvl2pPr>
      <a:lvl3pPr marL="573964" algn="l" defTabSz="573964" rtl="0" eaLnBrk="1" latinLnBrk="0" hangingPunct="1">
        <a:defRPr kumimoji="1" sz="1131" kern="1200">
          <a:solidFill>
            <a:schemeClr val="tx1"/>
          </a:solidFill>
          <a:latin typeface="+mn-lt"/>
          <a:ea typeface="+mn-ea"/>
          <a:cs typeface="+mn-cs"/>
        </a:defRPr>
      </a:lvl3pPr>
      <a:lvl4pPr marL="860946" algn="l" defTabSz="573964" rtl="0" eaLnBrk="1" latinLnBrk="0" hangingPunct="1">
        <a:defRPr kumimoji="1" sz="1131" kern="1200">
          <a:solidFill>
            <a:schemeClr val="tx1"/>
          </a:solidFill>
          <a:latin typeface="+mn-lt"/>
          <a:ea typeface="+mn-ea"/>
          <a:cs typeface="+mn-cs"/>
        </a:defRPr>
      </a:lvl4pPr>
      <a:lvl5pPr marL="1147928" algn="l" defTabSz="573964" rtl="0" eaLnBrk="1" latinLnBrk="0" hangingPunct="1">
        <a:defRPr kumimoji="1" sz="1131" kern="1200">
          <a:solidFill>
            <a:schemeClr val="tx1"/>
          </a:solidFill>
          <a:latin typeface="+mn-lt"/>
          <a:ea typeface="+mn-ea"/>
          <a:cs typeface="+mn-cs"/>
        </a:defRPr>
      </a:lvl5pPr>
      <a:lvl6pPr marL="1434910" algn="l" defTabSz="573964" rtl="0" eaLnBrk="1" latinLnBrk="0" hangingPunct="1">
        <a:defRPr kumimoji="1" sz="1131" kern="1200">
          <a:solidFill>
            <a:schemeClr val="tx1"/>
          </a:solidFill>
          <a:latin typeface="+mn-lt"/>
          <a:ea typeface="+mn-ea"/>
          <a:cs typeface="+mn-cs"/>
        </a:defRPr>
      </a:lvl6pPr>
      <a:lvl7pPr marL="1721892" algn="l" defTabSz="573964" rtl="0" eaLnBrk="1" latinLnBrk="0" hangingPunct="1">
        <a:defRPr kumimoji="1" sz="1131" kern="1200">
          <a:solidFill>
            <a:schemeClr val="tx1"/>
          </a:solidFill>
          <a:latin typeface="+mn-lt"/>
          <a:ea typeface="+mn-ea"/>
          <a:cs typeface="+mn-cs"/>
        </a:defRPr>
      </a:lvl7pPr>
      <a:lvl8pPr marL="2008874" algn="l" defTabSz="573964" rtl="0" eaLnBrk="1" latinLnBrk="0" hangingPunct="1">
        <a:defRPr kumimoji="1" sz="1131" kern="1200">
          <a:solidFill>
            <a:schemeClr val="tx1"/>
          </a:solidFill>
          <a:latin typeface="+mn-lt"/>
          <a:ea typeface="+mn-ea"/>
          <a:cs typeface="+mn-cs"/>
        </a:defRPr>
      </a:lvl8pPr>
      <a:lvl9pPr marL="2295855" algn="l" defTabSz="573964" rtl="0" eaLnBrk="1" latinLnBrk="0" hangingPunct="1">
        <a:defRPr kumimoji="1" sz="113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2" name="タイトル 1"/>
          <p:cNvSpPr>
            <a:spLocks noGrp="1"/>
          </p:cNvSpPr>
          <p:nvPr>
            <p:ph type="title"/>
          </p:nvPr>
        </p:nvSpPr>
        <p:spPr>
          <a:xfrm>
            <a:off x="764704" y="151897"/>
            <a:ext cx="6143115" cy="746929"/>
          </a:xfrm>
        </p:spPr>
        <p:txBody>
          <a:bodyPr>
            <a:normAutofit/>
          </a:bodyPr>
          <a:lstStyle/>
          <a:p>
            <a:r>
              <a:rPr kumimoji="1" lang="ja-JP" altLang="en-US" sz="2000" dirty="0"/>
              <a:t>輸出</a:t>
            </a:r>
            <a:r>
              <a:rPr kumimoji="1" lang="ja-JP" altLang="en-US" sz="2000"/>
              <a:t>事業計画</a:t>
            </a:r>
            <a:br>
              <a:rPr kumimoji="1" lang="en-US" altLang="ja-JP" sz="2000" strike="sngStrike" dirty="0">
                <a:solidFill>
                  <a:srgbClr val="FF0000"/>
                </a:solidFill>
              </a:rPr>
            </a:br>
            <a:r>
              <a:rPr kumimoji="1" lang="en-US" altLang="ja-JP" sz="2000" dirty="0"/>
              <a:t>※</a:t>
            </a:r>
            <a:r>
              <a:rPr lang="ja-JP" altLang="en-US" sz="2000" dirty="0"/>
              <a:t>申請者名</a:t>
            </a:r>
            <a:r>
              <a:rPr lang="zh-TW" altLang="en-US" sz="2000" dirty="0"/>
              <a:t>：</a:t>
            </a:r>
            <a:r>
              <a:rPr lang="ja-JP" altLang="en-US" sz="2000" dirty="0"/>
              <a:t>○○○、品目：○○○</a:t>
            </a:r>
            <a:endParaRPr kumimoji="1" lang="ja-JP" altLang="en-US" sz="2000" dirty="0"/>
          </a:p>
        </p:txBody>
      </p:sp>
      <p:sp>
        <p:nvSpPr>
          <p:cNvPr id="1166" name="角丸四角形 306"/>
          <p:cNvSpPr/>
          <p:nvPr/>
        </p:nvSpPr>
        <p:spPr>
          <a:xfrm>
            <a:off x="241779" y="1352600"/>
            <a:ext cx="6481596" cy="1632910"/>
          </a:xfrm>
          <a:prstGeom prst="roundRect">
            <a:avLst>
              <a:gd name="adj" fmla="val 7738"/>
            </a:avLst>
          </a:prstGeom>
          <a:ln w="381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57409" tIns="28705" rIns="57409" bIns="28705" anchor="ctr"/>
          <a:lstStyle/>
          <a:p>
            <a:pPr defTabSz="574075">
              <a:defRPr/>
            </a:pPr>
            <a:endParaRPr lang="ja-JP" altLang="en-US" sz="900" dirty="0">
              <a:solidFill>
                <a:prstClr val="black"/>
              </a:solidFill>
              <a:latin typeface="+mn-ea"/>
            </a:endParaRPr>
          </a:p>
        </p:txBody>
      </p:sp>
      <p:sp>
        <p:nvSpPr>
          <p:cNvPr id="257" name="タイトル 1"/>
          <p:cNvSpPr txBox="1">
            <a:spLocks/>
          </p:cNvSpPr>
          <p:nvPr/>
        </p:nvSpPr>
        <p:spPr>
          <a:xfrm>
            <a:off x="26644" y="-41837"/>
            <a:ext cx="6143115" cy="746929"/>
          </a:xfrm>
          <a:prstGeom prst="rect">
            <a:avLst/>
          </a:prstGeom>
        </p:spPr>
        <p:txBody>
          <a:bodyPr vert="horz" lIns="91408" tIns="45704" rIns="91408" bIns="45704" rtlCol="0" anchor="ctr">
            <a:normAutofit/>
          </a:bodyPr>
          <a:lstStyle>
            <a:lvl1pPr algn="l" defTabSz="573964" rtl="0" eaLnBrk="1" latinLnBrk="0" hangingPunct="1">
              <a:spcBef>
                <a:spcPct val="0"/>
              </a:spcBef>
              <a:buNone/>
              <a:defRPr kumimoji="1" sz="1319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</a:pPr>
            <a:r>
              <a:rPr lang="ja-JP" altLang="en-US" sz="1100" b="0" dirty="0"/>
              <a:t>様式２</a:t>
            </a:r>
          </a:p>
        </p:txBody>
      </p:sp>
      <p:sp>
        <p:nvSpPr>
          <p:cNvPr id="259" name="正方形/長方形 20"/>
          <p:cNvSpPr/>
          <p:nvPr/>
        </p:nvSpPr>
        <p:spPr>
          <a:xfrm>
            <a:off x="241779" y="976400"/>
            <a:ext cx="5419468" cy="304192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 lIns="57409" tIns="28705" rIns="57409" bIns="28705" anchor="ctr">
            <a:spAutoFit/>
          </a:bodyPr>
          <a:lstStyle/>
          <a:p>
            <a:pPr defTabSz="574075">
              <a:defRPr/>
            </a:pPr>
            <a:r>
              <a:rPr lang="ja-JP" altLang="en-US" dirty="0">
                <a:solidFill>
                  <a:prstClr val="white"/>
                </a:solidFill>
              </a:rPr>
              <a:t>１．輸出における現状と課題</a:t>
            </a:r>
          </a:p>
        </p:txBody>
      </p:sp>
      <p:sp>
        <p:nvSpPr>
          <p:cNvPr id="28" name="正方形/長方形 20"/>
          <p:cNvSpPr/>
          <p:nvPr/>
        </p:nvSpPr>
        <p:spPr>
          <a:xfrm>
            <a:off x="236701" y="7745152"/>
            <a:ext cx="5424546" cy="304192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 lIns="57409" tIns="28705" rIns="57409" bIns="28705" anchor="ctr">
            <a:spAutoFit/>
          </a:bodyPr>
          <a:lstStyle/>
          <a:p>
            <a:pPr defTabSz="574075">
              <a:defRPr/>
            </a:pPr>
            <a:r>
              <a:rPr lang="ja-JP" altLang="en-US" dirty="0">
                <a:solidFill>
                  <a:prstClr val="white"/>
                </a:solidFill>
              </a:rPr>
              <a:t>４．輸出目標額</a:t>
            </a:r>
          </a:p>
        </p:txBody>
      </p:sp>
      <p:sp>
        <p:nvSpPr>
          <p:cNvPr id="12" name="角丸四角形 306">
            <a:extLst>
              <a:ext uri="{FF2B5EF4-FFF2-40B4-BE49-F238E27FC236}">
                <a16:creationId xmlns:a16="http://schemas.microsoft.com/office/drawing/2014/main" id="{EBE703E2-9E28-4621-828E-85F898AA069C}"/>
              </a:ext>
            </a:extLst>
          </p:cNvPr>
          <p:cNvSpPr/>
          <p:nvPr/>
        </p:nvSpPr>
        <p:spPr>
          <a:xfrm>
            <a:off x="251082" y="8121352"/>
            <a:ext cx="6481596" cy="1296144"/>
          </a:xfrm>
          <a:prstGeom prst="roundRect">
            <a:avLst>
              <a:gd name="adj" fmla="val 7738"/>
            </a:avLst>
          </a:prstGeom>
          <a:ln w="381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57409" tIns="28705" rIns="57409" bIns="28705" anchor="t"/>
          <a:lstStyle/>
          <a:p>
            <a:pPr defTabSz="574075">
              <a:defRPr/>
            </a:pPr>
            <a:r>
              <a:rPr lang="en-US" altLang="ja-JP" sz="1400" dirty="0">
                <a:solidFill>
                  <a:prstClr val="black"/>
                </a:solidFill>
                <a:latin typeface="+mn-ea"/>
              </a:rPr>
              <a:t>※</a:t>
            </a:r>
            <a:r>
              <a:rPr lang="ja-JP" altLang="en-US" sz="1400" dirty="0">
                <a:solidFill>
                  <a:prstClr val="black"/>
                </a:solidFill>
                <a:latin typeface="+mn-ea"/>
              </a:rPr>
              <a:t>輸出先国と輸出する農林水産物・食品の現状及び目標金額を記載すること</a:t>
            </a:r>
            <a:endParaRPr lang="en-US" altLang="ja-JP" sz="1400" dirty="0">
              <a:solidFill>
                <a:prstClr val="black"/>
              </a:solidFill>
              <a:latin typeface="+mn-ea"/>
            </a:endParaRPr>
          </a:p>
          <a:p>
            <a:pPr defTabSz="574075">
              <a:defRPr/>
            </a:pPr>
            <a:endParaRPr lang="en-US" altLang="ja-JP" dirty="0">
              <a:solidFill>
                <a:prstClr val="black"/>
              </a:solidFill>
              <a:latin typeface="+mn-ea"/>
            </a:endParaRPr>
          </a:p>
          <a:p>
            <a:pPr defTabSz="574075">
              <a:defRPr/>
            </a:pPr>
            <a:endParaRPr lang="ja-JP" altLang="en-US" sz="900" dirty="0">
              <a:solidFill>
                <a:prstClr val="black"/>
              </a:solidFill>
              <a:latin typeface="+mn-ea"/>
            </a:endParaRPr>
          </a:p>
        </p:txBody>
      </p:sp>
      <p:sp>
        <p:nvSpPr>
          <p:cNvPr id="13" name="角丸四角形 306">
            <a:extLst>
              <a:ext uri="{FF2B5EF4-FFF2-40B4-BE49-F238E27FC236}">
                <a16:creationId xmlns:a16="http://schemas.microsoft.com/office/drawing/2014/main" id="{ACEF13DB-64E8-41CF-9D17-6DEFAF0F6904}"/>
              </a:ext>
            </a:extLst>
          </p:cNvPr>
          <p:cNvSpPr/>
          <p:nvPr/>
        </p:nvSpPr>
        <p:spPr>
          <a:xfrm>
            <a:off x="266370" y="3489566"/>
            <a:ext cx="6481596" cy="2129976"/>
          </a:xfrm>
          <a:prstGeom prst="roundRect">
            <a:avLst>
              <a:gd name="adj" fmla="val 7738"/>
            </a:avLst>
          </a:prstGeom>
          <a:ln w="381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57409" tIns="28705" rIns="57409" bIns="28705" anchor="ctr"/>
          <a:lstStyle/>
          <a:p>
            <a:pPr defTabSz="574075">
              <a:defRPr/>
            </a:pPr>
            <a:endParaRPr lang="ja-JP" altLang="en-US" sz="900" dirty="0">
              <a:solidFill>
                <a:prstClr val="black"/>
              </a:solidFill>
              <a:latin typeface="+mn-ea"/>
            </a:endParaRPr>
          </a:p>
        </p:txBody>
      </p:sp>
      <p:sp>
        <p:nvSpPr>
          <p:cNvPr id="14" name="正方形/長方形 20">
            <a:extLst>
              <a:ext uri="{FF2B5EF4-FFF2-40B4-BE49-F238E27FC236}">
                <a16:creationId xmlns:a16="http://schemas.microsoft.com/office/drawing/2014/main" id="{1761496F-AA4F-4085-9687-A6BDE2FC3041}"/>
              </a:ext>
            </a:extLst>
          </p:cNvPr>
          <p:cNvSpPr/>
          <p:nvPr/>
        </p:nvSpPr>
        <p:spPr>
          <a:xfrm>
            <a:off x="236701" y="3116472"/>
            <a:ext cx="5424546" cy="304192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 lIns="57409" tIns="28705" rIns="57409" bIns="28705" anchor="ctr">
            <a:spAutoFit/>
          </a:bodyPr>
          <a:lstStyle/>
          <a:p>
            <a:pPr defTabSz="574075">
              <a:defRPr/>
            </a:pPr>
            <a:r>
              <a:rPr lang="ja-JP" altLang="en-US" dirty="0">
                <a:solidFill>
                  <a:prstClr val="white"/>
                </a:solidFill>
              </a:rPr>
              <a:t>２．輸出事業計画の取組内容</a:t>
            </a:r>
          </a:p>
        </p:txBody>
      </p:sp>
      <p:sp>
        <p:nvSpPr>
          <p:cNvPr id="18" name="角丸四角形 306">
            <a:extLst>
              <a:ext uri="{FF2B5EF4-FFF2-40B4-BE49-F238E27FC236}">
                <a16:creationId xmlns:a16="http://schemas.microsoft.com/office/drawing/2014/main" id="{E7DDBDB9-617A-4A67-9353-0485D2FF71CB}"/>
              </a:ext>
            </a:extLst>
          </p:cNvPr>
          <p:cNvSpPr/>
          <p:nvPr/>
        </p:nvSpPr>
        <p:spPr>
          <a:xfrm>
            <a:off x="266370" y="6114461"/>
            <a:ext cx="6481596" cy="1502835"/>
          </a:xfrm>
          <a:prstGeom prst="roundRect">
            <a:avLst>
              <a:gd name="adj" fmla="val 7738"/>
            </a:avLst>
          </a:prstGeom>
          <a:ln w="381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57409" tIns="28705" rIns="57409" bIns="28705" anchor="ctr"/>
          <a:lstStyle/>
          <a:p>
            <a:pPr defTabSz="574075">
              <a:defRPr/>
            </a:pPr>
            <a:endParaRPr lang="ja-JP" altLang="en-US" sz="900" dirty="0">
              <a:solidFill>
                <a:prstClr val="black"/>
              </a:solidFill>
              <a:latin typeface="+mn-ea"/>
            </a:endParaRPr>
          </a:p>
        </p:txBody>
      </p:sp>
      <p:sp>
        <p:nvSpPr>
          <p:cNvPr id="19" name="正方形/長方形 20">
            <a:extLst>
              <a:ext uri="{FF2B5EF4-FFF2-40B4-BE49-F238E27FC236}">
                <a16:creationId xmlns:a16="http://schemas.microsoft.com/office/drawing/2014/main" id="{FB3F4683-292C-4129-8F1F-DA2C08EFD8C0}"/>
              </a:ext>
            </a:extLst>
          </p:cNvPr>
          <p:cNvSpPr/>
          <p:nvPr/>
        </p:nvSpPr>
        <p:spPr>
          <a:xfrm>
            <a:off x="236701" y="5747398"/>
            <a:ext cx="5424546" cy="304192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 lIns="57409" tIns="28705" rIns="57409" bIns="28705" anchor="ctr">
            <a:spAutoFit/>
          </a:bodyPr>
          <a:lstStyle/>
          <a:p>
            <a:pPr defTabSz="574075">
              <a:defRPr/>
            </a:pPr>
            <a:r>
              <a:rPr lang="ja-JP" altLang="en-US" dirty="0">
                <a:solidFill>
                  <a:prstClr val="white"/>
                </a:solidFill>
              </a:rPr>
              <a:t>３．輸出事業計画の実証と見直しを行うための</a:t>
            </a:r>
            <a:r>
              <a:rPr lang="en-US" altLang="ja-JP" dirty="0">
                <a:solidFill>
                  <a:prstClr val="white"/>
                </a:solidFill>
              </a:rPr>
              <a:t>PDCA</a:t>
            </a:r>
            <a:r>
              <a:rPr lang="ja-JP" altLang="en-US" dirty="0">
                <a:solidFill>
                  <a:prstClr val="white"/>
                </a:solidFill>
              </a:rPr>
              <a:t>実施体制</a:t>
            </a:r>
          </a:p>
        </p:txBody>
      </p:sp>
    </p:spTree>
    <p:extLst>
      <p:ext uri="{BB962C8B-B14F-4D97-AF65-F5344CB8AC3E}">
        <p14:creationId xmlns:p14="http://schemas.microsoft.com/office/powerpoint/2010/main" val="106984520"/>
      </p:ext>
    </p:extLst>
  </p:cSld>
  <p:clrMapOvr>
    <a:masterClrMapping/>
  </p:clrMapOvr>
</p:sld>
</file>

<file path=ppt/theme/theme1.xml><?xml version="1.0" encoding="utf-8"?>
<a:theme xmlns:a="http://schemas.openxmlformats.org/drawingml/2006/main" name="8_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ユーザー定義 38">
      <a:majorFont>
        <a:latin typeface="Arial"/>
        <a:ea typeface="Meiryo UI"/>
        <a:cs typeface=""/>
      </a:majorFont>
      <a:minorFont>
        <a:latin typeface="Arial"/>
        <a:ea typeface="Meiryo U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  <a:tileRect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/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  <a:tileRect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6_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ユーザー定義 38">
      <a:majorFont>
        <a:latin typeface="Arial"/>
        <a:ea typeface="Meiryo UI"/>
        <a:cs typeface=""/>
      </a:majorFont>
      <a:minorFont>
        <a:latin typeface="Arial"/>
        <a:ea typeface="Meiryo U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  <a:tileRect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/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  <a:tileRect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  <a:tileRect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/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  <a:tileRect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  <a:tileRect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/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  <a:tileRect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19559</TotalTime>
  <Words>74</Words>
  <PresentationFormat>A4 210 x 297 mm</PresentationFormat>
  <Paragraphs>7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2</vt:i4>
      </vt:variant>
      <vt:variant>
        <vt:lpstr>テーマ</vt:lpstr>
      </vt:variant>
      <vt:variant>
        <vt:i4>2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Meiryo UI</vt:lpstr>
      <vt:lpstr>Arial</vt:lpstr>
      <vt:lpstr>8_Office ​​テーマ</vt:lpstr>
      <vt:lpstr>6_Office ​​テーマ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Printed>2021-05-31T04:50:33Z</cp:lastPrinted>
  <dcterms:created xsi:type="dcterms:W3CDTF">2008-04-06T14:11:41Z</dcterms:created>
  <dcterms:modified xsi:type="dcterms:W3CDTF">2021-06-24T05:30:15Z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0x0101004560A0AF8862234894B532A26E47156D</vt:lpwstr>
  </property>
</Properties>
</file>