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00" r:id="rId1"/>
  </p:sldMasterIdLst>
  <p:notesMasterIdLst>
    <p:notesMasterId r:id="rId4"/>
  </p:notesMasterIdLst>
  <p:handoutMasterIdLst>
    <p:handoutMasterId r:id="rId5"/>
  </p:handoutMasterIdLst>
  <p:sldIdLst>
    <p:sldId id="476" r:id="rId2"/>
    <p:sldId id="477" r:id="rId3"/>
  </p:sldIdLst>
  <p:sldSz cx="6858000" cy="9144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4EC"/>
    <a:srgbClr val="FFE233"/>
    <a:srgbClr val="ADDAF9"/>
    <a:srgbClr val="FFDD00"/>
    <a:srgbClr val="FFF2CC"/>
    <a:srgbClr val="CCECFF"/>
    <a:srgbClr val="FFCC66"/>
    <a:srgbClr val="FFFFFF"/>
    <a:srgbClr val="88A945"/>
    <a:srgbClr val="E5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52D6EB-BF26-45B0-9F0A-75CBC4188186}" v="5" dt="2025-03-31T06:21:00.83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438" autoAdjust="0"/>
  </p:normalViewPr>
  <p:slideViewPr>
    <p:cSldViewPr snapToGrid="0">
      <p:cViewPr varScale="1">
        <p:scale>
          <a:sx n="80" d="100"/>
          <a:sy n="80" d="100"/>
        </p:scale>
        <p:origin x="3084" y="108"/>
      </p:cViewPr>
      <p:guideLst>
        <p:guide orient="horz" pos="288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11" Type="http://schemas.microsoft.com/office/2015/10/relationships/revisionInfo" Target="revisionInfo.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717CDC67-A9E3-42F5-216C-5E0076C8B598}"/>
              </a:ext>
            </a:extLst>
          </p:cNvPr>
          <p:cNvSpPr>
            <a:spLocks noGrp="1"/>
          </p:cNvSpPr>
          <p:nvPr>
            <p:ph type="hdr" sz="quarter"/>
          </p:nvPr>
        </p:nvSpPr>
        <p:spPr>
          <a:xfrm>
            <a:off x="1" y="0"/>
            <a:ext cx="2918621" cy="494813"/>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49D58B11-351F-5765-5E17-7569359BE2A2}"/>
              </a:ext>
            </a:extLst>
          </p:cNvPr>
          <p:cNvSpPr>
            <a:spLocks noGrp="1"/>
          </p:cNvSpPr>
          <p:nvPr>
            <p:ph type="dt" sz="quarter" idx="1"/>
          </p:nvPr>
        </p:nvSpPr>
        <p:spPr>
          <a:xfrm>
            <a:off x="3815572" y="0"/>
            <a:ext cx="2918621" cy="494813"/>
          </a:xfrm>
          <a:prstGeom prst="rect">
            <a:avLst/>
          </a:prstGeom>
        </p:spPr>
        <p:txBody>
          <a:bodyPr vert="horz" lIns="90644" tIns="45322" rIns="90644" bIns="45322" rtlCol="0"/>
          <a:lstStyle>
            <a:lvl1pPr algn="r">
              <a:defRPr sz="1200"/>
            </a:lvl1pPr>
          </a:lstStyle>
          <a:p>
            <a:fld id="{21E88D48-01CC-4BC1-A43C-5FF5A6616BDC}" type="datetimeFigureOut">
              <a:rPr kumimoji="1" lang="ja-JP" altLang="en-US" smtClean="0"/>
              <a:t>2025/3/31</a:t>
            </a:fld>
            <a:endParaRPr kumimoji="1" lang="ja-JP" altLang="en-US"/>
          </a:p>
        </p:txBody>
      </p:sp>
      <p:sp>
        <p:nvSpPr>
          <p:cNvPr id="4" name="フッター プレースホルダー 3">
            <a:extLst>
              <a:ext uri="{FF2B5EF4-FFF2-40B4-BE49-F238E27FC236}">
                <a16:creationId xmlns:a16="http://schemas.microsoft.com/office/drawing/2014/main" id="{1044A93D-EC0C-CE16-C4F8-09B7DA187AD5}"/>
              </a:ext>
            </a:extLst>
          </p:cNvPr>
          <p:cNvSpPr>
            <a:spLocks noGrp="1"/>
          </p:cNvSpPr>
          <p:nvPr>
            <p:ph type="ftr" sz="quarter" idx="2"/>
          </p:nvPr>
        </p:nvSpPr>
        <p:spPr>
          <a:xfrm>
            <a:off x="1" y="9371501"/>
            <a:ext cx="2918621" cy="494813"/>
          </a:xfrm>
          <a:prstGeom prst="rect">
            <a:avLst/>
          </a:prstGeom>
        </p:spPr>
        <p:txBody>
          <a:bodyPr vert="horz" lIns="90644" tIns="45322" rIns="90644" bIns="45322"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A4B3181-D677-64C2-C37E-49FFAD40688F}"/>
              </a:ext>
            </a:extLst>
          </p:cNvPr>
          <p:cNvSpPr>
            <a:spLocks noGrp="1"/>
          </p:cNvSpPr>
          <p:nvPr>
            <p:ph type="sldNum" sz="quarter" idx="3"/>
          </p:nvPr>
        </p:nvSpPr>
        <p:spPr>
          <a:xfrm>
            <a:off x="3815572" y="9371501"/>
            <a:ext cx="2918621" cy="494813"/>
          </a:xfrm>
          <a:prstGeom prst="rect">
            <a:avLst/>
          </a:prstGeom>
        </p:spPr>
        <p:txBody>
          <a:bodyPr vert="horz" lIns="90644" tIns="45322" rIns="90644" bIns="45322" rtlCol="0" anchor="b"/>
          <a:lstStyle>
            <a:lvl1pPr algn="r">
              <a:defRPr sz="1200"/>
            </a:lvl1pPr>
          </a:lstStyle>
          <a:p>
            <a:fld id="{83CD30D7-2633-4598-B56A-9C63F1D071AA}" type="slidenum">
              <a:rPr kumimoji="1" lang="ja-JP" altLang="en-US" smtClean="0"/>
              <a:t>‹#›</a:t>
            </a:fld>
            <a:endParaRPr kumimoji="1" lang="ja-JP" altLang="en-US"/>
          </a:p>
        </p:txBody>
      </p:sp>
    </p:spTree>
    <p:extLst>
      <p:ext uri="{BB962C8B-B14F-4D97-AF65-F5344CB8AC3E}">
        <p14:creationId xmlns:p14="http://schemas.microsoft.com/office/powerpoint/2010/main" val="18409322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6"/>
            <a:ext cx="2918830" cy="493316"/>
          </a:xfrm>
          <a:prstGeom prst="rect">
            <a:avLst/>
          </a:prstGeom>
        </p:spPr>
        <p:txBody>
          <a:bodyPr vert="horz" lIns="90582" tIns="45290" rIns="90582" bIns="4529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6" y="6"/>
            <a:ext cx="2918830" cy="493316"/>
          </a:xfrm>
          <a:prstGeom prst="rect">
            <a:avLst/>
          </a:prstGeom>
        </p:spPr>
        <p:txBody>
          <a:bodyPr vert="horz" lIns="90582" tIns="45290" rIns="90582" bIns="45290" rtlCol="0"/>
          <a:lstStyle>
            <a:lvl1pPr algn="r">
              <a:defRPr sz="1200"/>
            </a:lvl1pPr>
          </a:lstStyle>
          <a:p>
            <a:fld id="{5BFCB8B3-7F08-40A3-BAA7-3FD90DB68F70}" type="datetimeFigureOut">
              <a:rPr kumimoji="1" lang="ja-JP" altLang="en-US" smtClean="0"/>
              <a:t>2025/3/31</a:t>
            </a:fld>
            <a:endParaRPr kumimoji="1" lang="ja-JP" altLang="en-US"/>
          </a:p>
        </p:txBody>
      </p:sp>
      <p:sp>
        <p:nvSpPr>
          <p:cNvPr id="4" name="スライド イメージ プレースホルダー 3"/>
          <p:cNvSpPr>
            <a:spLocks noGrp="1" noRot="1" noChangeAspect="1"/>
          </p:cNvSpPr>
          <p:nvPr>
            <p:ph type="sldImg" idx="2"/>
          </p:nvPr>
        </p:nvSpPr>
        <p:spPr>
          <a:xfrm>
            <a:off x="1981200" y="741363"/>
            <a:ext cx="2773363" cy="3697287"/>
          </a:xfrm>
          <a:prstGeom prst="rect">
            <a:avLst/>
          </a:prstGeom>
          <a:noFill/>
          <a:ln w="12700">
            <a:solidFill>
              <a:prstClr val="black"/>
            </a:solidFill>
          </a:ln>
        </p:spPr>
        <p:txBody>
          <a:bodyPr vert="horz" lIns="90582" tIns="45290" rIns="90582" bIns="45290" rtlCol="0" anchor="ctr"/>
          <a:lstStyle/>
          <a:p>
            <a:endParaRPr lang="ja-JP" altLang="en-US"/>
          </a:p>
        </p:txBody>
      </p:sp>
      <p:sp>
        <p:nvSpPr>
          <p:cNvPr id="5" name="ノート プレースホルダー 4"/>
          <p:cNvSpPr>
            <a:spLocks noGrp="1"/>
          </p:cNvSpPr>
          <p:nvPr>
            <p:ph type="body" sz="quarter" idx="3"/>
          </p:nvPr>
        </p:nvSpPr>
        <p:spPr>
          <a:xfrm>
            <a:off x="673577" y="4686500"/>
            <a:ext cx="5388610" cy="4439841"/>
          </a:xfrm>
          <a:prstGeom prst="rect">
            <a:avLst/>
          </a:prstGeom>
        </p:spPr>
        <p:txBody>
          <a:bodyPr vert="horz" lIns="90582" tIns="45290" rIns="90582" bIns="4529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371292"/>
            <a:ext cx="2918830" cy="493316"/>
          </a:xfrm>
          <a:prstGeom prst="rect">
            <a:avLst/>
          </a:prstGeom>
        </p:spPr>
        <p:txBody>
          <a:bodyPr vert="horz" lIns="90582" tIns="45290" rIns="90582" bIns="4529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6" y="9371292"/>
            <a:ext cx="2918830" cy="493316"/>
          </a:xfrm>
          <a:prstGeom prst="rect">
            <a:avLst/>
          </a:prstGeom>
        </p:spPr>
        <p:txBody>
          <a:bodyPr vert="horz" lIns="90582" tIns="45290" rIns="90582" bIns="45290" rtlCol="0" anchor="b"/>
          <a:lstStyle>
            <a:lvl1pPr algn="r">
              <a:defRPr sz="1200"/>
            </a:lvl1pPr>
          </a:lstStyle>
          <a:p>
            <a:fld id="{8046D6BF-9581-47F0-A830-1F1001D9D780}" type="slidenum">
              <a:rPr kumimoji="1" lang="ja-JP" altLang="en-US" smtClean="0"/>
              <a:t>‹#›</a:t>
            </a:fld>
            <a:endParaRPr kumimoji="1" lang="ja-JP" altLang="en-US"/>
          </a:p>
        </p:txBody>
      </p:sp>
    </p:spTree>
    <p:extLst>
      <p:ext uri="{BB962C8B-B14F-4D97-AF65-F5344CB8AC3E}">
        <p14:creationId xmlns:p14="http://schemas.microsoft.com/office/powerpoint/2010/main" val="29245093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046D6BF-9581-47F0-A830-1F1001D9D780}" type="slidenum">
              <a:rPr kumimoji="1" lang="ja-JP" altLang="en-US" smtClean="0"/>
              <a:t>1</a:t>
            </a:fld>
            <a:endParaRPr kumimoji="1" lang="ja-JP" altLang="en-US"/>
          </a:p>
        </p:txBody>
      </p:sp>
    </p:spTree>
    <p:extLst>
      <p:ext uri="{BB962C8B-B14F-4D97-AF65-F5344CB8AC3E}">
        <p14:creationId xmlns:p14="http://schemas.microsoft.com/office/powerpoint/2010/main" val="378773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046D6BF-9581-47F0-A830-1F1001D9D780}" type="slidenum">
              <a:rPr kumimoji="1" lang="ja-JP" altLang="en-US" smtClean="0"/>
              <a:t>2</a:t>
            </a:fld>
            <a:endParaRPr kumimoji="1" lang="ja-JP" altLang="en-US"/>
          </a:p>
        </p:txBody>
      </p:sp>
    </p:spTree>
    <p:extLst>
      <p:ext uri="{BB962C8B-B14F-4D97-AF65-F5344CB8AC3E}">
        <p14:creationId xmlns:p14="http://schemas.microsoft.com/office/powerpoint/2010/main" val="4267825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1144C37-8750-171F-46B9-7A0C4AF134E8}"/>
              </a:ext>
            </a:extLst>
          </p:cNvPr>
          <p:cNvSpPr>
            <a:spLocks noGrp="1"/>
          </p:cNvSpPr>
          <p:nvPr>
            <p:ph type="title" hasCustomPrompt="1"/>
          </p:nvPr>
        </p:nvSpPr>
        <p:spPr>
          <a:xfrm>
            <a:off x="0" y="211803"/>
            <a:ext cx="6858000" cy="578620"/>
          </a:xfrm>
          <a:prstGeom prst="rect">
            <a:avLst/>
          </a:prstGeom>
        </p:spPr>
        <p:txBody>
          <a:bodyPr wrap="none">
            <a:noAutofit/>
          </a:bodyPr>
          <a:lstStyle>
            <a:lvl1pPr>
              <a:defRPr sz="2220">
                <a:latin typeface="Meiryo UI" panose="020B0604030504040204" pitchFamily="50" charset="-128"/>
                <a:ea typeface="Meiryo UI" panose="020B0604030504040204" pitchFamily="50" charset="-128"/>
              </a:defRPr>
            </a:lvl1pPr>
          </a:lstStyle>
          <a:p>
            <a:r>
              <a:rPr kumimoji="1" lang="ja-JP" altLang="en-US"/>
              <a:t>マスタ タイトルの書式設定</a:t>
            </a:r>
          </a:p>
        </p:txBody>
      </p:sp>
      <p:sp>
        <p:nvSpPr>
          <p:cNvPr id="7" name="スライド番号プレースホルダ 5">
            <a:extLst>
              <a:ext uri="{FF2B5EF4-FFF2-40B4-BE49-F238E27FC236}">
                <a16:creationId xmlns:a16="http://schemas.microsoft.com/office/drawing/2014/main" id="{1937B8A2-D205-A6DF-9514-51BA377BD6C5}"/>
              </a:ext>
            </a:extLst>
          </p:cNvPr>
          <p:cNvSpPr>
            <a:spLocks noGrp="1"/>
          </p:cNvSpPr>
          <p:nvPr>
            <p:ph type="sldNum" sz="quarter" idx="12"/>
          </p:nvPr>
        </p:nvSpPr>
        <p:spPr>
          <a:xfrm>
            <a:off x="0" y="8796595"/>
            <a:ext cx="6858000" cy="347405"/>
          </a:xfrm>
          <a:prstGeom prst="rect">
            <a:avLst/>
          </a:prstGeom>
        </p:spPr>
        <p:txBody>
          <a:bodyPr wrap="none"/>
          <a:lstStyle>
            <a:lvl1pPr algn="ctr">
              <a:defRPr>
                <a:solidFill>
                  <a:schemeClr val="tx1"/>
                </a:solidFill>
                <a:latin typeface="メイリオ" panose="020B0604030504040204" pitchFamily="50" charset="-128"/>
                <a:ea typeface="メイリオ" panose="020B0604030504040204" pitchFamily="50" charset="-128"/>
              </a:defRPr>
            </a:lvl1pPr>
          </a:lstStyle>
          <a:p>
            <a:fld id="{D2D8002D-B5B0-4BAC-B1F6-782DDCCE6D9C}" type="slidenum">
              <a:rPr lang="ja-JP" altLang="en-US" smtClean="0"/>
              <a:pPr/>
              <a:t>‹#›</a:t>
            </a:fld>
            <a:endParaRPr lang="ja-JP" altLang="en-US"/>
          </a:p>
        </p:txBody>
      </p:sp>
      <p:cxnSp>
        <p:nvCxnSpPr>
          <p:cNvPr id="8" name="直線コネクタ 7">
            <a:extLst>
              <a:ext uri="{FF2B5EF4-FFF2-40B4-BE49-F238E27FC236}">
                <a16:creationId xmlns:a16="http://schemas.microsoft.com/office/drawing/2014/main" id="{0E5FE75E-A983-7208-25D2-B7085F98A142}"/>
              </a:ext>
            </a:extLst>
          </p:cNvPr>
          <p:cNvCxnSpPr>
            <a:cxnSpLocks/>
          </p:cNvCxnSpPr>
          <p:nvPr userDrawn="1"/>
        </p:nvCxnSpPr>
        <p:spPr>
          <a:xfrm>
            <a:off x="0" y="801352"/>
            <a:ext cx="6858000" cy="0"/>
          </a:xfrm>
          <a:prstGeom prst="line">
            <a:avLst/>
          </a:prstGeom>
          <a:noFill/>
          <a:ln w="63500" cap="flat" cmpd="thickThin" algn="ctr">
            <a:solidFill>
              <a:srgbClr val="70AD47"/>
            </a:solidFill>
            <a:prstDash val="solid"/>
            <a:miter lim="800000"/>
          </a:ln>
          <a:effectLst/>
        </p:spPr>
      </p:cxnSp>
    </p:spTree>
    <p:extLst>
      <p:ext uri="{BB962C8B-B14F-4D97-AF65-F5344CB8AC3E}">
        <p14:creationId xmlns:p14="http://schemas.microsoft.com/office/powerpoint/2010/main" val="2087583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424616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133606"/>
            <a:ext cx="6172200" cy="6034617"/>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8475140"/>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 4"/>
          <p:cNvSpPr>
            <a:spLocks noGrp="1"/>
          </p:cNvSpPr>
          <p:nvPr>
            <p:ph type="ftr" sz="quarter" idx="3"/>
          </p:nvPr>
        </p:nvSpPr>
        <p:spPr>
          <a:xfrm>
            <a:off x="2343150" y="8475140"/>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8475140"/>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222707227"/>
      </p:ext>
    </p:extLst>
  </p:cSld>
  <p:clrMap bg1="lt1" tx1="dk1" bg2="lt2" tx2="dk2" accent1="accent1" accent2="accent2" accent3="accent3" accent4="accent4" accent5="accent5" accent6="accent6" hlink="hlink" folHlink="folHlink"/>
  <p:sldLayoutIdLst>
    <p:sldLayoutId id="2147483706" r:id="rId1"/>
    <p:sldLayoutId id="2147483707" r:id="rId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9.png"/><Relationship Id="rId3" Type="http://schemas.openxmlformats.org/officeDocument/2006/relationships/image" Target="../media/image11.gif"/><Relationship Id="rId7" Type="http://schemas.openxmlformats.org/officeDocument/2006/relationships/image" Target="../media/image15.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2.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5.png"/><Relationship Id="rId5" Type="http://schemas.openxmlformats.org/officeDocument/2006/relationships/image" Target="../media/image13.png"/><Relationship Id="rId15" Type="http://schemas.openxmlformats.org/officeDocument/2006/relationships/image" Target="../media/image21.jpe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gif"/><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object 320">
            <a:extLst>
              <a:ext uri="{FF2B5EF4-FFF2-40B4-BE49-F238E27FC236}">
                <a16:creationId xmlns:a16="http://schemas.microsoft.com/office/drawing/2014/main" id="{59ACD5A7-6A1D-2887-3A6B-02E0F29BEE07}"/>
              </a:ext>
            </a:extLst>
          </p:cNvPr>
          <p:cNvSpPr/>
          <p:nvPr/>
        </p:nvSpPr>
        <p:spPr>
          <a:xfrm>
            <a:off x="3499661" y="1463984"/>
            <a:ext cx="3099168" cy="3687136"/>
          </a:xfrm>
          <a:custGeom>
            <a:avLst/>
            <a:gdLst/>
            <a:ahLst/>
            <a:cxnLst/>
            <a:rect l="l" t="t" r="r" b="b"/>
            <a:pathLst>
              <a:path w="9611995" h="3584575">
                <a:moveTo>
                  <a:pt x="9611995" y="0"/>
                </a:moveTo>
                <a:lnTo>
                  <a:pt x="0" y="0"/>
                </a:lnTo>
                <a:lnTo>
                  <a:pt x="0" y="3584536"/>
                </a:lnTo>
                <a:lnTo>
                  <a:pt x="9611995" y="3584536"/>
                </a:lnTo>
                <a:lnTo>
                  <a:pt x="9611995" y="0"/>
                </a:lnTo>
                <a:close/>
              </a:path>
            </a:pathLst>
          </a:custGeom>
          <a:solidFill>
            <a:srgbClr val="ADDAF9"/>
          </a:solidFill>
          <a:ln w="19050">
            <a:solidFill>
              <a:schemeClr val="tx1"/>
            </a:solidFill>
          </a:ln>
        </p:spPr>
        <p:txBody>
          <a:bodyPr wrap="square" lIns="0" tIns="0" rIns="0" bIns="0" rtlCol="0"/>
          <a:lstStyle/>
          <a:p>
            <a:endParaRPr sz="1088"/>
          </a:p>
        </p:txBody>
      </p:sp>
      <p:sp>
        <p:nvSpPr>
          <p:cNvPr id="549" name="テキスト ボックス 548">
            <a:extLst>
              <a:ext uri="{FF2B5EF4-FFF2-40B4-BE49-F238E27FC236}">
                <a16:creationId xmlns:a16="http://schemas.microsoft.com/office/drawing/2014/main" id="{B1EAD19B-3149-BE6C-49F9-38C8E514C505}"/>
              </a:ext>
            </a:extLst>
          </p:cNvPr>
          <p:cNvSpPr txBox="1"/>
          <p:nvPr/>
        </p:nvSpPr>
        <p:spPr>
          <a:xfrm>
            <a:off x="3517355" y="1433273"/>
            <a:ext cx="3037924" cy="1415772"/>
          </a:xfrm>
          <a:prstGeom prst="rect">
            <a:avLst/>
          </a:prstGeom>
          <a:noFill/>
        </p:spPr>
        <p:txBody>
          <a:bodyPr wrap="square" rtlCol="0">
            <a:spAutoFit/>
          </a:bodyPr>
          <a:lstStyle/>
          <a:p>
            <a:r>
              <a:rPr lang="ja-JP" altLang="en-US" sz="1200" b="1"/>
              <a:t>（２）搬入確認</a:t>
            </a:r>
            <a:endParaRPr lang="en-US" altLang="ja-JP" sz="1200" b="1"/>
          </a:p>
          <a:p>
            <a:r>
              <a:rPr lang="ja-JP" altLang="en-US" sz="1200" b="1"/>
              <a:t>　</a:t>
            </a:r>
            <a:r>
              <a:rPr lang="ja-JP" altLang="en-US" sz="1050"/>
              <a:t>以下の方法によって確認を実施してください</a:t>
            </a:r>
            <a:endParaRPr kumimoji="1" lang="en-US" altLang="ja-JP" sz="1050"/>
          </a:p>
          <a:p>
            <a:r>
              <a:rPr kumimoji="1" lang="ja-JP" altLang="en-US" sz="1400"/>
              <a:t>　</a:t>
            </a:r>
            <a:r>
              <a:rPr kumimoji="1" lang="ja-JP" altLang="en-US" sz="1200"/>
              <a:t>①有害捕獲の確認　</a:t>
            </a:r>
            <a:endParaRPr kumimoji="1" lang="en-US" altLang="ja-JP" sz="1200"/>
          </a:p>
          <a:p>
            <a:endParaRPr lang="en-US" altLang="ja-JP" sz="1200"/>
          </a:p>
          <a:p>
            <a:endParaRPr kumimoji="1" lang="en-US" altLang="ja-JP" sz="1200"/>
          </a:p>
          <a:p>
            <a:endParaRPr lang="en-US" altLang="ja-JP" sz="1200"/>
          </a:p>
          <a:p>
            <a:r>
              <a:rPr kumimoji="1" lang="ja-JP" altLang="en-US" sz="1200"/>
              <a:t>　②捕獲個体の確認</a:t>
            </a:r>
            <a:endParaRPr kumimoji="1" lang="en-US" altLang="ja-JP" sz="1400"/>
          </a:p>
        </p:txBody>
      </p:sp>
      <p:sp>
        <p:nvSpPr>
          <p:cNvPr id="552" name="object 320">
            <a:extLst>
              <a:ext uri="{FF2B5EF4-FFF2-40B4-BE49-F238E27FC236}">
                <a16:creationId xmlns:a16="http://schemas.microsoft.com/office/drawing/2014/main" id="{AA03D5EA-DBAF-4193-9FDF-27432FCEC4AA}"/>
              </a:ext>
            </a:extLst>
          </p:cNvPr>
          <p:cNvSpPr/>
          <p:nvPr/>
        </p:nvSpPr>
        <p:spPr>
          <a:xfrm>
            <a:off x="266701" y="1451576"/>
            <a:ext cx="3034742" cy="3699544"/>
          </a:xfrm>
          <a:custGeom>
            <a:avLst/>
            <a:gdLst/>
            <a:ahLst/>
            <a:cxnLst/>
            <a:rect l="l" t="t" r="r" b="b"/>
            <a:pathLst>
              <a:path w="9611995" h="3584575">
                <a:moveTo>
                  <a:pt x="9611995" y="0"/>
                </a:moveTo>
                <a:lnTo>
                  <a:pt x="0" y="0"/>
                </a:lnTo>
                <a:lnTo>
                  <a:pt x="0" y="3584536"/>
                </a:lnTo>
                <a:lnTo>
                  <a:pt x="9611995" y="3584536"/>
                </a:lnTo>
                <a:lnTo>
                  <a:pt x="9611995" y="0"/>
                </a:lnTo>
                <a:close/>
              </a:path>
            </a:pathLst>
          </a:custGeom>
          <a:solidFill>
            <a:srgbClr val="ADDAF9"/>
          </a:solidFill>
          <a:ln w="19050">
            <a:solidFill>
              <a:schemeClr val="tx1"/>
            </a:solidFill>
          </a:ln>
        </p:spPr>
        <p:txBody>
          <a:bodyPr wrap="square" lIns="0" tIns="0" rIns="0" bIns="0" rtlCol="0"/>
          <a:lstStyle/>
          <a:p>
            <a:endParaRPr sz="1088"/>
          </a:p>
        </p:txBody>
      </p:sp>
      <p:sp>
        <p:nvSpPr>
          <p:cNvPr id="514" name="テキスト ボックス 513">
            <a:extLst>
              <a:ext uri="{FF2B5EF4-FFF2-40B4-BE49-F238E27FC236}">
                <a16:creationId xmlns:a16="http://schemas.microsoft.com/office/drawing/2014/main" id="{F8F4EA41-B65C-6DC0-B477-0218D9520D05}"/>
              </a:ext>
            </a:extLst>
          </p:cNvPr>
          <p:cNvSpPr txBox="1"/>
          <p:nvPr/>
        </p:nvSpPr>
        <p:spPr>
          <a:xfrm>
            <a:off x="285743" y="1431640"/>
            <a:ext cx="3037924" cy="1785104"/>
          </a:xfrm>
          <a:prstGeom prst="rect">
            <a:avLst/>
          </a:prstGeom>
          <a:noFill/>
        </p:spPr>
        <p:txBody>
          <a:bodyPr wrap="square" rtlCol="0">
            <a:spAutoFit/>
          </a:bodyPr>
          <a:lstStyle/>
          <a:p>
            <a:r>
              <a:rPr lang="ja-JP" altLang="en-US" sz="1200" b="1"/>
              <a:t>（１）現地確認</a:t>
            </a:r>
            <a:endParaRPr lang="en-US" altLang="ja-JP" sz="1200" b="1"/>
          </a:p>
          <a:p>
            <a:r>
              <a:rPr lang="ja-JP" altLang="en-US" sz="1200" b="1"/>
              <a:t>　</a:t>
            </a:r>
            <a:r>
              <a:rPr lang="ja-JP" altLang="en-US" sz="1050"/>
              <a:t>以下の方法によって確認を実施してください</a:t>
            </a:r>
            <a:endParaRPr kumimoji="1" lang="en-US" altLang="ja-JP" sz="1050"/>
          </a:p>
          <a:p>
            <a:r>
              <a:rPr kumimoji="1" lang="ja-JP" altLang="en-US" sz="1400"/>
              <a:t>　</a:t>
            </a:r>
            <a:r>
              <a:rPr kumimoji="1" lang="ja-JP" altLang="en-US" sz="1200"/>
              <a:t>①有害捕獲の確認　</a:t>
            </a:r>
            <a:endParaRPr kumimoji="1" lang="en-US" altLang="ja-JP" sz="1200"/>
          </a:p>
          <a:p>
            <a:endParaRPr lang="en-US" altLang="ja-JP" sz="1200"/>
          </a:p>
          <a:p>
            <a:endParaRPr kumimoji="1" lang="en-US" altLang="ja-JP" sz="1200"/>
          </a:p>
          <a:p>
            <a:endParaRPr lang="en-US" altLang="ja-JP" sz="1200"/>
          </a:p>
          <a:p>
            <a:endParaRPr kumimoji="1" lang="en-US" altLang="ja-JP" sz="1200"/>
          </a:p>
          <a:p>
            <a:endParaRPr lang="en-US" altLang="ja-JP" sz="1200"/>
          </a:p>
          <a:p>
            <a:r>
              <a:rPr kumimoji="1" lang="ja-JP" altLang="en-US" sz="1200"/>
              <a:t>　②「尾」の着色又は回収</a:t>
            </a:r>
            <a:endParaRPr kumimoji="1" lang="en-US" altLang="ja-JP" sz="1400"/>
          </a:p>
        </p:txBody>
      </p:sp>
      <p:sp>
        <p:nvSpPr>
          <p:cNvPr id="9" name="正方形/長方形 8">
            <a:extLst>
              <a:ext uri="{FF2B5EF4-FFF2-40B4-BE49-F238E27FC236}">
                <a16:creationId xmlns:a16="http://schemas.microsoft.com/office/drawing/2014/main" id="{CDA9E833-C71E-BBCE-87A1-9BDBE3E02B6C}"/>
              </a:ext>
            </a:extLst>
          </p:cNvPr>
          <p:cNvSpPr/>
          <p:nvPr/>
        </p:nvSpPr>
        <p:spPr>
          <a:xfrm>
            <a:off x="276224" y="320255"/>
            <a:ext cx="6315075" cy="1070394"/>
          </a:xfrm>
          <a:prstGeom prst="rect">
            <a:avLst/>
          </a:prstGeom>
          <a:solidFill>
            <a:srgbClr val="00AE4D"/>
          </a:solidFill>
          <a:ln w="9525">
            <a:no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10" name="グループ化 509">
            <a:extLst>
              <a:ext uri="{FF2B5EF4-FFF2-40B4-BE49-F238E27FC236}">
                <a16:creationId xmlns:a16="http://schemas.microsoft.com/office/drawing/2014/main" id="{8C06140A-B5D4-6E00-99EB-75FF16A7ADC5}"/>
              </a:ext>
            </a:extLst>
          </p:cNvPr>
          <p:cNvGrpSpPr/>
          <p:nvPr/>
        </p:nvGrpSpPr>
        <p:grpSpPr>
          <a:xfrm>
            <a:off x="345204" y="322205"/>
            <a:ext cx="6186163" cy="1069487"/>
            <a:chOff x="345204" y="161924"/>
            <a:chExt cx="6186163" cy="1221832"/>
          </a:xfrm>
        </p:grpSpPr>
        <p:cxnSp>
          <p:nvCxnSpPr>
            <p:cNvPr id="11" name="直線コネクタ 10">
              <a:extLst>
                <a:ext uri="{FF2B5EF4-FFF2-40B4-BE49-F238E27FC236}">
                  <a16:creationId xmlns:a16="http://schemas.microsoft.com/office/drawing/2014/main" id="{C00AFDC3-32E5-A4AA-FE5A-0BF9BCBD6B3E}"/>
                </a:ext>
              </a:extLst>
            </p:cNvPr>
            <p:cNvCxnSpPr/>
            <p:nvPr/>
          </p:nvCxnSpPr>
          <p:spPr>
            <a:xfrm>
              <a:off x="3452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6FCCEA96-46C9-B985-31F9-91411B0E65A9}"/>
                </a:ext>
              </a:extLst>
            </p:cNvPr>
            <p:cNvCxnSpPr/>
            <p:nvPr/>
          </p:nvCxnSpPr>
          <p:spPr>
            <a:xfrm>
              <a:off x="4245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A6B0CE0F-AFC9-C9DB-EC05-DD2A0166967A}"/>
                </a:ext>
              </a:extLst>
            </p:cNvPr>
            <p:cNvCxnSpPr/>
            <p:nvPr/>
          </p:nvCxnSpPr>
          <p:spPr>
            <a:xfrm>
              <a:off x="5038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5AA2F466-CF30-37AE-46FE-83379B56FEBC}"/>
                </a:ext>
              </a:extLst>
            </p:cNvPr>
            <p:cNvCxnSpPr/>
            <p:nvPr/>
          </p:nvCxnSpPr>
          <p:spPr>
            <a:xfrm>
              <a:off x="5831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903515B7-CD58-9F73-57C3-BB6D9501BF45}"/>
                </a:ext>
              </a:extLst>
            </p:cNvPr>
            <p:cNvCxnSpPr/>
            <p:nvPr/>
          </p:nvCxnSpPr>
          <p:spPr>
            <a:xfrm>
              <a:off x="6624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5988971A-9DB7-EB1D-3FBD-6CF4FAEA5246}"/>
                </a:ext>
              </a:extLst>
            </p:cNvPr>
            <p:cNvCxnSpPr/>
            <p:nvPr/>
          </p:nvCxnSpPr>
          <p:spPr>
            <a:xfrm>
              <a:off x="7417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7C167F8F-1A37-37E1-9252-F6EB62B441D7}"/>
                </a:ext>
              </a:extLst>
            </p:cNvPr>
            <p:cNvCxnSpPr/>
            <p:nvPr/>
          </p:nvCxnSpPr>
          <p:spPr>
            <a:xfrm>
              <a:off x="8210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1CC9C3BA-457E-D92D-A8C6-EF8B85406FE6}"/>
                </a:ext>
              </a:extLst>
            </p:cNvPr>
            <p:cNvCxnSpPr/>
            <p:nvPr/>
          </p:nvCxnSpPr>
          <p:spPr>
            <a:xfrm>
              <a:off x="9003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994FB913-9DB4-0014-CF84-4299A14A6703}"/>
                </a:ext>
              </a:extLst>
            </p:cNvPr>
            <p:cNvCxnSpPr/>
            <p:nvPr/>
          </p:nvCxnSpPr>
          <p:spPr>
            <a:xfrm>
              <a:off x="9796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90712602-5CA2-CF66-8AB4-F3BE0A495EBC}"/>
                </a:ext>
              </a:extLst>
            </p:cNvPr>
            <p:cNvCxnSpPr/>
            <p:nvPr/>
          </p:nvCxnSpPr>
          <p:spPr>
            <a:xfrm>
              <a:off x="10589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51B49566-4F8D-58FD-E676-6B651B6EB2C5}"/>
                </a:ext>
              </a:extLst>
            </p:cNvPr>
            <p:cNvCxnSpPr/>
            <p:nvPr/>
          </p:nvCxnSpPr>
          <p:spPr>
            <a:xfrm>
              <a:off x="11383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0E9B8457-4BA8-3ACC-7E73-24F5B7410C98}"/>
                </a:ext>
              </a:extLst>
            </p:cNvPr>
            <p:cNvCxnSpPr/>
            <p:nvPr/>
          </p:nvCxnSpPr>
          <p:spPr>
            <a:xfrm>
              <a:off x="12176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C948DF50-D549-92ED-0CDD-4489B8F7ADCE}"/>
                </a:ext>
              </a:extLst>
            </p:cNvPr>
            <p:cNvCxnSpPr/>
            <p:nvPr/>
          </p:nvCxnSpPr>
          <p:spPr>
            <a:xfrm>
              <a:off x="12969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2C481E8D-0756-1C3F-085A-47CF516C2932}"/>
                </a:ext>
              </a:extLst>
            </p:cNvPr>
            <p:cNvCxnSpPr/>
            <p:nvPr/>
          </p:nvCxnSpPr>
          <p:spPr>
            <a:xfrm>
              <a:off x="13762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117D288E-4174-0F63-7031-56A3DCA10C46}"/>
                </a:ext>
              </a:extLst>
            </p:cNvPr>
            <p:cNvCxnSpPr/>
            <p:nvPr/>
          </p:nvCxnSpPr>
          <p:spPr>
            <a:xfrm>
              <a:off x="14555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2F248597-3C65-EBB6-9C0F-CC7E0351CD3C}"/>
                </a:ext>
              </a:extLst>
            </p:cNvPr>
            <p:cNvCxnSpPr/>
            <p:nvPr/>
          </p:nvCxnSpPr>
          <p:spPr>
            <a:xfrm>
              <a:off x="15348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C35B7556-0EC1-02CF-BD8B-985AA86E15EA}"/>
                </a:ext>
              </a:extLst>
            </p:cNvPr>
            <p:cNvCxnSpPr/>
            <p:nvPr/>
          </p:nvCxnSpPr>
          <p:spPr>
            <a:xfrm>
              <a:off x="16141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CBDB0A6A-584C-718A-BF67-55877C08F53C}"/>
                </a:ext>
              </a:extLst>
            </p:cNvPr>
            <p:cNvCxnSpPr/>
            <p:nvPr/>
          </p:nvCxnSpPr>
          <p:spPr>
            <a:xfrm>
              <a:off x="16934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91C59857-294A-C87B-D79C-5E9DE915DF20}"/>
                </a:ext>
              </a:extLst>
            </p:cNvPr>
            <p:cNvCxnSpPr/>
            <p:nvPr/>
          </p:nvCxnSpPr>
          <p:spPr>
            <a:xfrm>
              <a:off x="17727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782F41B1-2231-460E-B487-5809B4BA8C08}"/>
                </a:ext>
              </a:extLst>
            </p:cNvPr>
            <p:cNvCxnSpPr/>
            <p:nvPr/>
          </p:nvCxnSpPr>
          <p:spPr>
            <a:xfrm>
              <a:off x="18520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5B3DA03D-F73D-9A25-C377-3E82C4FFA3F4}"/>
                </a:ext>
              </a:extLst>
            </p:cNvPr>
            <p:cNvCxnSpPr/>
            <p:nvPr/>
          </p:nvCxnSpPr>
          <p:spPr>
            <a:xfrm>
              <a:off x="19314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2385E78C-A774-395A-B2D7-AEB0E5116561}"/>
                </a:ext>
              </a:extLst>
            </p:cNvPr>
            <p:cNvCxnSpPr/>
            <p:nvPr/>
          </p:nvCxnSpPr>
          <p:spPr>
            <a:xfrm>
              <a:off x="20107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49BCE933-6777-BA1E-BB36-C145BF7E4FC7}"/>
                </a:ext>
              </a:extLst>
            </p:cNvPr>
            <p:cNvCxnSpPr/>
            <p:nvPr/>
          </p:nvCxnSpPr>
          <p:spPr>
            <a:xfrm>
              <a:off x="20900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CC44E0F7-24E4-D72B-621F-50E80CE11444}"/>
                </a:ext>
              </a:extLst>
            </p:cNvPr>
            <p:cNvCxnSpPr/>
            <p:nvPr/>
          </p:nvCxnSpPr>
          <p:spPr>
            <a:xfrm>
              <a:off x="21693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6D78F1B8-56A0-D6B9-5CB4-FCF3526B8B2B}"/>
                </a:ext>
              </a:extLst>
            </p:cNvPr>
            <p:cNvCxnSpPr/>
            <p:nvPr/>
          </p:nvCxnSpPr>
          <p:spPr>
            <a:xfrm>
              <a:off x="22486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0AE23544-BA32-C24D-9668-B190F63E95C2}"/>
                </a:ext>
              </a:extLst>
            </p:cNvPr>
            <p:cNvCxnSpPr/>
            <p:nvPr/>
          </p:nvCxnSpPr>
          <p:spPr>
            <a:xfrm>
              <a:off x="23279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1CEB8F0A-ECC1-2FF4-DAB0-ED9B2C0E6052}"/>
                </a:ext>
              </a:extLst>
            </p:cNvPr>
            <p:cNvCxnSpPr/>
            <p:nvPr/>
          </p:nvCxnSpPr>
          <p:spPr>
            <a:xfrm>
              <a:off x="24072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945607CC-FC67-77FB-F93A-0E9BDEAEF525}"/>
                </a:ext>
              </a:extLst>
            </p:cNvPr>
            <p:cNvCxnSpPr/>
            <p:nvPr/>
          </p:nvCxnSpPr>
          <p:spPr>
            <a:xfrm>
              <a:off x="24865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B5A1BEA6-D08E-8530-8834-61ADC18C7EC2}"/>
                </a:ext>
              </a:extLst>
            </p:cNvPr>
            <p:cNvCxnSpPr/>
            <p:nvPr/>
          </p:nvCxnSpPr>
          <p:spPr>
            <a:xfrm>
              <a:off x="25658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FB613361-495C-0B7C-1266-AFA4C0F859A6}"/>
                </a:ext>
              </a:extLst>
            </p:cNvPr>
            <p:cNvCxnSpPr/>
            <p:nvPr/>
          </p:nvCxnSpPr>
          <p:spPr>
            <a:xfrm>
              <a:off x="26451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8F000E8E-5EE8-CCF3-4C1A-BFE02991EE3D}"/>
                </a:ext>
              </a:extLst>
            </p:cNvPr>
            <p:cNvCxnSpPr/>
            <p:nvPr/>
          </p:nvCxnSpPr>
          <p:spPr>
            <a:xfrm>
              <a:off x="27245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708BB5BD-C235-8CE6-0976-3EE18D4FBDE8}"/>
                </a:ext>
              </a:extLst>
            </p:cNvPr>
            <p:cNvCxnSpPr/>
            <p:nvPr/>
          </p:nvCxnSpPr>
          <p:spPr>
            <a:xfrm>
              <a:off x="28038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EC02628D-811B-0F3D-6716-08C1731529A5}"/>
                </a:ext>
              </a:extLst>
            </p:cNvPr>
            <p:cNvCxnSpPr/>
            <p:nvPr/>
          </p:nvCxnSpPr>
          <p:spPr>
            <a:xfrm>
              <a:off x="28831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042B4E80-9E70-FF01-ABA3-8908F6B4254A}"/>
                </a:ext>
              </a:extLst>
            </p:cNvPr>
            <p:cNvCxnSpPr/>
            <p:nvPr/>
          </p:nvCxnSpPr>
          <p:spPr>
            <a:xfrm>
              <a:off x="29624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8CBD894-C5B2-7DEC-FB27-0C70861B0BEA}"/>
                </a:ext>
              </a:extLst>
            </p:cNvPr>
            <p:cNvCxnSpPr/>
            <p:nvPr/>
          </p:nvCxnSpPr>
          <p:spPr>
            <a:xfrm>
              <a:off x="30417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F3B36A7F-20A4-AE5C-9376-0E482F571A4B}"/>
                </a:ext>
              </a:extLst>
            </p:cNvPr>
            <p:cNvCxnSpPr/>
            <p:nvPr/>
          </p:nvCxnSpPr>
          <p:spPr>
            <a:xfrm>
              <a:off x="31210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1192597-2FDA-9A0F-9432-33D33463C59E}"/>
                </a:ext>
              </a:extLst>
            </p:cNvPr>
            <p:cNvCxnSpPr/>
            <p:nvPr/>
          </p:nvCxnSpPr>
          <p:spPr>
            <a:xfrm>
              <a:off x="32003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90613A1E-290A-C94F-1FB9-52EE652A2ABF}"/>
                </a:ext>
              </a:extLst>
            </p:cNvPr>
            <p:cNvCxnSpPr/>
            <p:nvPr/>
          </p:nvCxnSpPr>
          <p:spPr>
            <a:xfrm>
              <a:off x="32796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10B944C5-9A1F-9CF1-043B-675C6254D0CA}"/>
                </a:ext>
              </a:extLst>
            </p:cNvPr>
            <p:cNvCxnSpPr/>
            <p:nvPr/>
          </p:nvCxnSpPr>
          <p:spPr>
            <a:xfrm>
              <a:off x="33589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2270F872-9AEA-CAE8-288E-513AD1ADAEC8}"/>
                </a:ext>
              </a:extLst>
            </p:cNvPr>
            <p:cNvCxnSpPr/>
            <p:nvPr/>
          </p:nvCxnSpPr>
          <p:spPr>
            <a:xfrm>
              <a:off x="34382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1E951D0D-94AA-BFA7-B4B9-579D876DD73D}"/>
                </a:ext>
              </a:extLst>
            </p:cNvPr>
            <p:cNvCxnSpPr/>
            <p:nvPr/>
          </p:nvCxnSpPr>
          <p:spPr>
            <a:xfrm>
              <a:off x="35176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F7A025A8-FF27-D009-B98F-43C5E045DDEB}"/>
                </a:ext>
              </a:extLst>
            </p:cNvPr>
            <p:cNvCxnSpPr/>
            <p:nvPr/>
          </p:nvCxnSpPr>
          <p:spPr>
            <a:xfrm>
              <a:off x="35969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48" name="直線コネクタ 447">
              <a:extLst>
                <a:ext uri="{FF2B5EF4-FFF2-40B4-BE49-F238E27FC236}">
                  <a16:creationId xmlns:a16="http://schemas.microsoft.com/office/drawing/2014/main" id="{A1FEA615-DB88-3ADD-4623-C31AF9427A56}"/>
                </a:ext>
              </a:extLst>
            </p:cNvPr>
            <p:cNvCxnSpPr/>
            <p:nvPr/>
          </p:nvCxnSpPr>
          <p:spPr>
            <a:xfrm>
              <a:off x="36762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57" name="直線コネクタ 456">
              <a:extLst>
                <a:ext uri="{FF2B5EF4-FFF2-40B4-BE49-F238E27FC236}">
                  <a16:creationId xmlns:a16="http://schemas.microsoft.com/office/drawing/2014/main" id="{3DBED801-AB36-EE6C-A3CE-4EABD25E020C}"/>
                </a:ext>
              </a:extLst>
            </p:cNvPr>
            <p:cNvCxnSpPr/>
            <p:nvPr/>
          </p:nvCxnSpPr>
          <p:spPr>
            <a:xfrm>
              <a:off x="37555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58" name="直線コネクタ 457">
              <a:extLst>
                <a:ext uri="{FF2B5EF4-FFF2-40B4-BE49-F238E27FC236}">
                  <a16:creationId xmlns:a16="http://schemas.microsoft.com/office/drawing/2014/main" id="{1B16C783-8111-EF28-310F-55B833BB2CD8}"/>
                </a:ext>
              </a:extLst>
            </p:cNvPr>
            <p:cNvCxnSpPr/>
            <p:nvPr/>
          </p:nvCxnSpPr>
          <p:spPr>
            <a:xfrm>
              <a:off x="38348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63" name="直線コネクタ 462">
              <a:extLst>
                <a:ext uri="{FF2B5EF4-FFF2-40B4-BE49-F238E27FC236}">
                  <a16:creationId xmlns:a16="http://schemas.microsoft.com/office/drawing/2014/main" id="{D17FC208-CAA2-463E-2778-8A7A92581035}"/>
                </a:ext>
              </a:extLst>
            </p:cNvPr>
            <p:cNvCxnSpPr/>
            <p:nvPr/>
          </p:nvCxnSpPr>
          <p:spPr>
            <a:xfrm>
              <a:off x="39141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64" name="直線コネクタ 463">
              <a:extLst>
                <a:ext uri="{FF2B5EF4-FFF2-40B4-BE49-F238E27FC236}">
                  <a16:creationId xmlns:a16="http://schemas.microsoft.com/office/drawing/2014/main" id="{FFAC35BD-D142-3FF2-B5C5-67B77CE15A1F}"/>
                </a:ext>
              </a:extLst>
            </p:cNvPr>
            <p:cNvCxnSpPr/>
            <p:nvPr/>
          </p:nvCxnSpPr>
          <p:spPr>
            <a:xfrm>
              <a:off x="39934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77" name="直線コネクタ 476">
              <a:extLst>
                <a:ext uri="{FF2B5EF4-FFF2-40B4-BE49-F238E27FC236}">
                  <a16:creationId xmlns:a16="http://schemas.microsoft.com/office/drawing/2014/main" id="{18FB9BEB-4BA9-E88A-F980-3F29CA073AFE}"/>
                </a:ext>
              </a:extLst>
            </p:cNvPr>
            <p:cNvCxnSpPr/>
            <p:nvPr/>
          </p:nvCxnSpPr>
          <p:spPr>
            <a:xfrm>
              <a:off x="40727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78" name="直線コネクタ 477">
              <a:extLst>
                <a:ext uri="{FF2B5EF4-FFF2-40B4-BE49-F238E27FC236}">
                  <a16:creationId xmlns:a16="http://schemas.microsoft.com/office/drawing/2014/main" id="{B693C181-9DDA-56B2-DDEA-C02E0C5DA3CF}"/>
                </a:ext>
              </a:extLst>
            </p:cNvPr>
            <p:cNvCxnSpPr/>
            <p:nvPr/>
          </p:nvCxnSpPr>
          <p:spPr>
            <a:xfrm>
              <a:off x="41520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79" name="直線コネクタ 478">
              <a:extLst>
                <a:ext uri="{FF2B5EF4-FFF2-40B4-BE49-F238E27FC236}">
                  <a16:creationId xmlns:a16="http://schemas.microsoft.com/office/drawing/2014/main" id="{CAEB8E90-0AF4-7EEF-AF43-002976D668D8}"/>
                </a:ext>
              </a:extLst>
            </p:cNvPr>
            <p:cNvCxnSpPr/>
            <p:nvPr/>
          </p:nvCxnSpPr>
          <p:spPr>
            <a:xfrm>
              <a:off x="42313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0" name="直線コネクタ 479">
              <a:extLst>
                <a:ext uri="{FF2B5EF4-FFF2-40B4-BE49-F238E27FC236}">
                  <a16:creationId xmlns:a16="http://schemas.microsoft.com/office/drawing/2014/main" id="{18BC82D2-09FB-85ED-7158-29E7947AFBE7}"/>
                </a:ext>
              </a:extLst>
            </p:cNvPr>
            <p:cNvCxnSpPr/>
            <p:nvPr/>
          </p:nvCxnSpPr>
          <p:spPr>
            <a:xfrm>
              <a:off x="43107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1" name="直線コネクタ 480">
              <a:extLst>
                <a:ext uri="{FF2B5EF4-FFF2-40B4-BE49-F238E27FC236}">
                  <a16:creationId xmlns:a16="http://schemas.microsoft.com/office/drawing/2014/main" id="{F3709C78-E6F0-5A45-EBBD-54C5AAE2D45E}"/>
                </a:ext>
              </a:extLst>
            </p:cNvPr>
            <p:cNvCxnSpPr/>
            <p:nvPr/>
          </p:nvCxnSpPr>
          <p:spPr>
            <a:xfrm>
              <a:off x="43900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2" name="直線コネクタ 481">
              <a:extLst>
                <a:ext uri="{FF2B5EF4-FFF2-40B4-BE49-F238E27FC236}">
                  <a16:creationId xmlns:a16="http://schemas.microsoft.com/office/drawing/2014/main" id="{B346F62A-D460-59BA-2C92-876F28E0D463}"/>
                </a:ext>
              </a:extLst>
            </p:cNvPr>
            <p:cNvCxnSpPr/>
            <p:nvPr/>
          </p:nvCxnSpPr>
          <p:spPr>
            <a:xfrm>
              <a:off x="44693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3" name="直線コネクタ 482">
              <a:extLst>
                <a:ext uri="{FF2B5EF4-FFF2-40B4-BE49-F238E27FC236}">
                  <a16:creationId xmlns:a16="http://schemas.microsoft.com/office/drawing/2014/main" id="{5B99FC1F-698C-9427-14E9-5BB52683969D}"/>
                </a:ext>
              </a:extLst>
            </p:cNvPr>
            <p:cNvCxnSpPr/>
            <p:nvPr/>
          </p:nvCxnSpPr>
          <p:spPr>
            <a:xfrm>
              <a:off x="45486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4" name="直線コネクタ 483">
              <a:extLst>
                <a:ext uri="{FF2B5EF4-FFF2-40B4-BE49-F238E27FC236}">
                  <a16:creationId xmlns:a16="http://schemas.microsoft.com/office/drawing/2014/main" id="{4934CDAE-E926-F357-6A23-778DADB8445E}"/>
                </a:ext>
              </a:extLst>
            </p:cNvPr>
            <p:cNvCxnSpPr/>
            <p:nvPr/>
          </p:nvCxnSpPr>
          <p:spPr>
            <a:xfrm>
              <a:off x="46279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5" name="直線コネクタ 484">
              <a:extLst>
                <a:ext uri="{FF2B5EF4-FFF2-40B4-BE49-F238E27FC236}">
                  <a16:creationId xmlns:a16="http://schemas.microsoft.com/office/drawing/2014/main" id="{A6316722-EE4F-67BD-2805-3D4755C721C5}"/>
                </a:ext>
              </a:extLst>
            </p:cNvPr>
            <p:cNvCxnSpPr/>
            <p:nvPr/>
          </p:nvCxnSpPr>
          <p:spPr>
            <a:xfrm>
              <a:off x="47072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6" name="直線コネクタ 485">
              <a:extLst>
                <a:ext uri="{FF2B5EF4-FFF2-40B4-BE49-F238E27FC236}">
                  <a16:creationId xmlns:a16="http://schemas.microsoft.com/office/drawing/2014/main" id="{0B81E197-B13C-9D1E-0289-B0AC4FEB409A}"/>
                </a:ext>
              </a:extLst>
            </p:cNvPr>
            <p:cNvCxnSpPr/>
            <p:nvPr/>
          </p:nvCxnSpPr>
          <p:spPr>
            <a:xfrm>
              <a:off x="47865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7" name="直線コネクタ 486">
              <a:extLst>
                <a:ext uri="{FF2B5EF4-FFF2-40B4-BE49-F238E27FC236}">
                  <a16:creationId xmlns:a16="http://schemas.microsoft.com/office/drawing/2014/main" id="{C3213B29-BFFB-ABE6-D2EA-9F6BE7304274}"/>
                </a:ext>
              </a:extLst>
            </p:cNvPr>
            <p:cNvCxnSpPr/>
            <p:nvPr/>
          </p:nvCxnSpPr>
          <p:spPr>
            <a:xfrm>
              <a:off x="48658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8" name="直線コネクタ 487">
              <a:extLst>
                <a:ext uri="{FF2B5EF4-FFF2-40B4-BE49-F238E27FC236}">
                  <a16:creationId xmlns:a16="http://schemas.microsoft.com/office/drawing/2014/main" id="{318C13D8-C8B9-B387-474B-F113EE464D48}"/>
                </a:ext>
              </a:extLst>
            </p:cNvPr>
            <p:cNvCxnSpPr/>
            <p:nvPr/>
          </p:nvCxnSpPr>
          <p:spPr>
            <a:xfrm>
              <a:off x="49451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9" name="直線コネクタ 488">
              <a:extLst>
                <a:ext uri="{FF2B5EF4-FFF2-40B4-BE49-F238E27FC236}">
                  <a16:creationId xmlns:a16="http://schemas.microsoft.com/office/drawing/2014/main" id="{69636E97-DFBF-B260-16F5-DD136953C66E}"/>
                </a:ext>
              </a:extLst>
            </p:cNvPr>
            <p:cNvCxnSpPr/>
            <p:nvPr/>
          </p:nvCxnSpPr>
          <p:spPr>
            <a:xfrm>
              <a:off x="50244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0" name="直線コネクタ 489">
              <a:extLst>
                <a:ext uri="{FF2B5EF4-FFF2-40B4-BE49-F238E27FC236}">
                  <a16:creationId xmlns:a16="http://schemas.microsoft.com/office/drawing/2014/main" id="{52A104D9-249C-978E-7834-46BF0D47E48A}"/>
                </a:ext>
              </a:extLst>
            </p:cNvPr>
            <p:cNvCxnSpPr/>
            <p:nvPr/>
          </p:nvCxnSpPr>
          <p:spPr>
            <a:xfrm>
              <a:off x="51038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1" name="直線コネクタ 490">
              <a:extLst>
                <a:ext uri="{FF2B5EF4-FFF2-40B4-BE49-F238E27FC236}">
                  <a16:creationId xmlns:a16="http://schemas.microsoft.com/office/drawing/2014/main" id="{4C5356CD-4CE4-B5B8-61E6-884DDF300810}"/>
                </a:ext>
              </a:extLst>
            </p:cNvPr>
            <p:cNvCxnSpPr/>
            <p:nvPr/>
          </p:nvCxnSpPr>
          <p:spPr>
            <a:xfrm>
              <a:off x="51831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2" name="直線コネクタ 491">
              <a:extLst>
                <a:ext uri="{FF2B5EF4-FFF2-40B4-BE49-F238E27FC236}">
                  <a16:creationId xmlns:a16="http://schemas.microsoft.com/office/drawing/2014/main" id="{81849B68-FDEF-2BD2-E9F5-EBA47784D366}"/>
                </a:ext>
              </a:extLst>
            </p:cNvPr>
            <p:cNvCxnSpPr/>
            <p:nvPr/>
          </p:nvCxnSpPr>
          <p:spPr>
            <a:xfrm>
              <a:off x="52624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3" name="直線コネクタ 492">
              <a:extLst>
                <a:ext uri="{FF2B5EF4-FFF2-40B4-BE49-F238E27FC236}">
                  <a16:creationId xmlns:a16="http://schemas.microsoft.com/office/drawing/2014/main" id="{48F29CBF-7283-5BAF-B64A-DE45FB2F7693}"/>
                </a:ext>
              </a:extLst>
            </p:cNvPr>
            <p:cNvCxnSpPr/>
            <p:nvPr/>
          </p:nvCxnSpPr>
          <p:spPr>
            <a:xfrm>
              <a:off x="53417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4" name="直線コネクタ 493">
              <a:extLst>
                <a:ext uri="{FF2B5EF4-FFF2-40B4-BE49-F238E27FC236}">
                  <a16:creationId xmlns:a16="http://schemas.microsoft.com/office/drawing/2014/main" id="{D56B9CBB-49D6-931C-BAF0-14D3B9F6C408}"/>
                </a:ext>
              </a:extLst>
            </p:cNvPr>
            <p:cNvCxnSpPr/>
            <p:nvPr/>
          </p:nvCxnSpPr>
          <p:spPr>
            <a:xfrm>
              <a:off x="54210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5" name="直線コネクタ 494">
              <a:extLst>
                <a:ext uri="{FF2B5EF4-FFF2-40B4-BE49-F238E27FC236}">
                  <a16:creationId xmlns:a16="http://schemas.microsoft.com/office/drawing/2014/main" id="{53FC4A84-CA5E-B146-2EAB-92DEF64AD7B1}"/>
                </a:ext>
              </a:extLst>
            </p:cNvPr>
            <p:cNvCxnSpPr/>
            <p:nvPr/>
          </p:nvCxnSpPr>
          <p:spPr>
            <a:xfrm>
              <a:off x="55003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6" name="直線コネクタ 495">
              <a:extLst>
                <a:ext uri="{FF2B5EF4-FFF2-40B4-BE49-F238E27FC236}">
                  <a16:creationId xmlns:a16="http://schemas.microsoft.com/office/drawing/2014/main" id="{47833900-6A5F-868D-9659-FFB843474FB6}"/>
                </a:ext>
              </a:extLst>
            </p:cNvPr>
            <p:cNvCxnSpPr/>
            <p:nvPr/>
          </p:nvCxnSpPr>
          <p:spPr>
            <a:xfrm>
              <a:off x="55796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7" name="直線コネクタ 496">
              <a:extLst>
                <a:ext uri="{FF2B5EF4-FFF2-40B4-BE49-F238E27FC236}">
                  <a16:creationId xmlns:a16="http://schemas.microsoft.com/office/drawing/2014/main" id="{37CA4BAC-AC0E-12D8-C389-2AF1C8A2AA06}"/>
                </a:ext>
              </a:extLst>
            </p:cNvPr>
            <p:cNvCxnSpPr/>
            <p:nvPr/>
          </p:nvCxnSpPr>
          <p:spPr>
            <a:xfrm>
              <a:off x="56589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8" name="直線コネクタ 497">
              <a:extLst>
                <a:ext uri="{FF2B5EF4-FFF2-40B4-BE49-F238E27FC236}">
                  <a16:creationId xmlns:a16="http://schemas.microsoft.com/office/drawing/2014/main" id="{E3FFF478-4641-7604-300B-7DFD33A8E60D}"/>
                </a:ext>
              </a:extLst>
            </p:cNvPr>
            <p:cNvCxnSpPr/>
            <p:nvPr/>
          </p:nvCxnSpPr>
          <p:spPr>
            <a:xfrm>
              <a:off x="57382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9" name="直線コネクタ 498">
              <a:extLst>
                <a:ext uri="{FF2B5EF4-FFF2-40B4-BE49-F238E27FC236}">
                  <a16:creationId xmlns:a16="http://schemas.microsoft.com/office/drawing/2014/main" id="{D34F76A8-877B-43C5-0095-97DAF3EF4B11}"/>
                </a:ext>
              </a:extLst>
            </p:cNvPr>
            <p:cNvCxnSpPr/>
            <p:nvPr/>
          </p:nvCxnSpPr>
          <p:spPr>
            <a:xfrm>
              <a:off x="58175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0" name="直線コネクタ 499">
              <a:extLst>
                <a:ext uri="{FF2B5EF4-FFF2-40B4-BE49-F238E27FC236}">
                  <a16:creationId xmlns:a16="http://schemas.microsoft.com/office/drawing/2014/main" id="{FB5ECD81-95D0-D56A-1BC0-9963DFBFBCCA}"/>
                </a:ext>
              </a:extLst>
            </p:cNvPr>
            <p:cNvCxnSpPr/>
            <p:nvPr/>
          </p:nvCxnSpPr>
          <p:spPr>
            <a:xfrm>
              <a:off x="58969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1" name="直線コネクタ 500">
              <a:extLst>
                <a:ext uri="{FF2B5EF4-FFF2-40B4-BE49-F238E27FC236}">
                  <a16:creationId xmlns:a16="http://schemas.microsoft.com/office/drawing/2014/main" id="{929379F9-7B41-DD92-E97A-7D9348165AD0}"/>
                </a:ext>
              </a:extLst>
            </p:cNvPr>
            <p:cNvCxnSpPr/>
            <p:nvPr/>
          </p:nvCxnSpPr>
          <p:spPr>
            <a:xfrm>
              <a:off x="59762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2" name="直線コネクタ 501">
              <a:extLst>
                <a:ext uri="{FF2B5EF4-FFF2-40B4-BE49-F238E27FC236}">
                  <a16:creationId xmlns:a16="http://schemas.microsoft.com/office/drawing/2014/main" id="{F48335A0-665D-651B-0DA4-B6ACBA25A4F0}"/>
                </a:ext>
              </a:extLst>
            </p:cNvPr>
            <p:cNvCxnSpPr/>
            <p:nvPr/>
          </p:nvCxnSpPr>
          <p:spPr>
            <a:xfrm>
              <a:off x="60555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3" name="直線コネクタ 502">
              <a:extLst>
                <a:ext uri="{FF2B5EF4-FFF2-40B4-BE49-F238E27FC236}">
                  <a16:creationId xmlns:a16="http://schemas.microsoft.com/office/drawing/2014/main" id="{F5ADBBB7-7833-C848-B078-EF9305EF5E4B}"/>
                </a:ext>
              </a:extLst>
            </p:cNvPr>
            <p:cNvCxnSpPr/>
            <p:nvPr/>
          </p:nvCxnSpPr>
          <p:spPr>
            <a:xfrm>
              <a:off x="61348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4" name="直線コネクタ 503">
              <a:extLst>
                <a:ext uri="{FF2B5EF4-FFF2-40B4-BE49-F238E27FC236}">
                  <a16:creationId xmlns:a16="http://schemas.microsoft.com/office/drawing/2014/main" id="{B3B4AC9F-9392-1720-3F7D-2E8743382497}"/>
                </a:ext>
              </a:extLst>
            </p:cNvPr>
            <p:cNvCxnSpPr/>
            <p:nvPr/>
          </p:nvCxnSpPr>
          <p:spPr>
            <a:xfrm>
              <a:off x="62141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5" name="直線コネクタ 504">
              <a:extLst>
                <a:ext uri="{FF2B5EF4-FFF2-40B4-BE49-F238E27FC236}">
                  <a16:creationId xmlns:a16="http://schemas.microsoft.com/office/drawing/2014/main" id="{1464403D-7D75-4BC5-5A54-DBF19572D2B6}"/>
                </a:ext>
              </a:extLst>
            </p:cNvPr>
            <p:cNvCxnSpPr/>
            <p:nvPr/>
          </p:nvCxnSpPr>
          <p:spPr>
            <a:xfrm>
              <a:off x="62934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6" name="直線コネクタ 505">
              <a:extLst>
                <a:ext uri="{FF2B5EF4-FFF2-40B4-BE49-F238E27FC236}">
                  <a16:creationId xmlns:a16="http://schemas.microsoft.com/office/drawing/2014/main" id="{D690A77A-63DB-462D-9597-ABED32341E0D}"/>
                </a:ext>
              </a:extLst>
            </p:cNvPr>
            <p:cNvCxnSpPr/>
            <p:nvPr/>
          </p:nvCxnSpPr>
          <p:spPr>
            <a:xfrm>
              <a:off x="63727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7" name="直線コネクタ 506">
              <a:extLst>
                <a:ext uri="{FF2B5EF4-FFF2-40B4-BE49-F238E27FC236}">
                  <a16:creationId xmlns:a16="http://schemas.microsoft.com/office/drawing/2014/main" id="{D7B6D8C5-9567-9F21-5B55-D9DF7D069C06}"/>
                </a:ext>
              </a:extLst>
            </p:cNvPr>
            <p:cNvCxnSpPr/>
            <p:nvPr/>
          </p:nvCxnSpPr>
          <p:spPr>
            <a:xfrm>
              <a:off x="64520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8" name="直線コネクタ 507">
              <a:extLst>
                <a:ext uri="{FF2B5EF4-FFF2-40B4-BE49-F238E27FC236}">
                  <a16:creationId xmlns:a16="http://schemas.microsoft.com/office/drawing/2014/main" id="{36F53458-E168-EF5F-CA5B-684BD7CDF2BF}"/>
                </a:ext>
              </a:extLst>
            </p:cNvPr>
            <p:cNvCxnSpPr/>
            <p:nvPr/>
          </p:nvCxnSpPr>
          <p:spPr>
            <a:xfrm>
              <a:off x="6531367"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grpSp>
      <p:sp>
        <p:nvSpPr>
          <p:cNvPr id="397" name="テキスト ボックス 396">
            <a:extLst>
              <a:ext uri="{FF2B5EF4-FFF2-40B4-BE49-F238E27FC236}">
                <a16:creationId xmlns:a16="http://schemas.microsoft.com/office/drawing/2014/main" id="{30C28A52-E7A0-A798-85E3-6F7E1A309CB1}"/>
              </a:ext>
            </a:extLst>
          </p:cNvPr>
          <p:cNvSpPr txBox="1"/>
          <p:nvPr/>
        </p:nvSpPr>
        <p:spPr>
          <a:xfrm>
            <a:off x="1106427" y="229610"/>
            <a:ext cx="4611798" cy="523220"/>
          </a:xfrm>
          <a:prstGeom prst="rect">
            <a:avLst/>
          </a:prstGeom>
          <a:noFill/>
        </p:spPr>
        <p:txBody>
          <a:bodyPr wrap="square" rtlCol="0">
            <a:spAutoFit/>
          </a:bodyPr>
          <a:lstStyle/>
          <a:p>
            <a:r>
              <a:rPr lang="ja-JP" altLang="en-US" sz="2800" b="1" dirty="0">
                <a:solidFill>
                  <a:schemeClr val="bg1"/>
                </a:solidFill>
                <a:latin typeface="ＭＳ Ｐゴシック" panose="020B0600070205080204" pitchFamily="50" charset="-128"/>
                <a:ea typeface="ＭＳ Ｐゴシック" panose="020B0600070205080204" pitchFamily="50" charset="-128"/>
              </a:rPr>
              <a:t>捕獲確認</a:t>
            </a:r>
            <a:r>
              <a:rPr kumimoji="1" lang="ja-JP" altLang="en-US" sz="2800" b="1" dirty="0">
                <a:solidFill>
                  <a:schemeClr val="bg1"/>
                </a:solidFill>
                <a:latin typeface="ＭＳ Ｐゴシック" panose="020B0600070205080204" pitchFamily="50" charset="-128"/>
                <a:ea typeface="ＭＳ Ｐゴシック" panose="020B0600070205080204" pitchFamily="50" charset="-128"/>
              </a:rPr>
              <a:t>の正しい実施方法</a:t>
            </a:r>
          </a:p>
        </p:txBody>
      </p:sp>
      <p:sp>
        <p:nvSpPr>
          <p:cNvPr id="398" name="テキスト ボックス 397">
            <a:extLst>
              <a:ext uri="{FF2B5EF4-FFF2-40B4-BE49-F238E27FC236}">
                <a16:creationId xmlns:a16="http://schemas.microsoft.com/office/drawing/2014/main" id="{FE2374CC-BD41-A2B8-D8E8-EAD35B3D7962}"/>
              </a:ext>
            </a:extLst>
          </p:cNvPr>
          <p:cNvSpPr txBox="1"/>
          <p:nvPr/>
        </p:nvSpPr>
        <p:spPr>
          <a:xfrm>
            <a:off x="716995" y="662021"/>
            <a:ext cx="5600720" cy="748923"/>
          </a:xfrm>
          <a:prstGeom prst="rect">
            <a:avLst/>
          </a:prstGeom>
          <a:noFill/>
        </p:spPr>
        <p:txBody>
          <a:bodyPr wrap="square" rtlCol="0">
            <a:spAutoFit/>
          </a:bodyPr>
          <a:lstStyle/>
          <a:p>
            <a:pPr>
              <a:spcAft>
                <a:spcPts val="200"/>
              </a:spcAft>
            </a:pPr>
            <a:r>
              <a:rPr kumimoji="1" lang="ja-JP" altLang="en-US" sz="1100" b="1" dirty="0">
                <a:solidFill>
                  <a:schemeClr val="bg1"/>
                </a:solidFill>
                <a:latin typeface="ＭＳ Ｐゴシック" panose="020B0600070205080204" pitchFamily="50" charset="-128"/>
                <a:ea typeface="ＭＳ Ｐゴシック" panose="020B0600070205080204" pitchFamily="50" charset="-128"/>
              </a:rPr>
              <a:t>「捕獲確認」とは？</a:t>
            </a:r>
            <a:endParaRPr kumimoji="1" lang="en-US" altLang="ja-JP" sz="1100" b="1" dirty="0">
              <a:solidFill>
                <a:schemeClr val="bg1"/>
              </a:solidFill>
              <a:latin typeface="ＭＳ Ｐゴシック" panose="020B0600070205080204" pitchFamily="50" charset="-128"/>
              <a:ea typeface="ＭＳ Ｐゴシック" panose="020B0600070205080204" pitchFamily="50" charset="-128"/>
            </a:endParaRPr>
          </a:p>
          <a:p>
            <a:r>
              <a:rPr kumimoji="1" lang="ja-JP" altLang="en-US" sz="1000" b="1" dirty="0">
                <a:solidFill>
                  <a:schemeClr val="bg1"/>
                </a:solidFill>
                <a:latin typeface="ＭＳ Ｐゴシック" panose="020B0600070205080204" pitchFamily="50" charset="-128"/>
                <a:ea typeface="ＭＳ Ｐゴシック" panose="020B0600070205080204" pitchFamily="50" charset="-128"/>
              </a:rPr>
              <a:t>●捕獲個体が国の緊急捕獲事業等の交付対象かを確認することを「捕獲確認」といいます</a:t>
            </a:r>
            <a:endParaRPr kumimoji="1" lang="en-US" altLang="ja-JP" sz="1000" b="1" dirty="0">
              <a:solidFill>
                <a:schemeClr val="bg1"/>
              </a:solidFill>
              <a:latin typeface="ＭＳ Ｐゴシック" panose="020B0600070205080204" pitchFamily="50" charset="-128"/>
              <a:ea typeface="ＭＳ Ｐゴシック" panose="020B0600070205080204" pitchFamily="50" charset="-128"/>
            </a:endParaRPr>
          </a:p>
          <a:p>
            <a:r>
              <a:rPr lang="ja-JP" altLang="en-US" sz="1000" b="1" dirty="0">
                <a:solidFill>
                  <a:schemeClr val="bg1"/>
                </a:solidFill>
                <a:latin typeface="ＭＳ Ｐゴシック" panose="020B0600070205080204" pitchFamily="50" charset="-128"/>
                <a:ea typeface="ＭＳ Ｐゴシック" panose="020B0600070205080204" pitchFamily="50" charset="-128"/>
              </a:rPr>
              <a:t>●</a:t>
            </a:r>
            <a:r>
              <a:rPr kumimoji="1" lang="ja-JP" altLang="en-US" sz="1000" b="1" dirty="0">
                <a:solidFill>
                  <a:schemeClr val="bg1"/>
                </a:solidFill>
                <a:latin typeface="ＭＳ Ｐゴシック" panose="020B0600070205080204" pitchFamily="50" charset="-128"/>
                <a:ea typeface="ＭＳ Ｐゴシック" panose="020B0600070205080204" pitchFamily="50" charset="-128"/>
              </a:rPr>
              <a:t>捕獲確認には「現地確認」、「搬入確認」、「書類確認」の３つの方法があります</a:t>
            </a:r>
            <a:endParaRPr kumimoji="1" lang="en-US" altLang="ja-JP" sz="1000" b="1" dirty="0">
              <a:solidFill>
                <a:schemeClr val="bg1"/>
              </a:solidFill>
              <a:latin typeface="ＭＳ Ｐゴシック" panose="020B0600070205080204" pitchFamily="50" charset="-128"/>
              <a:ea typeface="ＭＳ Ｐゴシック" panose="020B0600070205080204" pitchFamily="50" charset="-128"/>
            </a:endParaRPr>
          </a:p>
          <a:p>
            <a:r>
              <a:rPr kumimoji="1" lang="ja-JP" altLang="en-US" sz="1000" b="1" dirty="0">
                <a:solidFill>
                  <a:schemeClr val="bg1"/>
                </a:solidFill>
                <a:latin typeface="ＭＳ Ｐゴシック" panose="020B0600070205080204" pitchFamily="50" charset="-128"/>
                <a:ea typeface="ＭＳ Ｐゴシック" panose="020B0600070205080204" pitchFamily="50" charset="-128"/>
              </a:rPr>
              <a:t>●捕獲確認に当たっては、</a:t>
            </a:r>
            <a:r>
              <a:rPr lang="ja-JP" altLang="en-US" sz="1000" b="1" dirty="0">
                <a:solidFill>
                  <a:schemeClr val="bg1"/>
                </a:solidFill>
                <a:latin typeface="ＭＳ Ｐゴシック" panose="020B0600070205080204" pitchFamily="50" charset="-128"/>
                <a:ea typeface="ＭＳ Ｐゴシック" panose="020B0600070205080204" pitchFamily="50" charset="-128"/>
              </a:rPr>
              <a:t> 「捕獲確認マニュアル」に即して実施してください</a:t>
            </a:r>
            <a:endParaRPr kumimoji="1" lang="en-US" altLang="ja-JP" sz="10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図 2" descr="建物, 座る, ワイヤー, 金属 が含まれている画像&#10;&#10;自動的に生成された説明">
            <a:extLst>
              <a:ext uri="{FF2B5EF4-FFF2-40B4-BE49-F238E27FC236}">
                <a16:creationId xmlns:a16="http://schemas.microsoft.com/office/drawing/2014/main" id="{787D801D-6CE6-EB1B-7936-D21D7B90DE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8550" y="704022"/>
            <a:ext cx="822749" cy="758986"/>
          </a:xfrm>
          <a:prstGeom prst="rect">
            <a:avLst/>
          </a:prstGeom>
        </p:spPr>
      </p:pic>
      <p:pic>
        <p:nvPicPr>
          <p:cNvPr id="5" name="図 4" descr="レゴのキャラクター&#10;&#10;低い精度で自動的に生成された説明">
            <a:extLst>
              <a:ext uri="{FF2B5EF4-FFF2-40B4-BE49-F238E27FC236}">
                <a16:creationId xmlns:a16="http://schemas.microsoft.com/office/drawing/2014/main" id="{CC88A87E-549E-723C-02B0-1FA4C6D8EF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1087" y="520989"/>
            <a:ext cx="751699" cy="897552"/>
          </a:xfrm>
          <a:prstGeom prst="rect">
            <a:avLst/>
          </a:prstGeom>
        </p:spPr>
      </p:pic>
      <p:sp>
        <p:nvSpPr>
          <p:cNvPr id="15" name="テキスト ボックス 14">
            <a:extLst>
              <a:ext uri="{FF2B5EF4-FFF2-40B4-BE49-F238E27FC236}">
                <a16:creationId xmlns:a16="http://schemas.microsoft.com/office/drawing/2014/main" id="{A859A341-A50F-EEE9-B484-FA37353CB040}"/>
              </a:ext>
            </a:extLst>
          </p:cNvPr>
          <p:cNvSpPr txBox="1"/>
          <p:nvPr/>
        </p:nvSpPr>
        <p:spPr>
          <a:xfrm>
            <a:off x="-71689" y="60035"/>
            <a:ext cx="1686680" cy="246221"/>
          </a:xfrm>
          <a:prstGeom prst="rect">
            <a:avLst/>
          </a:prstGeom>
          <a:noFill/>
        </p:spPr>
        <p:txBody>
          <a:bodyPr wrap="none" rtlCol="0">
            <a:spAutoFit/>
          </a:bodyPr>
          <a:lstStyle/>
          <a:p>
            <a:r>
              <a:rPr kumimoji="1" lang="ja-JP" altLang="en-US" sz="1000" b="1" dirty="0">
                <a:latin typeface="+mn-ea"/>
                <a:cs typeface="ADLaM Display" panose="02010000000000000000" pitchFamily="2" charset="0"/>
              </a:rPr>
              <a:t>（農林水産省からのお願い</a:t>
            </a:r>
            <a:r>
              <a:rPr lang="ja-JP" altLang="en-US" sz="1000" b="1" dirty="0">
                <a:latin typeface="+mn-ea"/>
                <a:cs typeface="ADLaM Display" panose="02010000000000000000" pitchFamily="2" charset="0"/>
              </a:rPr>
              <a:t>）</a:t>
            </a:r>
            <a:endParaRPr kumimoji="1" lang="en-US" altLang="ja-JP" sz="1000" b="1" dirty="0">
              <a:latin typeface="+mn-ea"/>
              <a:cs typeface="ADLaM Display" panose="02010000000000000000" pitchFamily="2" charset="0"/>
            </a:endParaRPr>
          </a:p>
        </p:txBody>
      </p:sp>
      <p:grpSp>
        <p:nvGrpSpPr>
          <p:cNvPr id="471" name="グループ化 470">
            <a:extLst>
              <a:ext uri="{FF2B5EF4-FFF2-40B4-BE49-F238E27FC236}">
                <a16:creationId xmlns:a16="http://schemas.microsoft.com/office/drawing/2014/main" id="{DB9201E5-9649-F406-B5CE-88296549A907}"/>
              </a:ext>
            </a:extLst>
          </p:cNvPr>
          <p:cNvGrpSpPr/>
          <p:nvPr/>
        </p:nvGrpSpPr>
        <p:grpSpPr>
          <a:xfrm>
            <a:off x="436687" y="3195744"/>
            <a:ext cx="1428751" cy="597535"/>
            <a:chOff x="0" y="0"/>
            <a:chExt cx="1428758" cy="597812"/>
          </a:xfrm>
        </p:grpSpPr>
        <p:pic>
          <p:nvPicPr>
            <p:cNvPr id="472" name="図 471">
              <a:extLst>
                <a:ext uri="{FF2B5EF4-FFF2-40B4-BE49-F238E27FC236}">
                  <a16:creationId xmlns:a16="http://schemas.microsoft.com/office/drawing/2014/main" id="{A0A2FF74-12A0-217F-0700-6846BE0A9EE9}"/>
                </a:ext>
              </a:extLst>
            </p:cNvPr>
            <p:cNvPicPr>
              <a:picLocks noChangeAspect="1"/>
            </p:cNvPicPr>
            <p:nvPr/>
          </p:nvPicPr>
          <p:blipFill>
            <a:blip r:embed="rId5"/>
            <a:stretch>
              <a:fillRect/>
            </a:stretch>
          </p:blipFill>
          <p:spPr>
            <a:xfrm>
              <a:off x="448477" y="0"/>
              <a:ext cx="980281" cy="597812"/>
            </a:xfrm>
            <a:prstGeom prst="rect">
              <a:avLst/>
            </a:prstGeom>
          </p:spPr>
        </p:pic>
        <p:sp>
          <p:nvSpPr>
            <p:cNvPr id="473" name="正方形/長方形 472">
              <a:extLst>
                <a:ext uri="{FF2B5EF4-FFF2-40B4-BE49-F238E27FC236}">
                  <a16:creationId xmlns:a16="http://schemas.microsoft.com/office/drawing/2014/main" id="{E4CE8F2F-87C0-68C8-5CF7-247E87C5F9B1}"/>
                </a:ext>
              </a:extLst>
            </p:cNvPr>
            <p:cNvSpPr/>
            <p:nvPr/>
          </p:nvSpPr>
          <p:spPr>
            <a:xfrm rot="1200000">
              <a:off x="0" y="99856"/>
              <a:ext cx="95901" cy="241811"/>
            </a:xfrm>
            <a:prstGeom prst="rect">
              <a:avLst/>
            </a:prstGeom>
            <a:gradFill flip="none" rotWithShape="1">
              <a:gsLst>
                <a:gs pos="0">
                  <a:srgbClr val="FFC000"/>
                </a:gs>
                <a:gs pos="0">
                  <a:schemeClr val="accent4">
                    <a:lumMod val="20000"/>
                    <a:lumOff val="80000"/>
                  </a:schemeClr>
                </a:gs>
                <a:gs pos="52000">
                  <a:srgbClr val="FFC000"/>
                </a:gs>
                <a:gs pos="100000">
                  <a:schemeClr val="accent4">
                    <a:lumMod val="40000"/>
                    <a:lumOff val="60000"/>
                  </a:schemeClr>
                </a:gs>
              </a:gsLst>
              <a:lin ang="10800000" scaled="1"/>
              <a:tileRect/>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474" name="正方形/長方形 473">
              <a:extLst>
                <a:ext uri="{FF2B5EF4-FFF2-40B4-BE49-F238E27FC236}">
                  <a16:creationId xmlns:a16="http://schemas.microsoft.com/office/drawing/2014/main" id="{AC232850-68A7-B9C3-8E95-6CFBF3717DA9}"/>
                </a:ext>
              </a:extLst>
            </p:cNvPr>
            <p:cNvSpPr/>
            <p:nvPr/>
          </p:nvSpPr>
          <p:spPr>
            <a:xfrm rot="1200000">
              <a:off x="79535" y="45028"/>
              <a:ext cx="45719"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cxnSp>
          <p:nvCxnSpPr>
            <p:cNvPr id="475" name="直線コネクタ 474">
              <a:extLst>
                <a:ext uri="{FF2B5EF4-FFF2-40B4-BE49-F238E27FC236}">
                  <a16:creationId xmlns:a16="http://schemas.microsoft.com/office/drawing/2014/main" id="{975F42B1-F84F-0F7B-9FF9-213E0284515F}"/>
                </a:ext>
              </a:extLst>
            </p:cNvPr>
            <p:cNvCxnSpPr/>
            <p:nvPr/>
          </p:nvCxnSpPr>
          <p:spPr>
            <a:xfrm rot="540000">
              <a:off x="123875" y="75706"/>
              <a:ext cx="114056" cy="214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6" name="二等辺三角形 475">
              <a:extLst>
                <a:ext uri="{FF2B5EF4-FFF2-40B4-BE49-F238E27FC236}">
                  <a16:creationId xmlns:a16="http://schemas.microsoft.com/office/drawing/2014/main" id="{FE1EBA9F-4867-95EE-4A8D-B5EE4F788F4C}"/>
                </a:ext>
              </a:extLst>
            </p:cNvPr>
            <p:cNvSpPr/>
            <p:nvPr/>
          </p:nvSpPr>
          <p:spPr>
            <a:xfrm rot="17400000">
              <a:off x="313554" y="58136"/>
              <a:ext cx="59373" cy="170843"/>
            </a:xfrm>
            <a:prstGeom prst="triangl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509" name="フリーフォーム 66">
              <a:extLst>
                <a:ext uri="{FF2B5EF4-FFF2-40B4-BE49-F238E27FC236}">
                  <a16:creationId xmlns:a16="http://schemas.microsoft.com/office/drawing/2014/main" id="{ACCAD5C9-C851-28C5-24B8-6B8EDECAEF77}"/>
                </a:ext>
              </a:extLst>
            </p:cNvPr>
            <p:cNvSpPr/>
            <p:nvPr/>
          </p:nvSpPr>
          <p:spPr>
            <a:xfrm>
              <a:off x="443114" y="105977"/>
              <a:ext cx="164849" cy="127068"/>
            </a:xfrm>
            <a:custGeom>
              <a:avLst/>
              <a:gdLst>
                <a:gd name="connsiteX0" fmla="*/ 120650 w 120650"/>
                <a:gd name="connsiteY0" fmla="*/ 0 h 104775"/>
                <a:gd name="connsiteX1" fmla="*/ 34925 w 120650"/>
                <a:gd name="connsiteY1" fmla="*/ 66675 h 104775"/>
                <a:gd name="connsiteX2" fmla="*/ 25400 w 120650"/>
                <a:gd name="connsiteY2" fmla="*/ 66675 h 104775"/>
                <a:gd name="connsiteX3" fmla="*/ 9525 w 120650"/>
                <a:gd name="connsiteY3" fmla="*/ 57150 h 104775"/>
                <a:gd name="connsiteX4" fmla="*/ 0 w 120650"/>
                <a:gd name="connsiteY4" fmla="*/ 57150 h 104775"/>
                <a:gd name="connsiteX5" fmla="*/ 0 w 120650"/>
                <a:gd name="connsiteY5" fmla="*/ 57150 h 104775"/>
                <a:gd name="connsiteX6" fmla="*/ 0 w 120650"/>
                <a:gd name="connsiteY6" fmla="*/ 98425 h 104775"/>
                <a:gd name="connsiteX7" fmla="*/ 15875 w 120650"/>
                <a:gd name="connsiteY7" fmla="*/ 104775 h 104775"/>
                <a:gd name="connsiteX8" fmla="*/ 38100 w 120650"/>
                <a:gd name="connsiteY8" fmla="*/ 98425 h 104775"/>
                <a:gd name="connsiteX9" fmla="*/ 120650 w 120650"/>
                <a:gd name="connsiteY9" fmla="*/ 0 h 104775"/>
                <a:gd name="connsiteX0" fmla="*/ 127000 w 127000"/>
                <a:gd name="connsiteY0" fmla="*/ 0 h 104775"/>
                <a:gd name="connsiteX1" fmla="*/ 41275 w 127000"/>
                <a:gd name="connsiteY1" fmla="*/ 66675 h 104775"/>
                <a:gd name="connsiteX2" fmla="*/ 31750 w 127000"/>
                <a:gd name="connsiteY2" fmla="*/ 66675 h 104775"/>
                <a:gd name="connsiteX3" fmla="*/ 15875 w 127000"/>
                <a:gd name="connsiteY3" fmla="*/ 57150 h 104775"/>
                <a:gd name="connsiteX4" fmla="*/ 6350 w 127000"/>
                <a:gd name="connsiteY4" fmla="*/ 57150 h 104775"/>
                <a:gd name="connsiteX5" fmla="*/ 6350 w 127000"/>
                <a:gd name="connsiteY5" fmla="*/ 57150 h 104775"/>
                <a:gd name="connsiteX6" fmla="*/ 0 w 127000"/>
                <a:gd name="connsiteY6" fmla="*/ 98425 h 104775"/>
                <a:gd name="connsiteX7" fmla="*/ 22225 w 127000"/>
                <a:gd name="connsiteY7" fmla="*/ 104775 h 104775"/>
                <a:gd name="connsiteX8" fmla="*/ 44450 w 127000"/>
                <a:gd name="connsiteY8" fmla="*/ 98425 h 104775"/>
                <a:gd name="connsiteX9" fmla="*/ 127000 w 127000"/>
                <a:gd name="connsiteY9" fmla="*/ 0 h 104775"/>
                <a:gd name="connsiteX0" fmla="*/ 127000 w 127000"/>
                <a:gd name="connsiteY0" fmla="*/ 0 h 104775"/>
                <a:gd name="connsiteX1" fmla="*/ 41275 w 127000"/>
                <a:gd name="connsiteY1" fmla="*/ 66675 h 104775"/>
                <a:gd name="connsiteX2" fmla="*/ 31750 w 127000"/>
                <a:gd name="connsiteY2" fmla="*/ 66675 h 104775"/>
                <a:gd name="connsiteX3" fmla="*/ 15875 w 127000"/>
                <a:gd name="connsiteY3" fmla="*/ 57150 h 104775"/>
                <a:gd name="connsiteX4" fmla="*/ 6350 w 127000"/>
                <a:gd name="connsiteY4" fmla="*/ 57150 h 104775"/>
                <a:gd name="connsiteX5" fmla="*/ 3175 w 127000"/>
                <a:gd name="connsiteY5" fmla="*/ 66675 h 104775"/>
                <a:gd name="connsiteX6" fmla="*/ 0 w 127000"/>
                <a:gd name="connsiteY6" fmla="*/ 98425 h 104775"/>
                <a:gd name="connsiteX7" fmla="*/ 22225 w 127000"/>
                <a:gd name="connsiteY7" fmla="*/ 104775 h 104775"/>
                <a:gd name="connsiteX8" fmla="*/ 44450 w 127000"/>
                <a:gd name="connsiteY8" fmla="*/ 98425 h 104775"/>
                <a:gd name="connsiteX9" fmla="*/ 127000 w 127000"/>
                <a:gd name="connsiteY9" fmla="*/ 0 h 104775"/>
                <a:gd name="connsiteX0" fmla="*/ 127000 w 127000"/>
                <a:gd name="connsiteY0" fmla="*/ 0 h 104775"/>
                <a:gd name="connsiteX1" fmla="*/ 41275 w 127000"/>
                <a:gd name="connsiteY1" fmla="*/ 66675 h 104775"/>
                <a:gd name="connsiteX2" fmla="*/ 31750 w 127000"/>
                <a:gd name="connsiteY2" fmla="*/ 66675 h 104775"/>
                <a:gd name="connsiteX3" fmla="*/ 15875 w 127000"/>
                <a:gd name="connsiteY3" fmla="*/ 57150 h 104775"/>
                <a:gd name="connsiteX4" fmla="*/ 6350 w 127000"/>
                <a:gd name="connsiteY4" fmla="*/ 57150 h 104775"/>
                <a:gd name="connsiteX5" fmla="*/ 3175 w 127000"/>
                <a:gd name="connsiteY5" fmla="*/ 66675 h 104775"/>
                <a:gd name="connsiteX6" fmla="*/ 0 w 127000"/>
                <a:gd name="connsiteY6" fmla="*/ 98425 h 104775"/>
                <a:gd name="connsiteX7" fmla="*/ 22225 w 127000"/>
                <a:gd name="connsiteY7" fmla="*/ 104775 h 104775"/>
                <a:gd name="connsiteX8" fmla="*/ 44450 w 127000"/>
                <a:gd name="connsiteY8" fmla="*/ 98425 h 104775"/>
                <a:gd name="connsiteX9" fmla="*/ 92144 w 127000"/>
                <a:gd name="connsiteY9" fmla="*/ 52554 h 104775"/>
                <a:gd name="connsiteX10" fmla="*/ 127000 w 127000"/>
                <a:gd name="connsiteY10" fmla="*/ 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000" h="104775">
                  <a:moveTo>
                    <a:pt x="127000" y="0"/>
                  </a:moveTo>
                  <a:lnTo>
                    <a:pt x="41275" y="66675"/>
                  </a:lnTo>
                  <a:lnTo>
                    <a:pt x="31750" y="66675"/>
                  </a:lnTo>
                  <a:lnTo>
                    <a:pt x="15875" y="57150"/>
                  </a:lnTo>
                  <a:lnTo>
                    <a:pt x="6350" y="57150"/>
                  </a:lnTo>
                  <a:lnTo>
                    <a:pt x="3175" y="66675"/>
                  </a:lnTo>
                  <a:lnTo>
                    <a:pt x="0" y="98425"/>
                  </a:lnTo>
                  <a:lnTo>
                    <a:pt x="22225" y="104775"/>
                  </a:lnTo>
                  <a:lnTo>
                    <a:pt x="44450" y="98425"/>
                  </a:lnTo>
                  <a:cubicBezTo>
                    <a:pt x="57902" y="83135"/>
                    <a:pt x="78692" y="67844"/>
                    <a:pt x="92144" y="52554"/>
                  </a:cubicBezTo>
                  <a:lnTo>
                    <a:pt x="127000" y="0"/>
                  </a:lnTo>
                  <a:close/>
                </a:path>
              </a:pathLst>
            </a:cu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a:p>
          </p:txBody>
        </p:sp>
      </p:grpSp>
      <p:pic>
        <p:nvPicPr>
          <p:cNvPr id="511" name="図 510">
            <a:extLst>
              <a:ext uri="{FF2B5EF4-FFF2-40B4-BE49-F238E27FC236}">
                <a16:creationId xmlns:a16="http://schemas.microsoft.com/office/drawing/2014/main" id="{6BC77EC9-2204-B3C5-17B2-EF477FC12BD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66489" y="3417478"/>
            <a:ext cx="1091565" cy="895985"/>
          </a:xfrm>
          <a:prstGeom prst="rect">
            <a:avLst/>
          </a:prstGeom>
          <a:noFill/>
          <a:ln>
            <a:noFill/>
          </a:ln>
        </p:spPr>
      </p:pic>
      <p:sp>
        <p:nvSpPr>
          <p:cNvPr id="512" name="テキスト ボックス 60">
            <a:extLst>
              <a:ext uri="{FF2B5EF4-FFF2-40B4-BE49-F238E27FC236}">
                <a16:creationId xmlns:a16="http://schemas.microsoft.com/office/drawing/2014/main" id="{9B1BB3DE-C17E-714E-5F3A-DF4864B406D6}"/>
              </a:ext>
            </a:extLst>
          </p:cNvPr>
          <p:cNvSpPr txBox="1"/>
          <p:nvPr/>
        </p:nvSpPr>
        <p:spPr>
          <a:xfrm>
            <a:off x="1106900" y="2094148"/>
            <a:ext cx="1009650" cy="58102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ja-JP" sz="1200" kern="100">
                <a:effectLst/>
                <a:ea typeface="ＭＳ 明朝" panose="02020609040205080304" pitchFamily="17" charset="-128"/>
                <a:cs typeface="Times New Roman" panose="02020603050405020304" pitchFamily="18" charset="0"/>
              </a:rPr>
              <a:t>許可証又は</a:t>
            </a:r>
          </a:p>
          <a:p>
            <a:pPr algn="ctr"/>
            <a:r>
              <a:rPr lang="ja-JP" sz="1200" kern="100">
                <a:effectLst/>
                <a:ea typeface="ＭＳ 明朝" panose="02020609040205080304" pitchFamily="17" charset="-128"/>
                <a:cs typeface="Times New Roman" panose="02020603050405020304" pitchFamily="18" charset="0"/>
              </a:rPr>
              <a:t>従事者証</a:t>
            </a:r>
          </a:p>
        </p:txBody>
      </p:sp>
      <p:sp>
        <p:nvSpPr>
          <p:cNvPr id="513" name="右矢印 61">
            <a:extLst>
              <a:ext uri="{FF2B5EF4-FFF2-40B4-BE49-F238E27FC236}">
                <a16:creationId xmlns:a16="http://schemas.microsoft.com/office/drawing/2014/main" id="{66E0E913-A7BF-C7D4-D11B-85888B450850}"/>
              </a:ext>
            </a:extLst>
          </p:cNvPr>
          <p:cNvSpPr/>
          <p:nvPr/>
        </p:nvSpPr>
        <p:spPr>
          <a:xfrm rot="5400000">
            <a:off x="1528827" y="2608518"/>
            <a:ext cx="171450" cy="4857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41" name="テキスト ボックス 60">
            <a:extLst>
              <a:ext uri="{FF2B5EF4-FFF2-40B4-BE49-F238E27FC236}">
                <a16:creationId xmlns:a16="http://schemas.microsoft.com/office/drawing/2014/main" id="{4E9DC7BA-AC6D-68B3-E212-37B37BE5FEC9}"/>
              </a:ext>
            </a:extLst>
          </p:cNvPr>
          <p:cNvSpPr txBox="1"/>
          <p:nvPr/>
        </p:nvSpPr>
        <p:spPr>
          <a:xfrm>
            <a:off x="4971148" y="2036946"/>
            <a:ext cx="1009650" cy="58102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ja-JP" sz="1200" kern="100">
                <a:effectLst/>
                <a:ea typeface="ＭＳ 明朝" panose="02020609040205080304" pitchFamily="17" charset="-128"/>
                <a:cs typeface="Times New Roman" panose="02020603050405020304" pitchFamily="18" charset="0"/>
              </a:rPr>
              <a:t>許可証又は</a:t>
            </a:r>
          </a:p>
          <a:p>
            <a:pPr algn="ctr"/>
            <a:r>
              <a:rPr lang="ja-JP" sz="1200" kern="100">
                <a:effectLst/>
                <a:ea typeface="ＭＳ 明朝" panose="02020609040205080304" pitchFamily="17" charset="-128"/>
                <a:cs typeface="Times New Roman" panose="02020603050405020304" pitchFamily="18" charset="0"/>
              </a:rPr>
              <a:t>従事者証</a:t>
            </a:r>
          </a:p>
        </p:txBody>
      </p:sp>
      <p:sp>
        <p:nvSpPr>
          <p:cNvPr id="543" name="角丸四角形 71">
            <a:extLst>
              <a:ext uri="{FF2B5EF4-FFF2-40B4-BE49-F238E27FC236}">
                <a16:creationId xmlns:a16="http://schemas.microsoft.com/office/drawing/2014/main" id="{496E3536-17DD-2378-C90A-4BE87B6CF030}"/>
              </a:ext>
            </a:extLst>
          </p:cNvPr>
          <p:cNvSpPr/>
          <p:nvPr/>
        </p:nvSpPr>
        <p:spPr>
          <a:xfrm>
            <a:off x="3607580" y="2871292"/>
            <a:ext cx="1807104" cy="570160"/>
          </a:xfrm>
          <a:prstGeom prst="roundRect">
            <a:avLst/>
          </a:prstGeom>
          <a:solidFill>
            <a:srgbClr val="FFF2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pic>
        <p:nvPicPr>
          <p:cNvPr id="544" name="図 543">
            <a:extLst>
              <a:ext uri="{FF2B5EF4-FFF2-40B4-BE49-F238E27FC236}">
                <a16:creationId xmlns:a16="http://schemas.microsoft.com/office/drawing/2014/main" id="{94F5051B-B6A7-A48B-F8C3-08E4A63D14B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18686" y="3135739"/>
            <a:ext cx="942340" cy="573405"/>
          </a:xfrm>
          <a:prstGeom prst="rect">
            <a:avLst/>
          </a:prstGeom>
          <a:noFill/>
          <a:ln>
            <a:noFill/>
          </a:ln>
        </p:spPr>
      </p:pic>
      <p:sp>
        <p:nvSpPr>
          <p:cNvPr id="545" name="円/楕円 34">
            <a:extLst>
              <a:ext uri="{FF2B5EF4-FFF2-40B4-BE49-F238E27FC236}">
                <a16:creationId xmlns:a16="http://schemas.microsoft.com/office/drawing/2014/main" id="{29359450-41AC-B1B3-22A0-7A6C0B0CFA65}"/>
              </a:ext>
            </a:extLst>
          </p:cNvPr>
          <p:cNvSpPr/>
          <p:nvPr/>
        </p:nvSpPr>
        <p:spPr>
          <a:xfrm>
            <a:off x="5546863" y="3207311"/>
            <a:ext cx="276225" cy="257175"/>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46" name="テキスト ボックス 70">
            <a:extLst>
              <a:ext uri="{FF2B5EF4-FFF2-40B4-BE49-F238E27FC236}">
                <a16:creationId xmlns:a16="http://schemas.microsoft.com/office/drawing/2014/main" id="{89B282EF-158C-78E6-D391-542BE2B9755C}"/>
              </a:ext>
            </a:extLst>
          </p:cNvPr>
          <p:cNvSpPr txBox="1"/>
          <p:nvPr/>
        </p:nvSpPr>
        <p:spPr>
          <a:xfrm>
            <a:off x="3749715" y="2898248"/>
            <a:ext cx="1680777" cy="61343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900" kern="100">
                <a:effectLst/>
                <a:latin typeface="ＭＳ Ｐゴシック 本文"/>
                <a:ea typeface="ＭＳ 明朝" panose="02020609040205080304" pitchFamily="17" charset="-128"/>
                <a:cs typeface="Times New Roman" panose="02020603050405020304" pitchFamily="18" charset="0"/>
              </a:rPr>
              <a:t>「尾」の有無、マーキングの有無により、捕獲個体が流用されていないことを確認</a:t>
            </a:r>
            <a:endParaRPr lang="ja-JP" sz="1050" kern="100">
              <a:effectLst/>
              <a:latin typeface="ＭＳ Ｐゴシック 本文"/>
              <a:ea typeface="ＭＳ 明朝" panose="02020609040205080304" pitchFamily="17" charset="-128"/>
              <a:cs typeface="Times New Roman" panose="02020603050405020304" pitchFamily="18" charset="0"/>
            </a:endParaRPr>
          </a:p>
        </p:txBody>
      </p:sp>
      <p:cxnSp>
        <p:nvCxnSpPr>
          <p:cNvPr id="547" name="直線矢印コネクタ 546">
            <a:extLst>
              <a:ext uri="{FF2B5EF4-FFF2-40B4-BE49-F238E27FC236}">
                <a16:creationId xmlns:a16="http://schemas.microsoft.com/office/drawing/2014/main" id="{454928DE-C285-F2E0-3058-0FC07E1DD5C3}"/>
              </a:ext>
            </a:extLst>
          </p:cNvPr>
          <p:cNvCxnSpPr>
            <a:cxnSpLocks/>
          </p:cNvCxnSpPr>
          <p:nvPr/>
        </p:nvCxnSpPr>
        <p:spPr>
          <a:xfrm>
            <a:off x="5430492" y="3063172"/>
            <a:ext cx="154471" cy="1536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8" name="直線矢印コネクタ 547">
            <a:extLst>
              <a:ext uri="{FF2B5EF4-FFF2-40B4-BE49-F238E27FC236}">
                <a16:creationId xmlns:a16="http://schemas.microsoft.com/office/drawing/2014/main" id="{3BB2AB68-D753-3F5E-4F72-6B1E8F8E114F}"/>
              </a:ext>
            </a:extLst>
          </p:cNvPr>
          <p:cNvCxnSpPr>
            <a:cxnSpLocks/>
          </p:cNvCxnSpPr>
          <p:nvPr/>
        </p:nvCxnSpPr>
        <p:spPr>
          <a:xfrm>
            <a:off x="5430492" y="3063172"/>
            <a:ext cx="592621" cy="1917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50" name="右矢印 61">
            <a:extLst>
              <a:ext uri="{FF2B5EF4-FFF2-40B4-BE49-F238E27FC236}">
                <a16:creationId xmlns:a16="http://schemas.microsoft.com/office/drawing/2014/main" id="{6C9B4AAD-18A5-CAC1-CBE7-0FAF209B835E}"/>
              </a:ext>
            </a:extLst>
          </p:cNvPr>
          <p:cNvSpPr/>
          <p:nvPr/>
        </p:nvSpPr>
        <p:spPr>
          <a:xfrm rot="5400000">
            <a:off x="4508122" y="2127349"/>
            <a:ext cx="171450" cy="4857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558" name="object 327">
            <a:extLst>
              <a:ext uri="{FF2B5EF4-FFF2-40B4-BE49-F238E27FC236}">
                <a16:creationId xmlns:a16="http://schemas.microsoft.com/office/drawing/2014/main" id="{2557B13F-E98C-3DA0-35F3-27F3912C6C0A}"/>
              </a:ext>
            </a:extLst>
          </p:cNvPr>
          <p:cNvGrpSpPr/>
          <p:nvPr/>
        </p:nvGrpSpPr>
        <p:grpSpPr>
          <a:xfrm>
            <a:off x="3453996" y="2970624"/>
            <a:ext cx="369210" cy="369210"/>
            <a:chOff x="617093" y="6191351"/>
            <a:chExt cx="390525" cy="390525"/>
          </a:xfrm>
        </p:grpSpPr>
        <p:sp>
          <p:nvSpPr>
            <p:cNvPr id="560" name="object 328">
              <a:extLst>
                <a:ext uri="{FF2B5EF4-FFF2-40B4-BE49-F238E27FC236}">
                  <a16:creationId xmlns:a16="http://schemas.microsoft.com/office/drawing/2014/main" id="{C3D9CFC9-07E7-FE80-4AAF-DB32F0F35488}"/>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561" name="object 329">
              <a:extLst>
                <a:ext uri="{FF2B5EF4-FFF2-40B4-BE49-F238E27FC236}">
                  <a16:creationId xmlns:a16="http://schemas.microsoft.com/office/drawing/2014/main" id="{AC86129F-3193-FFEF-3AD9-41EA6144A7A7}"/>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graphicFrame>
        <p:nvGraphicFramePr>
          <p:cNvPr id="4" name="表 3">
            <a:extLst>
              <a:ext uri="{FF2B5EF4-FFF2-40B4-BE49-F238E27FC236}">
                <a16:creationId xmlns:a16="http://schemas.microsoft.com/office/drawing/2014/main" id="{EDED1841-5143-4B6C-CAEB-52C23E5539DE}"/>
              </a:ext>
            </a:extLst>
          </p:cNvPr>
          <p:cNvGraphicFramePr>
            <a:graphicFrameLocks noGrp="1"/>
          </p:cNvGraphicFramePr>
          <p:nvPr>
            <p:extLst>
              <p:ext uri="{D42A27DB-BD31-4B8C-83A1-F6EECF244321}">
                <p14:modId xmlns:p14="http://schemas.microsoft.com/office/powerpoint/2010/main" val="92094331"/>
              </p:ext>
            </p:extLst>
          </p:nvPr>
        </p:nvGraphicFramePr>
        <p:xfrm>
          <a:off x="337839" y="3931683"/>
          <a:ext cx="2818111" cy="1150565"/>
        </p:xfrm>
        <a:graphic>
          <a:graphicData uri="http://schemas.openxmlformats.org/drawingml/2006/table">
            <a:tbl>
              <a:tblPr firstRow="1" bandRow="1">
                <a:tableStyleId>{5C22544A-7EE6-4342-B048-85BDC9FD1C3A}</a:tableStyleId>
              </a:tblPr>
              <a:tblGrid>
                <a:gridCol w="2333172">
                  <a:extLst>
                    <a:ext uri="{9D8B030D-6E8A-4147-A177-3AD203B41FA5}">
                      <a16:colId xmlns:a16="http://schemas.microsoft.com/office/drawing/2014/main" val="2225299506"/>
                    </a:ext>
                  </a:extLst>
                </a:gridCol>
                <a:gridCol w="484939">
                  <a:extLst>
                    <a:ext uri="{9D8B030D-6E8A-4147-A177-3AD203B41FA5}">
                      <a16:colId xmlns:a16="http://schemas.microsoft.com/office/drawing/2014/main" val="84716278"/>
                    </a:ext>
                  </a:extLst>
                </a:gridCol>
              </a:tblGrid>
              <a:tr h="251405">
                <a:tc>
                  <a:txBody>
                    <a:bodyPr/>
                    <a:lstStyle/>
                    <a:p>
                      <a:r>
                        <a:rPr kumimoji="1" lang="ja-JP" altLang="en-US" sz="1000" b="0">
                          <a:solidFill>
                            <a:schemeClr val="tx1"/>
                          </a:solidFill>
                        </a:rPr>
                        <a:t>＜チェックリスト＞</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0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4921234"/>
                  </a:ext>
                </a:extLst>
              </a:tr>
              <a:tr h="251405">
                <a:tc>
                  <a:txBody>
                    <a:bodyPr/>
                    <a:lstStyle/>
                    <a:p>
                      <a:r>
                        <a:rPr kumimoji="1" lang="ja-JP" altLang="en-US" sz="1000" b="0">
                          <a:solidFill>
                            <a:schemeClr val="tx1"/>
                          </a:solidFill>
                        </a:rPr>
                        <a:t>確認者は適切な者か（都道府県又は市町村の職員）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a:solidFill>
                            <a:schemeClr val="tx1"/>
                          </a:solidFill>
                        </a:rPr>
                        <a:t>□</a:t>
                      </a:r>
                      <a:endParaRPr kumimoji="1" lang="en-US" altLang="ja-JP" sz="105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8513816"/>
                  </a:ext>
                </a:extLst>
              </a:tr>
              <a:tr h="251405">
                <a:tc>
                  <a:txBody>
                    <a:bodyPr/>
                    <a:lstStyle/>
                    <a:p>
                      <a:r>
                        <a:rPr kumimoji="1" lang="ja-JP" altLang="en-US" sz="1000" b="0">
                          <a:solidFill>
                            <a:schemeClr val="tx1"/>
                          </a:solidFill>
                        </a:rPr>
                        <a:t>有害捕獲であることを確認しているか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8076061"/>
                  </a:ext>
                </a:extLst>
              </a:tr>
              <a:tr h="251405">
                <a:tc>
                  <a:txBody>
                    <a:bodyPr/>
                    <a:lstStyle/>
                    <a:p>
                      <a:r>
                        <a:rPr kumimoji="1" lang="ja-JP" altLang="en-US" sz="1000" b="0">
                          <a:solidFill>
                            <a:schemeClr val="tx1"/>
                          </a:solidFill>
                        </a:rPr>
                        <a:t>「尾」の着色又は回収しているか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9402589"/>
                  </a:ext>
                </a:extLst>
              </a:tr>
            </a:tbl>
          </a:graphicData>
        </a:graphic>
      </p:graphicFrame>
      <p:graphicFrame>
        <p:nvGraphicFramePr>
          <p:cNvPr id="10" name="表 9">
            <a:extLst>
              <a:ext uri="{FF2B5EF4-FFF2-40B4-BE49-F238E27FC236}">
                <a16:creationId xmlns:a16="http://schemas.microsoft.com/office/drawing/2014/main" id="{F52FB4F7-CA70-06E0-1BF1-E9DF05C1CC1F}"/>
              </a:ext>
            </a:extLst>
          </p:cNvPr>
          <p:cNvGraphicFramePr>
            <a:graphicFrameLocks noGrp="1"/>
          </p:cNvGraphicFramePr>
          <p:nvPr>
            <p:extLst>
              <p:ext uri="{D42A27DB-BD31-4B8C-83A1-F6EECF244321}">
                <p14:modId xmlns:p14="http://schemas.microsoft.com/office/powerpoint/2010/main" val="2789143090"/>
              </p:ext>
            </p:extLst>
          </p:nvPr>
        </p:nvGraphicFramePr>
        <p:xfrm>
          <a:off x="3607580" y="3630370"/>
          <a:ext cx="2818111" cy="1447745"/>
        </p:xfrm>
        <a:graphic>
          <a:graphicData uri="http://schemas.openxmlformats.org/drawingml/2006/table">
            <a:tbl>
              <a:tblPr firstRow="1" bandRow="1">
                <a:tableStyleId>{5C22544A-7EE6-4342-B048-85BDC9FD1C3A}</a:tableStyleId>
              </a:tblPr>
              <a:tblGrid>
                <a:gridCol w="2456336">
                  <a:extLst>
                    <a:ext uri="{9D8B030D-6E8A-4147-A177-3AD203B41FA5}">
                      <a16:colId xmlns:a16="http://schemas.microsoft.com/office/drawing/2014/main" val="2225299506"/>
                    </a:ext>
                  </a:extLst>
                </a:gridCol>
                <a:gridCol w="361775">
                  <a:extLst>
                    <a:ext uri="{9D8B030D-6E8A-4147-A177-3AD203B41FA5}">
                      <a16:colId xmlns:a16="http://schemas.microsoft.com/office/drawing/2014/main" val="84716278"/>
                    </a:ext>
                  </a:extLst>
                </a:gridCol>
              </a:tblGrid>
              <a:tr h="251405">
                <a:tc>
                  <a:txBody>
                    <a:bodyPr/>
                    <a:lstStyle/>
                    <a:p>
                      <a:r>
                        <a:rPr kumimoji="1" lang="ja-JP" altLang="en-US" sz="1000" b="0">
                          <a:solidFill>
                            <a:schemeClr val="tx1"/>
                          </a:solidFill>
                        </a:rPr>
                        <a:t>＜チェックリスト＞</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0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4921234"/>
                  </a:ext>
                </a:extLst>
              </a:tr>
              <a:tr h="251405">
                <a:tc>
                  <a:txBody>
                    <a:bodyPr/>
                    <a:lstStyle/>
                    <a:p>
                      <a:r>
                        <a:rPr kumimoji="1" lang="ja-JP" altLang="en-US" sz="1000" b="0">
                          <a:solidFill>
                            <a:schemeClr val="tx1"/>
                          </a:solidFill>
                        </a:rPr>
                        <a:t>確認者は適切な者か（都道府県又は市町村の職員もしくは市町村長が認めた処理加工施設の職員）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8513816"/>
                  </a:ext>
                </a:extLst>
              </a:tr>
              <a:tr h="251405">
                <a:tc>
                  <a:txBody>
                    <a:bodyPr/>
                    <a:lstStyle/>
                    <a:p>
                      <a:r>
                        <a:rPr kumimoji="1" lang="ja-JP" altLang="en-US" sz="1000" b="0">
                          <a:solidFill>
                            <a:schemeClr val="tx1"/>
                          </a:solidFill>
                        </a:rPr>
                        <a:t>有害捕獲であることを確認しているか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8076061"/>
                  </a:ext>
                </a:extLst>
              </a:tr>
              <a:tr h="251405">
                <a:tc>
                  <a:txBody>
                    <a:bodyPr/>
                    <a:lstStyle/>
                    <a:p>
                      <a:r>
                        <a:rPr kumimoji="1" lang="ja-JP" altLang="en-US" sz="1000" b="0">
                          <a:solidFill>
                            <a:schemeClr val="tx1"/>
                          </a:solidFill>
                        </a:rPr>
                        <a:t>「尾」やマーキングの有無により、捕獲個体が流用されていないことを確認しているか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9402589"/>
                  </a:ext>
                </a:extLst>
              </a:tr>
            </a:tbl>
          </a:graphicData>
        </a:graphic>
      </p:graphicFrame>
      <p:sp>
        <p:nvSpPr>
          <p:cNvPr id="461" name="object 320">
            <a:extLst>
              <a:ext uri="{FF2B5EF4-FFF2-40B4-BE49-F238E27FC236}">
                <a16:creationId xmlns:a16="http://schemas.microsoft.com/office/drawing/2014/main" id="{2969A001-7DCB-CD2C-8BDC-626127B79DCE}"/>
              </a:ext>
            </a:extLst>
          </p:cNvPr>
          <p:cNvSpPr/>
          <p:nvPr/>
        </p:nvSpPr>
        <p:spPr>
          <a:xfrm>
            <a:off x="266701" y="5224455"/>
            <a:ext cx="6318955" cy="3843345"/>
          </a:xfrm>
          <a:custGeom>
            <a:avLst/>
            <a:gdLst/>
            <a:ahLst/>
            <a:cxnLst/>
            <a:rect l="l" t="t" r="r" b="b"/>
            <a:pathLst>
              <a:path w="9611995" h="3584575">
                <a:moveTo>
                  <a:pt x="9611995" y="0"/>
                </a:moveTo>
                <a:lnTo>
                  <a:pt x="0" y="0"/>
                </a:lnTo>
                <a:lnTo>
                  <a:pt x="0" y="3584536"/>
                </a:lnTo>
                <a:lnTo>
                  <a:pt x="9611995" y="3584536"/>
                </a:lnTo>
                <a:lnTo>
                  <a:pt x="9611995" y="0"/>
                </a:lnTo>
                <a:close/>
              </a:path>
            </a:pathLst>
          </a:custGeom>
          <a:solidFill>
            <a:srgbClr val="FFE233"/>
          </a:solidFill>
          <a:ln w="19050">
            <a:solidFill>
              <a:schemeClr val="tx1"/>
            </a:solidFill>
          </a:ln>
        </p:spPr>
        <p:txBody>
          <a:bodyPr wrap="square" lIns="0" tIns="0" rIns="0" bIns="0" rtlCol="0"/>
          <a:lstStyle/>
          <a:p>
            <a:endParaRPr sz="1088"/>
          </a:p>
        </p:txBody>
      </p:sp>
      <p:sp>
        <p:nvSpPr>
          <p:cNvPr id="468" name="テキスト ボックス 467">
            <a:extLst>
              <a:ext uri="{FF2B5EF4-FFF2-40B4-BE49-F238E27FC236}">
                <a16:creationId xmlns:a16="http://schemas.microsoft.com/office/drawing/2014/main" id="{BA512904-D6B9-179F-1C69-DC28DAE77B2A}"/>
              </a:ext>
            </a:extLst>
          </p:cNvPr>
          <p:cNvSpPr txBox="1"/>
          <p:nvPr/>
        </p:nvSpPr>
        <p:spPr>
          <a:xfrm>
            <a:off x="385570" y="5641815"/>
            <a:ext cx="5827339" cy="438582"/>
          </a:xfrm>
          <a:prstGeom prst="rect">
            <a:avLst/>
          </a:prstGeom>
          <a:noFill/>
        </p:spPr>
        <p:txBody>
          <a:bodyPr wrap="square" rtlCol="0">
            <a:spAutoFit/>
          </a:bodyPr>
          <a:lstStyle/>
          <a:p>
            <a:r>
              <a:rPr kumimoji="1" lang="ja-JP" altLang="en-US" sz="1200"/>
              <a:t>①証拠写真</a:t>
            </a:r>
            <a:endParaRPr kumimoji="1" lang="en-US" altLang="ja-JP" sz="1200"/>
          </a:p>
          <a:p>
            <a:r>
              <a:rPr kumimoji="1" lang="ja-JP" altLang="en-US" sz="1050"/>
              <a:t>　捕獲確認マニュアルや事業実施主体で統一されたルールに即した写真となっているか確認</a:t>
            </a:r>
            <a:endParaRPr kumimoji="1" lang="en-US" altLang="ja-JP" sz="1050"/>
          </a:p>
        </p:txBody>
      </p:sp>
      <p:sp>
        <p:nvSpPr>
          <p:cNvPr id="515" name="テキスト ボックス 514">
            <a:extLst>
              <a:ext uri="{FF2B5EF4-FFF2-40B4-BE49-F238E27FC236}">
                <a16:creationId xmlns:a16="http://schemas.microsoft.com/office/drawing/2014/main" id="{E66B546E-A494-683B-C06B-768E00050C73}"/>
              </a:ext>
            </a:extLst>
          </p:cNvPr>
          <p:cNvSpPr txBox="1"/>
          <p:nvPr/>
        </p:nvSpPr>
        <p:spPr>
          <a:xfrm>
            <a:off x="207286" y="5216889"/>
            <a:ext cx="6712966" cy="461665"/>
          </a:xfrm>
          <a:prstGeom prst="rect">
            <a:avLst/>
          </a:prstGeom>
          <a:noFill/>
        </p:spPr>
        <p:txBody>
          <a:bodyPr wrap="square" rtlCol="0">
            <a:spAutoFit/>
          </a:bodyPr>
          <a:lstStyle/>
          <a:p>
            <a:r>
              <a:rPr lang="ja-JP" altLang="en-US" sz="1200" b="1"/>
              <a:t>（３）書類確認</a:t>
            </a:r>
            <a:endParaRPr lang="en-US" altLang="ja-JP" sz="1200" b="1"/>
          </a:p>
          <a:p>
            <a:r>
              <a:rPr lang="ja-JP" altLang="en-US" sz="1200" b="1"/>
              <a:t>　</a:t>
            </a:r>
            <a:r>
              <a:rPr lang="ja-JP" altLang="en-US" sz="1000"/>
              <a:t>捕獲従事者から提出された証拠写真及び証拠物等により、捕獲個体が本事業の交付対象かどうか確認してください</a:t>
            </a:r>
            <a:endParaRPr kumimoji="1" lang="en-US" altLang="ja-JP" sz="1200"/>
          </a:p>
        </p:txBody>
      </p:sp>
      <p:pic>
        <p:nvPicPr>
          <p:cNvPr id="530" name="図 529">
            <a:extLst>
              <a:ext uri="{FF2B5EF4-FFF2-40B4-BE49-F238E27FC236}">
                <a16:creationId xmlns:a16="http://schemas.microsoft.com/office/drawing/2014/main" id="{3D53448D-7E9E-93B7-3AB2-CAAA2A2F0BE6}"/>
              </a:ext>
            </a:extLst>
          </p:cNvPr>
          <p:cNvPicPr>
            <a:picLocks noChangeAspect="1"/>
          </p:cNvPicPr>
          <p:nvPr/>
        </p:nvPicPr>
        <p:blipFill>
          <a:blip r:embed="rId8"/>
          <a:stretch>
            <a:fillRect/>
          </a:stretch>
        </p:blipFill>
        <p:spPr>
          <a:xfrm>
            <a:off x="1914005" y="7812462"/>
            <a:ext cx="1750984" cy="1174500"/>
          </a:xfrm>
          <a:prstGeom prst="rect">
            <a:avLst/>
          </a:prstGeom>
        </p:spPr>
      </p:pic>
      <p:pic>
        <p:nvPicPr>
          <p:cNvPr id="531" name="図 530">
            <a:extLst>
              <a:ext uri="{FF2B5EF4-FFF2-40B4-BE49-F238E27FC236}">
                <a16:creationId xmlns:a16="http://schemas.microsoft.com/office/drawing/2014/main" id="{D96283A5-3EEE-3319-E50E-A26C9746863F}"/>
              </a:ext>
            </a:extLst>
          </p:cNvPr>
          <p:cNvPicPr>
            <a:picLocks noChangeAspect="1"/>
          </p:cNvPicPr>
          <p:nvPr/>
        </p:nvPicPr>
        <p:blipFill>
          <a:blip r:embed="rId9"/>
          <a:stretch>
            <a:fillRect/>
          </a:stretch>
        </p:blipFill>
        <p:spPr>
          <a:xfrm>
            <a:off x="389395" y="6303005"/>
            <a:ext cx="1652340" cy="1271597"/>
          </a:xfrm>
          <a:prstGeom prst="rect">
            <a:avLst/>
          </a:prstGeom>
        </p:spPr>
      </p:pic>
      <p:sp>
        <p:nvSpPr>
          <p:cNvPr id="532" name="テキスト ボックス 75">
            <a:extLst>
              <a:ext uri="{FF2B5EF4-FFF2-40B4-BE49-F238E27FC236}">
                <a16:creationId xmlns:a16="http://schemas.microsoft.com/office/drawing/2014/main" id="{D62E5712-7218-C354-047F-22A036C19244}"/>
              </a:ext>
            </a:extLst>
          </p:cNvPr>
          <p:cNvSpPr txBox="1">
            <a:spLocks noChangeAspect="1"/>
          </p:cNvSpPr>
          <p:nvPr/>
        </p:nvSpPr>
        <p:spPr>
          <a:xfrm>
            <a:off x="586028" y="6101855"/>
            <a:ext cx="1382491" cy="184075"/>
          </a:xfrm>
          <a:prstGeom prst="rect">
            <a:avLst/>
          </a:prstGeom>
          <a:solidFill>
            <a:sysClr val="window" lastClr="FFFFFF"/>
          </a:solidFill>
          <a:ln w="19050">
            <a:solidFill>
              <a:schemeClr val="tx1"/>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sz="800" kern="100">
                <a:effectLst/>
                <a:latin typeface="Century" panose="02040604050505020304" pitchFamily="18" charset="0"/>
                <a:ea typeface="ＭＳ 明朝" panose="02020609040205080304" pitchFamily="17" charset="-128"/>
                <a:cs typeface="Times New Roman" panose="02020603050405020304" pitchFamily="18" charset="0"/>
              </a:rPr>
              <a:t>複数名で捕獲した場合</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533" name="テキスト ボックス 75">
            <a:extLst>
              <a:ext uri="{FF2B5EF4-FFF2-40B4-BE49-F238E27FC236}">
                <a16:creationId xmlns:a16="http://schemas.microsoft.com/office/drawing/2014/main" id="{343553B2-C8AA-68FF-F1CD-2858D1479F78}"/>
              </a:ext>
            </a:extLst>
          </p:cNvPr>
          <p:cNvSpPr txBox="1">
            <a:spLocks noChangeAspect="1"/>
          </p:cNvSpPr>
          <p:nvPr/>
        </p:nvSpPr>
        <p:spPr>
          <a:xfrm>
            <a:off x="2098251" y="7608898"/>
            <a:ext cx="1382491" cy="184075"/>
          </a:xfrm>
          <a:prstGeom prst="rect">
            <a:avLst/>
          </a:prstGeom>
          <a:solidFill>
            <a:sysClr val="window" lastClr="FFFFFF"/>
          </a:solidFill>
          <a:ln w="19050">
            <a:solidFill>
              <a:schemeClr val="tx1"/>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800" kern="100">
                <a:effectLst/>
                <a:latin typeface="Century" panose="02040604050505020304" pitchFamily="18" charset="0"/>
                <a:ea typeface="ＭＳ 明朝" panose="02020609040205080304" pitchFamily="17" charset="-128"/>
                <a:cs typeface="Times New Roman" panose="02020603050405020304" pitchFamily="18" charset="0"/>
              </a:rPr>
              <a:t>１名で捕獲した場合</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534" name="角丸四角形吹き出し 91">
            <a:extLst>
              <a:ext uri="{FF2B5EF4-FFF2-40B4-BE49-F238E27FC236}">
                <a16:creationId xmlns:a16="http://schemas.microsoft.com/office/drawing/2014/main" id="{3604844B-B546-D69C-5889-BF46A8E30A73}"/>
              </a:ext>
            </a:extLst>
          </p:cNvPr>
          <p:cNvSpPr>
            <a:spLocks noChangeAspect="1"/>
          </p:cNvSpPr>
          <p:nvPr/>
        </p:nvSpPr>
        <p:spPr>
          <a:xfrm>
            <a:off x="923537" y="6299193"/>
            <a:ext cx="1646713" cy="317291"/>
          </a:xfrm>
          <a:prstGeom prst="wedgeRoundRectCallout">
            <a:avLst>
              <a:gd name="adj1" fmla="val -46491"/>
              <a:gd name="adj2" fmla="val 102498"/>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捕獲従事者、捕獲個体、</a:t>
            </a:r>
            <a:endParaRPr lang="en-US" altLang="ja-JP"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marL="82550"/>
            <a:r>
              <a:rPr lang="ja-JP"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捕獲日が確認できるよう撮影</a:t>
            </a:r>
            <a:endParaRPr lang="ja-JP" sz="105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35" name="角丸四角形吹き出し 91">
            <a:extLst>
              <a:ext uri="{FF2B5EF4-FFF2-40B4-BE49-F238E27FC236}">
                <a16:creationId xmlns:a16="http://schemas.microsoft.com/office/drawing/2014/main" id="{18D39627-DF36-58EF-BA7D-AB38BAEBA374}"/>
              </a:ext>
            </a:extLst>
          </p:cNvPr>
          <p:cNvSpPr>
            <a:spLocks noChangeAspect="1"/>
          </p:cNvSpPr>
          <p:nvPr/>
        </p:nvSpPr>
        <p:spPr>
          <a:xfrm>
            <a:off x="1527027" y="6642517"/>
            <a:ext cx="2064864" cy="438581"/>
          </a:xfrm>
          <a:prstGeom prst="wedgeRoundRectCallout">
            <a:avLst>
              <a:gd name="adj1" fmla="val -52186"/>
              <a:gd name="adj2" fmla="val 81805"/>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○捕獲個体の向きは「右向き」で統一</a:t>
            </a:r>
          </a:p>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○スプレー等（</a:t>
            </a:r>
            <a:r>
              <a:rPr lang="ja-JP" altLang="en-US" sz="800" b="1" kern="120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油性</a:t>
            </a:r>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）でマーキング</a:t>
            </a:r>
            <a:endParaRPr lang="en-US" altLang="ja-JP"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（捕獲日や捕獲頭数等を記載）</a:t>
            </a:r>
            <a:endParaRPr lang="ja-JP" altLang="en-US" sz="10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538" name="角丸四角形吹き出し 91">
            <a:extLst>
              <a:ext uri="{FF2B5EF4-FFF2-40B4-BE49-F238E27FC236}">
                <a16:creationId xmlns:a16="http://schemas.microsoft.com/office/drawing/2014/main" id="{78C28D2B-E30F-CCE6-B410-5D0BCC11A517}"/>
              </a:ext>
            </a:extLst>
          </p:cNvPr>
          <p:cNvSpPr>
            <a:spLocks noChangeAspect="1"/>
          </p:cNvSpPr>
          <p:nvPr/>
        </p:nvSpPr>
        <p:spPr>
          <a:xfrm>
            <a:off x="1318399" y="8644252"/>
            <a:ext cx="1652340" cy="264236"/>
          </a:xfrm>
          <a:prstGeom prst="wedgeRoundRectCallout">
            <a:avLst>
              <a:gd name="adj1" fmla="val 49127"/>
              <a:gd name="adj2" fmla="val -117260"/>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１名で捕獲した場合は、</a:t>
            </a:r>
            <a:endParaRPr lang="en-US" altLang="ja-JP"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許可証又は従事者証を添える</a:t>
            </a:r>
          </a:p>
        </p:txBody>
      </p:sp>
      <p:pic>
        <p:nvPicPr>
          <p:cNvPr id="565" name="図 564">
            <a:extLst>
              <a:ext uri="{FF2B5EF4-FFF2-40B4-BE49-F238E27FC236}">
                <a16:creationId xmlns:a16="http://schemas.microsoft.com/office/drawing/2014/main" id="{88D8F670-64E9-0EF3-F7FD-E80E0B9DAD8D}"/>
              </a:ext>
            </a:extLst>
          </p:cNvPr>
          <p:cNvPicPr>
            <a:picLocks noChangeAspect="1"/>
          </p:cNvPicPr>
          <p:nvPr/>
        </p:nvPicPr>
        <p:blipFill>
          <a:blip r:embed="rId10"/>
          <a:stretch>
            <a:fillRect/>
          </a:stretch>
        </p:blipFill>
        <p:spPr>
          <a:xfrm>
            <a:off x="3650755" y="6283515"/>
            <a:ext cx="1899453" cy="1494089"/>
          </a:xfrm>
          <a:prstGeom prst="rect">
            <a:avLst/>
          </a:prstGeom>
        </p:spPr>
      </p:pic>
      <p:pic>
        <p:nvPicPr>
          <p:cNvPr id="566" name="図 565">
            <a:extLst>
              <a:ext uri="{FF2B5EF4-FFF2-40B4-BE49-F238E27FC236}">
                <a16:creationId xmlns:a16="http://schemas.microsoft.com/office/drawing/2014/main" id="{2D618C43-2778-E6FE-5542-0BD7A26B838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28726" y="7842177"/>
            <a:ext cx="1640057" cy="1195602"/>
          </a:xfrm>
          <a:prstGeom prst="rect">
            <a:avLst/>
          </a:prstGeom>
          <a:noFill/>
          <a:ln>
            <a:noFill/>
          </a:ln>
        </p:spPr>
      </p:pic>
      <p:sp>
        <p:nvSpPr>
          <p:cNvPr id="567" name="テキスト ボックス 75">
            <a:extLst>
              <a:ext uri="{FF2B5EF4-FFF2-40B4-BE49-F238E27FC236}">
                <a16:creationId xmlns:a16="http://schemas.microsoft.com/office/drawing/2014/main" id="{F3BD7151-E80A-3883-834C-000423CFB147}"/>
              </a:ext>
            </a:extLst>
          </p:cNvPr>
          <p:cNvSpPr txBox="1"/>
          <p:nvPr/>
        </p:nvSpPr>
        <p:spPr>
          <a:xfrm>
            <a:off x="3321274" y="6101878"/>
            <a:ext cx="2359464" cy="181637"/>
          </a:xfrm>
          <a:prstGeom prst="rect">
            <a:avLst/>
          </a:prstGeom>
          <a:solidFill>
            <a:sysClr val="window" lastClr="FFFFFF"/>
          </a:solidFill>
          <a:ln w="19050">
            <a:solidFill>
              <a:schemeClr val="tx1"/>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800" kern="100">
                <a:effectLst/>
                <a:latin typeface="Century" panose="02040604050505020304" pitchFamily="18" charset="0"/>
                <a:ea typeface="ＭＳ 明朝" panose="02020609040205080304" pitchFamily="17" charset="-128"/>
                <a:cs typeface="Times New Roman" panose="02020603050405020304" pitchFamily="18" charset="0"/>
              </a:rPr>
              <a:t>ホワイトボード・黒板・紙等を省略できる場合</a:t>
            </a:r>
            <a:endParaRPr lang="ja-JP" sz="80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570" name="テキスト ボックス 75">
            <a:extLst>
              <a:ext uri="{FF2B5EF4-FFF2-40B4-BE49-F238E27FC236}">
                <a16:creationId xmlns:a16="http://schemas.microsoft.com/office/drawing/2014/main" id="{0582E5E2-ECF3-E70A-EDCE-9995A8F4EF7D}"/>
              </a:ext>
            </a:extLst>
          </p:cNvPr>
          <p:cNvSpPr txBox="1"/>
          <p:nvPr/>
        </p:nvSpPr>
        <p:spPr>
          <a:xfrm>
            <a:off x="4600481" y="7608898"/>
            <a:ext cx="1750984" cy="184076"/>
          </a:xfrm>
          <a:prstGeom prst="rect">
            <a:avLst/>
          </a:prstGeom>
          <a:solidFill>
            <a:sysClr val="window" lastClr="FFFFFF"/>
          </a:solidFill>
          <a:ln w="19050">
            <a:solidFill>
              <a:schemeClr val="tx1"/>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800" kern="100">
                <a:effectLst/>
                <a:latin typeface="Century" panose="02040604050505020304" pitchFamily="18" charset="0"/>
                <a:ea typeface="ＭＳ 明朝" panose="02020609040205080304" pitchFamily="17" charset="-128"/>
                <a:cs typeface="Times New Roman" panose="02020603050405020304" pitchFamily="18" charset="0"/>
              </a:rPr>
              <a:t>（中型獣類、幼獣、鳥類の場合）</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572" name="角丸四角形吹き出し 91">
            <a:extLst>
              <a:ext uri="{FF2B5EF4-FFF2-40B4-BE49-F238E27FC236}">
                <a16:creationId xmlns:a16="http://schemas.microsoft.com/office/drawing/2014/main" id="{A38BC2A1-58DC-88B1-CD8C-A7A43F8F0715}"/>
              </a:ext>
            </a:extLst>
          </p:cNvPr>
          <p:cNvSpPr/>
          <p:nvPr/>
        </p:nvSpPr>
        <p:spPr>
          <a:xfrm>
            <a:off x="4676900" y="6366633"/>
            <a:ext cx="1865446" cy="556376"/>
          </a:xfrm>
          <a:prstGeom prst="wedgeRoundRectCallout">
            <a:avLst>
              <a:gd name="adj1" fmla="val -28251"/>
              <a:gd name="adj2" fmla="val 139625"/>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捕獲従事者本人（又は従事者証等）、捕獲個体が写り、日付を印字できるカメラを使用する場合は、ホワイトボード等を省略可</a:t>
            </a:r>
          </a:p>
        </p:txBody>
      </p:sp>
      <p:pic>
        <p:nvPicPr>
          <p:cNvPr id="574" name="図 573">
            <a:extLst>
              <a:ext uri="{FF2B5EF4-FFF2-40B4-BE49-F238E27FC236}">
                <a16:creationId xmlns:a16="http://schemas.microsoft.com/office/drawing/2014/main" id="{E62BC220-06C3-96D3-DD36-60CDAF60511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53950" y="8293248"/>
            <a:ext cx="486186" cy="24032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object 327">
            <a:extLst>
              <a:ext uri="{FF2B5EF4-FFF2-40B4-BE49-F238E27FC236}">
                <a16:creationId xmlns:a16="http://schemas.microsoft.com/office/drawing/2014/main" id="{C4CADFA7-F4A8-EA1C-4E91-E0C358C7EBED}"/>
              </a:ext>
            </a:extLst>
          </p:cNvPr>
          <p:cNvGrpSpPr/>
          <p:nvPr/>
        </p:nvGrpSpPr>
        <p:grpSpPr>
          <a:xfrm>
            <a:off x="1448829" y="6689195"/>
            <a:ext cx="236086" cy="236086"/>
            <a:chOff x="617093" y="6191351"/>
            <a:chExt cx="390525" cy="390525"/>
          </a:xfrm>
        </p:grpSpPr>
        <p:sp>
          <p:nvSpPr>
            <p:cNvPr id="16" name="object 328">
              <a:extLst>
                <a:ext uri="{FF2B5EF4-FFF2-40B4-BE49-F238E27FC236}">
                  <a16:creationId xmlns:a16="http://schemas.microsoft.com/office/drawing/2014/main" id="{7B6C1799-5BA5-8E4A-3AD9-B67213E59F4A}"/>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17" name="object 329">
              <a:extLst>
                <a:ext uri="{FF2B5EF4-FFF2-40B4-BE49-F238E27FC236}">
                  <a16:creationId xmlns:a16="http://schemas.microsoft.com/office/drawing/2014/main" id="{A6836B59-DC2C-078A-F73D-3FA098DFC2E5}"/>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sp>
        <p:nvSpPr>
          <p:cNvPr id="2" name="テキスト ボックス 1">
            <a:extLst>
              <a:ext uri="{FF2B5EF4-FFF2-40B4-BE49-F238E27FC236}">
                <a16:creationId xmlns:a16="http://schemas.microsoft.com/office/drawing/2014/main" id="{1CB8C599-29BF-22B5-38FF-F140746B8D6D}"/>
              </a:ext>
            </a:extLst>
          </p:cNvPr>
          <p:cNvSpPr txBox="1"/>
          <p:nvPr/>
        </p:nvSpPr>
        <p:spPr>
          <a:xfrm>
            <a:off x="5834241" y="24133"/>
            <a:ext cx="997316" cy="246221"/>
          </a:xfrm>
          <a:prstGeom prst="rect">
            <a:avLst/>
          </a:prstGeom>
          <a:solidFill>
            <a:schemeClr val="bg1"/>
          </a:solidFill>
          <a:ln>
            <a:solidFill>
              <a:schemeClr val="tx1"/>
            </a:solidFill>
          </a:ln>
        </p:spPr>
        <p:txBody>
          <a:bodyPr wrap="square" rtlCol="0">
            <a:spAutoFit/>
          </a:bodyPr>
          <a:lstStyle/>
          <a:p>
            <a:pPr algn="ctr"/>
            <a:r>
              <a:rPr lang="ja-JP" altLang="en-US" sz="1000" dirty="0"/>
              <a:t>確認者用</a:t>
            </a:r>
            <a:endParaRPr lang="en-US" altLang="ja-JP" sz="1000" dirty="0"/>
          </a:p>
        </p:txBody>
      </p:sp>
    </p:spTree>
    <p:extLst>
      <p:ext uri="{BB962C8B-B14F-4D97-AF65-F5344CB8AC3E}">
        <p14:creationId xmlns:p14="http://schemas.microsoft.com/office/powerpoint/2010/main" val="1316673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 name="object 320">
            <a:extLst>
              <a:ext uri="{FF2B5EF4-FFF2-40B4-BE49-F238E27FC236}">
                <a16:creationId xmlns:a16="http://schemas.microsoft.com/office/drawing/2014/main" id="{0C9D2695-251F-9BA1-538C-7BC451A7D10D}"/>
              </a:ext>
            </a:extLst>
          </p:cNvPr>
          <p:cNvSpPr/>
          <p:nvPr/>
        </p:nvSpPr>
        <p:spPr>
          <a:xfrm>
            <a:off x="266701" y="72191"/>
            <a:ext cx="6318955" cy="6958327"/>
          </a:xfrm>
          <a:custGeom>
            <a:avLst/>
            <a:gdLst/>
            <a:ahLst/>
            <a:cxnLst/>
            <a:rect l="l" t="t" r="r" b="b"/>
            <a:pathLst>
              <a:path w="9611995" h="3584575">
                <a:moveTo>
                  <a:pt x="9611995" y="0"/>
                </a:moveTo>
                <a:lnTo>
                  <a:pt x="0" y="0"/>
                </a:lnTo>
                <a:lnTo>
                  <a:pt x="0" y="3584536"/>
                </a:lnTo>
                <a:lnTo>
                  <a:pt x="9611995" y="3584536"/>
                </a:lnTo>
                <a:lnTo>
                  <a:pt x="9611995" y="0"/>
                </a:lnTo>
                <a:close/>
              </a:path>
            </a:pathLst>
          </a:custGeom>
          <a:solidFill>
            <a:srgbClr val="FFE233"/>
          </a:solidFill>
          <a:ln w="19050">
            <a:solidFill>
              <a:schemeClr val="tx1"/>
            </a:solidFill>
          </a:ln>
        </p:spPr>
        <p:txBody>
          <a:bodyPr wrap="square" lIns="0" tIns="0" rIns="0" bIns="0" rtlCol="0"/>
          <a:lstStyle/>
          <a:p>
            <a:endParaRPr sz="1088"/>
          </a:p>
        </p:txBody>
      </p:sp>
      <p:sp>
        <p:nvSpPr>
          <p:cNvPr id="2" name="object 2"/>
          <p:cNvSpPr/>
          <p:nvPr/>
        </p:nvSpPr>
        <p:spPr>
          <a:xfrm>
            <a:off x="262396" y="8849238"/>
            <a:ext cx="5220000" cy="3455"/>
          </a:xfrm>
          <a:custGeom>
            <a:avLst/>
            <a:gdLst/>
            <a:ahLst/>
            <a:cxnLst/>
            <a:rect l="l" t="t" r="r" b="b"/>
            <a:pathLst>
              <a:path w="9611995" h="5715">
                <a:moveTo>
                  <a:pt x="9611995" y="0"/>
                </a:moveTo>
                <a:lnTo>
                  <a:pt x="0" y="0"/>
                </a:lnTo>
                <a:lnTo>
                  <a:pt x="0" y="5461"/>
                </a:lnTo>
                <a:lnTo>
                  <a:pt x="9611995" y="5461"/>
                </a:lnTo>
                <a:lnTo>
                  <a:pt x="9611995" y="0"/>
                </a:lnTo>
                <a:close/>
              </a:path>
            </a:pathLst>
          </a:custGeom>
          <a:solidFill>
            <a:srgbClr val="231F20"/>
          </a:solidFill>
        </p:spPr>
        <p:txBody>
          <a:bodyPr wrap="square" lIns="0" tIns="0" rIns="0" bIns="0" rtlCol="0"/>
          <a:lstStyle/>
          <a:p>
            <a:endParaRPr sz="1088"/>
          </a:p>
        </p:txBody>
      </p:sp>
      <p:sp>
        <p:nvSpPr>
          <p:cNvPr id="337" name="object 337"/>
          <p:cNvSpPr/>
          <p:nvPr/>
        </p:nvSpPr>
        <p:spPr>
          <a:xfrm>
            <a:off x="262396" y="8175847"/>
            <a:ext cx="5220000" cy="152400"/>
          </a:xfrm>
          <a:custGeom>
            <a:avLst/>
            <a:gdLst/>
            <a:ahLst/>
            <a:cxnLst/>
            <a:rect l="l" t="t" r="r" b="b"/>
            <a:pathLst>
              <a:path w="9611995" h="252095">
                <a:moveTo>
                  <a:pt x="9611995" y="0"/>
                </a:moveTo>
                <a:lnTo>
                  <a:pt x="0" y="0"/>
                </a:lnTo>
                <a:lnTo>
                  <a:pt x="0" y="251993"/>
                </a:lnTo>
                <a:lnTo>
                  <a:pt x="9611995" y="251993"/>
                </a:lnTo>
                <a:lnTo>
                  <a:pt x="9611995" y="0"/>
                </a:lnTo>
                <a:close/>
              </a:path>
            </a:pathLst>
          </a:custGeom>
          <a:solidFill>
            <a:srgbClr val="231F20"/>
          </a:solidFill>
        </p:spPr>
        <p:txBody>
          <a:bodyPr wrap="square" lIns="0" tIns="0" rIns="0" bIns="0" rtlCol="0"/>
          <a:lstStyle/>
          <a:p>
            <a:endParaRPr sz="1088"/>
          </a:p>
        </p:txBody>
      </p:sp>
      <p:sp>
        <p:nvSpPr>
          <p:cNvPr id="536" name="テキスト ボックス 535">
            <a:extLst>
              <a:ext uri="{FF2B5EF4-FFF2-40B4-BE49-F238E27FC236}">
                <a16:creationId xmlns:a16="http://schemas.microsoft.com/office/drawing/2014/main" id="{5FB691CA-F4DE-6F36-1F55-521FFDD4D53C}"/>
              </a:ext>
            </a:extLst>
          </p:cNvPr>
          <p:cNvSpPr txBox="1"/>
          <p:nvPr/>
        </p:nvSpPr>
        <p:spPr>
          <a:xfrm>
            <a:off x="998036" y="8145801"/>
            <a:ext cx="3852159" cy="215444"/>
          </a:xfrm>
          <a:prstGeom prst="rect">
            <a:avLst/>
          </a:prstGeom>
          <a:noFill/>
        </p:spPr>
        <p:txBody>
          <a:bodyPr wrap="square" rtlCol="0">
            <a:spAutoFit/>
          </a:bodyPr>
          <a:lstStyle/>
          <a:p>
            <a:pPr algn="ctr"/>
            <a:r>
              <a:rPr lang="ja-JP" altLang="en-US" sz="800">
                <a:solidFill>
                  <a:schemeClr val="bg1"/>
                </a:solidFill>
              </a:rPr>
              <a:t>捕獲確認の実施方法に関する問い合わせは、下記までご連絡下さい。</a:t>
            </a:r>
            <a:endParaRPr lang="en-US" altLang="ja-JP" sz="800">
              <a:solidFill>
                <a:schemeClr val="bg1"/>
              </a:solidFill>
            </a:endParaRPr>
          </a:p>
        </p:txBody>
      </p:sp>
      <p:pic>
        <p:nvPicPr>
          <p:cNvPr id="19" name="Picture 2" descr="農林水産省">
            <a:extLst>
              <a:ext uri="{FF2B5EF4-FFF2-40B4-BE49-F238E27FC236}">
                <a16:creationId xmlns:a16="http://schemas.microsoft.com/office/drawing/2014/main" id="{50CE85E5-3879-E2E3-678B-D3B22A1E2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4116" y="8893366"/>
            <a:ext cx="1014520" cy="133747"/>
          </a:xfrm>
          <a:prstGeom prst="rect">
            <a:avLst/>
          </a:prstGeom>
          <a:noFill/>
          <a:extLst>
            <a:ext uri="{909E8E84-426E-40DD-AFC4-6F175D3DCCD1}">
              <a14:hiddenFill xmlns:a14="http://schemas.microsoft.com/office/drawing/2010/main">
                <a:solidFill>
                  <a:srgbClr val="FFFFFF"/>
                </a:solidFill>
              </a14:hiddenFill>
            </a:ext>
          </a:extLst>
        </p:spPr>
      </p:pic>
      <p:sp>
        <p:nvSpPr>
          <p:cNvPr id="21" name="テキスト ボックス 20">
            <a:extLst>
              <a:ext uri="{FF2B5EF4-FFF2-40B4-BE49-F238E27FC236}">
                <a16:creationId xmlns:a16="http://schemas.microsoft.com/office/drawing/2014/main" id="{A59C4096-0366-31A0-CF6F-5B7DE47C32FC}"/>
              </a:ext>
            </a:extLst>
          </p:cNvPr>
          <p:cNvSpPr txBox="1"/>
          <p:nvPr/>
        </p:nvSpPr>
        <p:spPr>
          <a:xfrm>
            <a:off x="5477502" y="8160874"/>
            <a:ext cx="1452112" cy="246221"/>
          </a:xfrm>
          <a:prstGeom prst="rect">
            <a:avLst/>
          </a:prstGeom>
          <a:noFill/>
        </p:spPr>
        <p:txBody>
          <a:bodyPr wrap="square" rtlCol="0">
            <a:spAutoFit/>
          </a:bodyPr>
          <a:lstStyle/>
          <a:p>
            <a:pPr algn="ctr"/>
            <a:r>
              <a:rPr lang="en-US" altLang="ja-JP" sz="1000"/>
              <a:t>【</a:t>
            </a:r>
            <a:r>
              <a:rPr lang="ja-JP" altLang="en-US" sz="1000"/>
              <a:t>捕獲確認マニュアル</a:t>
            </a:r>
            <a:r>
              <a:rPr lang="en-US" altLang="ja-JP" sz="1000"/>
              <a:t>】</a:t>
            </a:r>
          </a:p>
        </p:txBody>
      </p:sp>
      <p:sp>
        <p:nvSpPr>
          <p:cNvPr id="6" name="テキスト ボックス 5">
            <a:extLst>
              <a:ext uri="{FF2B5EF4-FFF2-40B4-BE49-F238E27FC236}">
                <a16:creationId xmlns:a16="http://schemas.microsoft.com/office/drawing/2014/main" id="{AEB1EDE0-AD36-101F-69DF-A99BBF36103D}"/>
              </a:ext>
            </a:extLst>
          </p:cNvPr>
          <p:cNvSpPr txBox="1"/>
          <p:nvPr/>
        </p:nvSpPr>
        <p:spPr>
          <a:xfrm>
            <a:off x="330118" y="878354"/>
            <a:ext cx="6255538" cy="600164"/>
          </a:xfrm>
          <a:prstGeom prst="rect">
            <a:avLst/>
          </a:prstGeom>
          <a:noFill/>
        </p:spPr>
        <p:txBody>
          <a:bodyPr wrap="square" rtlCol="0">
            <a:spAutoFit/>
          </a:bodyPr>
          <a:lstStyle/>
          <a:p>
            <a:r>
              <a:rPr lang="ja-JP" altLang="en-US" sz="1200"/>
              <a:t>③虚偽申請の更なる未然防止対策</a:t>
            </a:r>
            <a:endParaRPr kumimoji="1" lang="en-US" altLang="ja-JP" sz="1200"/>
          </a:p>
          <a:p>
            <a:r>
              <a:rPr kumimoji="1" lang="ja-JP" altLang="en-US" sz="1050"/>
              <a:t>　証拠写真は①によるほか、虚偽申請の更なる未然防止対策として、以下に示す</a:t>
            </a:r>
            <a:r>
              <a:rPr kumimoji="1" lang="ja-JP" altLang="en-US" sz="1050" u="sng"/>
              <a:t>いずれかの取組</a:t>
            </a:r>
            <a:r>
              <a:rPr kumimoji="1" lang="ja-JP" altLang="en-US" sz="1050"/>
              <a:t>も実施されているか確認してください　</a:t>
            </a:r>
            <a:endParaRPr kumimoji="1" lang="en-US" altLang="ja-JP" sz="1050" b="1">
              <a:solidFill>
                <a:srgbClr val="FF0000"/>
              </a:solidFill>
              <a:latin typeface="游ゴシック" panose="020B0400000000000000" pitchFamily="50" charset="-128"/>
              <a:ea typeface="游ゴシック" panose="020B0400000000000000" pitchFamily="50" charset="-128"/>
            </a:endParaRPr>
          </a:p>
        </p:txBody>
      </p:sp>
      <p:pic>
        <p:nvPicPr>
          <p:cNvPr id="8" name="図 7">
            <a:extLst>
              <a:ext uri="{FF2B5EF4-FFF2-40B4-BE49-F238E27FC236}">
                <a16:creationId xmlns:a16="http://schemas.microsoft.com/office/drawing/2014/main" id="{6025E4A6-4AC7-C060-8821-82CF9C940B4E}"/>
              </a:ext>
            </a:extLst>
          </p:cNvPr>
          <p:cNvPicPr>
            <a:picLocks noChangeAspect="1"/>
          </p:cNvPicPr>
          <p:nvPr/>
        </p:nvPicPr>
        <p:blipFill>
          <a:blip r:embed="rId4"/>
          <a:stretch>
            <a:fillRect/>
          </a:stretch>
        </p:blipFill>
        <p:spPr>
          <a:xfrm>
            <a:off x="3494616" y="1724885"/>
            <a:ext cx="1454714" cy="1119511"/>
          </a:xfrm>
          <a:prstGeom prst="rect">
            <a:avLst/>
          </a:prstGeom>
        </p:spPr>
      </p:pic>
      <p:pic>
        <p:nvPicPr>
          <p:cNvPr id="10" name="図 9">
            <a:extLst>
              <a:ext uri="{FF2B5EF4-FFF2-40B4-BE49-F238E27FC236}">
                <a16:creationId xmlns:a16="http://schemas.microsoft.com/office/drawing/2014/main" id="{E6E70CAE-470B-D0D8-A4CF-901CA3D9C4C2}"/>
              </a:ext>
            </a:extLst>
          </p:cNvPr>
          <p:cNvPicPr>
            <a:picLocks noChangeAspect="1"/>
          </p:cNvPicPr>
          <p:nvPr/>
        </p:nvPicPr>
        <p:blipFill>
          <a:blip r:embed="rId5"/>
          <a:stretch>
            <a:fillRect/>
          </a:stretch>
        </p:blipFill>
        <p:spPr>
          <a:xfrm>
            <a:off x="1901778" y="1726952"/>
            <a:ext cx="1456076" cy="1120559"/>
          </a:xfrm>
          <a:prstGeom prst="rect">
            <a:avLst/>
          </a:prstGeom>
        </p:spPr>
      </p:pic>
      <p:sp>
        <p:nvSpPr>
          <p:cNvPr id="23" name="テキスト ボックス 22">
            <a:extLst>
              <a:ext uri="{FF2B5EF4-FFF2-40B4-BE49-F238E27FC236}">
                <a16:creationId xmlns:a16="http://schemas.microsoft.com/office/drawing/2014/main" id="{ADCB0F58-66A7-F06D-03CC-2CA897997EA0}"/>
              </a:ext>
            </a:extLst>
          </p:cNvPr>
          <p:cNvSpPr txBox="1"/>
          <p:nvPr/>
        </p:nvSpPr>
        <p:spPr>
          <a:xfrm>
            <a:off x="330118" y="8372093"/>
            <a:ext cx="5324569" cy="461665"/>
          </a:xfrm>
          <a:prstGeom prst="rect">
            <a:avLst/>
          </a:prstGeom>
          <a:noFill/>
        </p:spPr>
        <p:txBody>
          <a:bodyPr wrap="square" rtlCol="0">
            <a:spAutoFit/>
          </a:bodyPr>
          <a:lstStyle/>
          <a:p>
            <a:r>
              <a:rPr lang="ja-JP" altLang="en-US" sz="800">
                <a:solidFill>
                  <a:srgbClr val="0070C0"/>
                </a:solidFill>
                <a:latin typeface="ＭＳ Ｐゴシック 本文"/>
              </a:rPr>
              <a:t>●●県●●課　　　　　　　　　 ＴＥＬ：</a:t>
            </a:r>
            <a:r>
              <a:rPr lang="en-US" altLang="ja-JP" sz="800">
                <a:solidFill>
                  <a:srgbClr val="0070C0"/>
                </a:solidFill>
                <a:latin typeface="ＭＳ Ｐゴシック 本文"/>
              </a:rPr>
              <a:t>99-9999-9999</a:t>
            </a:r>
          </a:p>
          <a:p>
            <a:r>
              <a:rPr lang="ja-JP" altLang="en-US" sz="800">
                <a:solidFill>
                  <a:srgbClr val="0070C0"/>
                </a:solidFill>
                <a:latin typeface="ＭＳ Ｐゴシック 本文"/>
              </a:rPr>
              <a:t>●●県●●県民局●●課　　ＴＥＬ：</a:t>
            </a:r>
            <a:r>
              <a:rPr lang="en-US" altLang="ja-JP" sz="800">
                <a:solidFill>
                  <a:srgbClr val="0070C0"/>
                </a:solidFill>
                <a:latin typeface="ＭＳ Ｐゴシック 本文"/>
              </a:rPr>
              <a:t>99-9999-9999</a:t>
            </a:r>
            <a:r>
              <a:rPr lang="ja-JP" altLang="en-US" sz="800">
                <a:solidFill>
                  <a:srgbClr val="0070C0"/>
                </a:solidFill>
                <a:latin typeface="ＭＳ Ｐゴシック 本文"/>
              </a:rPr>
              <a:t>　　　　　　●●県▲▲県民局●●課　　ＴＥＬ：</a:t>
            </a:r>
            <a:r>
              <a:rPr lang="en-US" altLang="ja-JP" sz="800">
                <a:solidFill>
                  <a:srgbClr val="0070C0"/>
                </a:solidFill>
                <a:latin typeface="ＭＳ Ｐゴシック 本文"/>
              </a:rPr>
              <a:t>99-9999-9999</a:t>
            </a:r>
          </a:p>
          <a:p>
            <a:r>
              <a:rPr lang="ja-JP" altLang="en-US" sz="800">
                <a:solidFill>
                  <a:srgbClr val="0070C0"/>
                </a:solidFill>
                <a:latin typeface="ＭＳ Ｐゴシック 本文"/>
              </a:rPr>
              <a:t>●●県■■県民局●●課　　ＴＥＬ：</a:t>
            </a:r>
            <a:r>
              <a:rPr lang="en-US" altLang="ja-JP" sz="800">
                <a:solidFill>
                  <a:srgbClr val="0070C0"/>
                </a:solidFill>
                <a:latin typeface="ＭＳ Ｐゴシック 本文"/>
              </a:rPr>
              <a:t>99-9999-9999</a:t>
            </a:r>
            <a:r>
              <a:rPr lang="ja-JP" altLang="en-US" sz="800">
                <a:solidFill>
                  <a:srgbClr val="0070C0"/>
                </a:solidFill>
                <a:latin typeface="ＭＳ Ｐゴシック 本文"/>
              </a:rPr>
              <a:t>　　　　　　●●県◎◎県民局●●課　　ＴＥＬ：</a:t>
            </a:r>
            <a:r>
              <a:rPr lang="en-US" altLang="ja-JP" sz="800">
                <a:solidFill>
                  <a:srgbClr val="0070C0"/>
                </a:solidFill>
                <a:latin typeface="ＭＳ Ｐゴシック 本文"/>
              </a:rPr>
              <a:t>99-9999-9999</a:t>
            </a:r>
          </a:p>
        </p:txBody>
      </p:sp>
      <p:sp>
        <p:nvSpPr>
          <p:cNvPr id="28" name="テキスト ボックス 27">
            <a:extLst>
              <a:ext uri="{FF2B5EF4-FFF2-40B4-BE49-F238E27FC236}">
                <a16:creationId xmlns:a16="http://schemas.microsoft.com/office/drawing/2014/main" id="{CF0BA578-2146-7210-0F0F-C931E6016BF9}"/>
              </a:ext>
            </a:extLst>
          </p:cNvPr>
          <p:cNvSpPr txBox="1"/>
          <p:nvPr/>
        </p:nvSpPr>
        <p:spPr>
          <a:xfrm>
            <a:off x="7158517" y="263602"/>
            <a:ext cx="3375765" cy="707886"/>
          </a:xfrm>
          <a:prstGeom prst="rect">
            <a:avLst/>
          </a:prstGeom>
          <a:solidFill>
            <a:srgbClr val="FFFF00"/>
          </a:solidFill>
        </p:spPr>
        <p:txBody>
          <a:bodyPr wrap="square" rtlCol="0">
            <a:spAutoFit/>
          </a:bodyPr>
          <a:lstStyle/>
          <a:p>
            <a:r>
              <a:rPr lang="ja-JP" altLang="en-US" sz="1000" dirty="0">
                <a:solidFill>
                  <a:srgbClr val="0070C0"/>
                </a:solidFill>
              </a:rPr>
              <a:t>虚偽申請の更なる未然防止対策としては</a:t>
            </a:r>
            <a:r>
              <a:rPr lang="en-US" altLang="ja-JP" sz="1000" dirty="0">
                <a:solidFill>
                  <a:srgbClr val="0070C0"/>
                </a:solidFill>
              </a:rPr>
              <a:t>ⅰ</a:t>
            </a:r>
            <a:r>
              <a:rPr lang="ja-JP" altLang="en-US" sz="1000" dirty="0">
                <a:solidFill>
                  <a:srgbClr val="0070C0"/>
                </a:solidFill>
              </a:rPr>
              <a:t>～</a:t>
            </a:r>
            <a:r>
              <a:rPr lang="en-US" altLang="ja-JP" sz="1000" dirty="0">
                <a:solidFill>
                  <a:srgbClr val="0070C0"/>
                </a:solidFill>
              </a:rPr>
              <a:t>ⅳ</a:t>
            </a:r>
            <a:r>
              <a:rPr lang="ja-JP" altLang="en-US" sz="1000" dirty="0">
                <a:solidFill>
                  <a:srgbClr val="0070C0"/>
                </a:solidFill>
              </a:rPr>
              <a:t>を基本的な取組と考えていますが、協議会においてこれ以外の取組を実施している場合には、説明写真の追加のうえ、本パンフレットをご利用ください。</a:t>
            </a:r>
            <a:endParaRPr lang="en-US" altLang="ja-JP" sz="1000" dirty="0">
              <a:solidFill>
                <a:srgbClr val="0070C0"/>
              </a:solidFill>
            </a:endParaRPr>
          </a:p>
        </p:txBody>
      </p:sp>
      <p:pic>
        <p:nvPicPr>
          <p:cNvPr id="456" name="図 455">
            <a:extLst>
              <a:ext uri="{FF2B5EF4-FFF2-40B4-BE49-F238E27FC236}">
                <a16:creationId xmlns:a16="http://schemas.microsoft.com/office/drawing/2014/main" id="{C2FA5625-EA12-2262-BB1F-B681CEFF302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067646" y="1652693"/>
            <a:ext cx="1449780" cy="1165899"/>
          </a:xfrm>
          <a:prstGeom prst="rect">
            <a:avLst/>
          </a:prstGeom>
        </p:spPr>
      </p:pic>
      <p:pic>
        <p:nvPicPr>
          <p:cNvPr id="460" name="図 459">
            <a:extLst>
              <a:ext uri="{FF2B5EF4-FFF2-40B4-BE49-F238E27FC236}">
                <a16:creationId xmlns:a16="http://schemas.microsoft.com/office/drawing/2014/main" id="{AE533649-B696-517E-BCF3-11FB59C29B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35407" y="3956566"/>
            <a:ext cx="501915" cy="1443198"/>
          </a:xfrm>
          <a:prstGeom prst="rect">
            <a:avLst/>
          </a:prstGeom>
        </p:spPr>
      </p:pic>
      <p:pic>
        <p:nvPicPr>
          <p:cNvPr id="461" name="図 460">
            <a:extLst>
              <a:ext uri="{FF2B5EF4-FFF2-40B4-BE49-F238E27FC236}">
                <a16:creationId xmlns:a16="http://schemas.microsoft.com/office/drawing/2014/main" id="{0F5BD1F4-C540-8A80-DA4D-5FF755879C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0998" y="4417154"/>
            <a:ext cx="1446609" cy="747130"/>
          </a:xfrm>
          <a:prstGeom prst="rect">
            <a:avLst/>
          </a:prstGeom>
          <a:noFill/>
          <a:extLst>
            <a:ext uri="{909E8E84-426E-40DD-AFC4-6F175D3DCCD1}">
              <a14:hiddenFill xmlns:a14="http://schemas.microsoft.com/office/drawing/2010/main">
                <a:solidFill>
                  <a:srgbClr val="FFFFFF"/>
                </a:solidFill>
              </a14:hiddenFill>
            </a:ext>
          </a:extLst>
        </p:spPr>
      </p:pic>
      <p:grpSp>
        <p:nvGrpSpPr>
          <p:cNvPr id="462" name="グループ化 461">
            <a:extLst>
              <a:ext uri="{FF2B5EF4-FFF2-40B4-BE49-F238E27FC236}">
                <a16:creationId xmlns:a16="http://schemas.microsoft.com/office/drawing/2014/main" id="{F864014C-D2BE-12DB-B5EE-60BAC90C7D98}"/>
              </a:ext>
            </a:extLst>
          </p:cNvPr>
          <p:cNvGrpSpPr/>
          <p:nvPr/>
        </p:nvGrpSpPr>
        <p:grpSpPr>
          <a:xfrm>
            <a:off x="7533731" y="2829864"/>
            <a:ext cx="1336366" cy="785430"/>
            <a:chOff x="1165085" y="3241417"/>
            <a:chExt cx="4527829" cy="2661166"/>
          </a:xfrm>
        </p:grpSpPr>
        <p:pic>
          <p:nvPicPr>
            <p:cNvPr id="467" name="図 466">
              <a:extLst>
                <a:ext uri="{FF2B5EF4-FFF2-40B4-BE49-F238E27FC236}">
                  <a16:creationId xmlns:a16="http://schemas.microsoft.com/office/drawing/2014/main" id="{70A51CC8-56E9-7C94-E52F-5BE0B2F9B9C8}"/>
                </a:ext>
              </a:extLst>
            </p:cNvPr>
            <p:cNvPicPr>
              <a:picLocks noChangeAspect="1"/>
            </p:cNvPicPr>
            <p:nvPr/>
          </p:nvPicPr>
          <p:blipFill>
            <a:blip r:embed="rId9" cstate="print"/>
            <a:stretch>
              <a:fillRect/>
            </a:stretch>
          </p:blipFill>
          <p:spPr>
            <a:xfrm>
              <a:off x="1165085" y="3241417"/>
              <a:ext cx="4527829" cy="2661166"/>
            </a:xfrm>
            <a:prstGeom prst="rect">
              <a:avLst/>
            </a:prstGeom>
          </p:spPr>
        </p:pic>
        <p:sp>
          <p:nvSpPr>
            <p:cNvPr id="468" name="乗算記号 467">
              <a:extLst>
                <a:ext uri="{FF2B5EF4-FFF2-40B4-BE49-F238E27FC236}">
                  <a16:creationId xmlns:a16="http://schemas.microsoft.com/office/drawing/2014/main" id="{008F2742-F0C6-98BF-BE78-200F644C8C3B}"/>
                </a:ext>
              </a:extLst>
            </p:cNvPr>
            <p:cNvSpPr/>
            <p:nvPr/>
          </p:nvSpPr>
          <p:spPr bwMode="auto">
            <a:xfrm rot="10800000">
              <a:off x="4530518" y="3691613"/>
              <a:ext cx="670100" cy="705428"/>
            </a:xfrm>
            <a:prstGeom prst="mathMultiply">
              <a:avLst>
                <a:gd name="adj1" fmla="val 16629"/>
              </a:avLst>
            </a:prstGeom>
            <a:solidFill>
              <a:schemeClr val="tx1"/>
            </a:solidFill>
            <a:ln>
              <a:noFill/>
            </a:ln>
            <a:scene3d>
              <a:camera prst="orthographicFront">
                <a:rot lat="21599973" lon="10799999" rev="21299974"/>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ja-JP" altLang="en-US" sz="1350">
                <a:solidFill>
                  <a:prstClr val="white"/>
                </a:solidFill>
              </a:endParaRPr>
            </a:p>
          </p:txBody>
        </p:sp>
      </p:grpSp>
      <p:sp>
        <p:nvSpPr>
          <p:cNvPr id="469" name="テキスト ボックス 332">
            <a:extLst>
              <a:ext uri="{FF2B5EF4-FFF2-40B4-BE49-F238E27FC236}">
                <a16:creationId xmlns:a16="http://schemas.microsoft.com/office/drawing/2014/main" id="{B5E2264E-9FB9-2401-B901-F2E5CCC3572E}"/>
              </a:ext>
            </a:extLst>
          </p:cNvPr>
          <p:cNvSpPr txBox="1"/>
          <p:nvPr/>
        </p:nvSpPr>
        <p:spPr>
          <a:xfrm>
            <a:off x="7878421" y="2192155"/>
            <a:ext cx="1446609" cy="51492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2400" b="1" dirty="0">
                <a:solidFill>
                  <a:srgbClr val="FFFF00"/>
                </a:solidFill>
              </a:rPr>
              <a:t>A4.10.1</a:t>
            </a:r>
          </a:p>
        </p:txBody>
      </p:sp>
      <p:pic>
        <p:nvPicPr>
          <p:cNvPr id="470" name="図 469">
            <a:extLst>
              <a:ext uri="{FF2B5EF4-FFF2-40B4-BE49-F238E27FC236}">
                <a16:creationId xmlns:a16="http://schemas.microsoft.com/office/drawing/2014/main" id="{74D2FBF2-167D-B2CD-2338-2E3970002621}"/>
              </a:ext>
            </a:extLst>
          </p:cNvPr>
          <p:cNvPicPr>
            <a:picLocks noChangeAspect="1"/>
          </p:cNvPicPr>
          <p:nvPr/>
        </p:nvPicPr>
        <p:blipFill>
          <a:blip r:embed="rId10"/>
          <a:stretch>
            <a:fillRect/>
          </a:stretch>
        </p:blipFill>
        <p:spPr>
          <a:xfrm>
            <a:off x="8874501" y="3633161"/>
            <a:ext cx="907220" cy="646811"/>
          </a:xfrm>
          <a:prstGeom prst="rect">
            <a:avLst/>
          </a:prstGeom>
        </p:spPr>
      </p:pic>
      <p:sp>
        <p:nvSpPr>
          <p:cNvPr id="515" name="テキスト ボックス 514">
            <a:extLst>
              <a:ext uri="{FF2B5EF4-FFF2-40B4-BE49-F238E27FC236}">
                <a16:creationId xmlns:a16="http://schemas.microsoft.com/office/drawing/2014/main" id="{58099444-4CAA-8A74-51BD-BE39D405F6FB}"/>
              </a:ext>
            </a:extLst>
          </p:cNvPr>
          <p:cNvSpPr txBox="1"/>
          <p:nvPr/>
        </p:nvSpPr>
        <p:spPr>
          <a:xfrm>
            <a:off x="330118" y="2997477"/>
            <a:ext cx="6255538" cy="1431161"/>
          </a:xfrm>
          <a:prstGeom prst="rect">
            <a:avLst/>
          </a:prstGeom>
          <a:noFill/>
        </p:spPr>
        <p:txBody>
          <a:bodyPr wrap="square" rtlCol="0">
            <a:spAutoFit/>
          </a:bodyPr>
          <a:lstStyle/>
          <a:p>
            <a:r>
              <a:rPr lang="ja-JP" altLang="en-US" sz="1200" dirty="0"/>
              <a:t>④証拠写真及び証拠物等の確認</a:t>
            </a:r>
            <a:endParaRPr kumimoji="1" lang="en-US" altLang="ja-JP" sz="1200" dirty="0"/>
          </a:p>
          <a:p>
            <a:r>
              <a:rPr kumimoji="1" lang="ja-JP" altLang="en-US" sz="1050" dirty="0"/>
              <a:t>　確認者による証拠写真及び証拠物等の確認は、事務作業等を考慮し、適切な期間を設定してください。ただし、効率的な確認事務及び狩猟期の証拠物の混入防止等の観点から、</a:t>
            </a:r>
            <a:r>
              <a:rPr kumimoji="1" lang="ja-JP" altLang="en-US" sz="1050" u="sng" dirty="0"/>
              <a:t>少なくとも１か月に１回程度は確認</a:t>
            </a:r>
            <a:r>
              <a:rPr kumimoji="1" lang="ja-JP" altLang="en-US" sz="1050" dirty="0"/>
              <a:t>するよう努めてください。</a:t>
            </a:r>
            <a:endParaRPr kumimoji="1" lang="en-US" altLang="ja-JP" sz="1050" dirty="0"/>
          </a:p>
          <a:p>
            <a:endParaRPr lang="en-US" altLang="ja-JP" sz="1050" dirty="0"/>
          </a:p>
          <a:p>
            <a:r>
              <a:rPr lang="ja-JP" altLang="en-US" sz="1200" dirty="0"/>
              <a:t>⑤チェック体制</a:t>
            </a:r>
            <a:endParaRPr kumimoji="1" lang="en-US" altLang="ja-JP" sz="1200" dirty="0"/>
          </a:p>
          <a:p>
            <a:r>
              <a:rPr kumimoji="1" lang="ja-JP" altLang="en-US" sz="1050" dirty="0"/>
              <a:t>　捕獲従事者から提出された証拠写真及び証拠物等の確認は、</a:t>
            </a:r>
            <a:r>
              <a:rPr kumimoji="1" lang="ja-JP" altLang="en-US" sz="1050" u="sng" dirty="0">
                <a:solidFill>
                  <a:srgbClr val="FF0000"/>
                </a:solidFill>
              </a:rPr>
              <a:t>複数名（２名以上）</a:t>
            </a:r>
            <a:r>
              <a:rPr kumimoji="1" lang="ja-JP" altLang="en-US" sz="1050" u="sng" dirty="0"/>
              <a:t>の確認者</a:t>
            </a:r>
            <a:r>
              <a:rPr kumimoji="1" lang="ja-JP" altLang="en-US" sz="1050" dirty="0"/>
              <a:t>で行ってください。なお、</a:t>
            </a:r>
            <a:r>
              <a:rPr kumimoji="1" lang="ja-JP" altLang="en-US" sz="1050" u="sng" dirty="0"/>
              <a:t>やむを得ず１名での確認となる場合</a:t>
            </a:r>
            <a:r>
              <a:rPr kumimoji="1" lang="ja-JP" altLang="en-US" sz="1050" dirty="0"/>
              <a:t>には、</a:t>
            </a:r>
            <a:r>
              <a:rPr kumimoji="1" lang="ja-JP" altLang="en-US" sz="1050" u="sng" dirty="0"/>
              <a:t>決裁等により複数名での確認</a:t>
            </a:r>
            <a:r>
              <a:rPr kumimoji="1" lang="ja-JP" altLang="en-US" sz="1050" dirty="0"/>
              <a:t>を行ってください。</a:t>
            </a:r>
            <a:endParaRPr kumimoji="1" lang="en-US" altLang="ja-JP" sz="1050" dirty="0"/>
          </a:p>
        </p:txBody>
      </p:sp>
      <p:graphicFrame>
        <p:nvGraphicFramePr>
          <p:cNvPr id="519" name="表 518">
            <a:extLst>
              <a:ext uri="{FF2B5EF4-FFF2-40B4-BE49-F238E27FC236}">
                <a16:creationId xmlns:a16="http://schemas.microsoft.com/office/drawing/2014/main" id="{C7E8A022-C8CF-A479-4715-002939549746}"/>
              </a:ext>
            </a:extLst>
          </p:cNvPr>
          <p:cNvGraphicFramePr>
            <a:graphicFrameLocks noGrp="1"/>
          </p:cNvGraphicFramePr>
          <p:nvPr>
            <p:extLst>
              <p:ext uri="{D42A27DB-BD31-4B8C-83A1-F6EECF244321}">
                <p14:modId xmlns:p14="http://schemas.microsoft.com/office/powerpoint/2010/main" val="1014622749"/>
              </p:ext>
            </p:extLst>
          </p:nvPr>
        </p:nvGraphicFramePr>
        <p:xfrm>
          <a:off x="475574" y="4443316"/>
          <a:ext cx="5901207" cy="2552645"/>
        </p:xfrm>
        <a:graphic>
          <a:graphicData uri="http://schemas.openxmlformats.org/drawingml/2006/table">
            <a:tbl>
              <a:tblPr firstRow="1" bandRow="1">
                <a:tableStyleId>{5C22544A-7EE6-4342-B048-85BDC9FD1C3A}</a:tableStyleId>
              </a:tblPr>
              <a:tblGrid>
                <a:gridCol w="4990131">
                  <a:extLst>
                    <a:ext uri="{9D8B030D-6E8A-4147-A177-3AD203B41FA5}">
                      <a16:colId xmlns:a16="http://schemas.microsoft.com/office/drawing/2014/main" val="2225299506"/>
                    </a:ext>
                  </a:extLst>
                </a:gridCol>
                <a:gridCol w="911076">
                  <a:extLst>
                    <a:ext uri="{9D8B030D-6E8A-4147-A177-3AD203B41FA5}">
                      <a16:colId xmlns:a16="http://schemas.microsoft.com/office/drawing/2014/main" val="84716278"/>
                    </a:ext>
                  </a:extLst>
                </a:gridCol>
              </a:tblGrid>
              <a:tr h="251405">
                <a:tc>
                  <a:txBody>
                    <a:bodyPr/>
                    <a:lstStyle/>
                    <a:p>
                      <a:r>
                        <a:rPr kumimoji="1" lang="ja-JP" altLang="en-US" sz="1000" b="0" dirty="0">
                          <a:solidFill>
                            <a:schemeClr val="tx1"/>
                          </a:solidFill>
                        </a:rPr>
                        <a:t>＜チェックリスト＞</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0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4921234"/>
                  </a:ext>
                </a:extLst>
              </a:tr>
              <a:tr h="251405">
                <a:tc>
                  <a:txBody>
                    <a:bodyPr/>
                    <a:lstStyle/>
                    <a:p>
                      <a:r>
                        <a:rPr kumimoji="1" lang="ja-JP" altLang="en-US" sz="1000" b="0">
                          <a:solidFill>
                            <a:schemeClr val="tx1"/>
                          </a:solidFill>
                        </a:rPr>
                        <a:t>確認者は適切な者か（都道府県又は市町村の職員）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8513816"/>
                  </a:ext>
                </a:extLst>
              </a:tr>
              <a:tr h="251405">
                <a:tc>
                  <a:txBody>
                    <a:bodyPr/>
                    <a:lstStyle/>
                    <a:p>
                      <a:r>
                        <a:rPr kumimoji="1" lang="ja-JP" altLang="en-US" sz="1000" b="0">
                          <a:solidFill>
                            <a:schemeClr val="tx1"/>
                          </a:solidFill>
                        </a:rPr>
                        <a:t>スプレー等（油性）で捕獲日や捕獲頭数等がマーキングされていることを確認しているか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8076061"/>
                  </a:ext>
                </a:extLst>
              </a:tr>
              <a:tr h="251405">
                <a:tc>
                  <a:txBody>
                    <a:bodyPr/>
                    <a:lstStyle/>
                    <a:p>
                      <a:r>
                        <a:rPr kumimoji="1" lang="ja-JP" altLang="en-US" sz="1000" b="0">
                          <a:solidFill>
                            <a:schemeClr val="tx1"/>
                          </a:solidFill>
                        </a:rPr>
                        <a:t>捕獲個体の向きが「右向き」か確認しているか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9402589"/>
                  </a:ext>
                </a:extLst>
              </a:tr>
              <a:tr h="251405">
                <a:tc>
                  <a:txBody>
                    <a:bodyPr/>
                    <a:lstStyle/>
                    <a:p>
                      <a:r>
                        <a:rPr kumimoji="1" lang="ja-JP" altLang="en-US" sz="1000" b="0">
                          <a:solidFill>
                            <a:schemeClr val="tx1"/>
                          </a:solidFill>
                        </a:rPr>
                        <a:t>獣類にあっては「尾」が、鳥類にあっては「両脚」が提出されていることを確認しているか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0636913"/>
                  </a:ext>
                </a:extLst>
              </a:tr>
              <a:tr h="251405">
                <a:tc>
                  <a:txBody>
                    <a:bodyPr/>
                    <a:lstStyle/>
                    <a:p>
                      <a:r>
                        <a:rPr kumimoji="1" lang="ja-JP" altLang="en-US" sz="1000" b="0">
                          <a:solidFill>
                            <a:schemeClr val="tx1"/>
                          </a:solidFill>
                        </a:rPr>
                        <a:t>獣類にあって「尾」が欠損している場合、欠落していることが証明できる写真と、</a:t>
                      </a:r>
                      <a:endParaRPr kumimoji="1" lang="en-US" altLang="ja-JP" sz="1000" b="0">
                        <a:solidFill>
                          <a:schemeClr val="tx1"/>
                        </a:solidFill>
                      </a:endParaRPr>
                    </a:p>
                    <a:p>
                      <a:r>
                        <a:rPr kumimoji="1" lang="ja-JP" altLang="en-US" sz="1000" b="0">
                          <a:solidFill>
                            <a:schemeClr val="tx1"/>
                          </a:solidFill>
                        </a:rPr>
                        <a:t>「尾」以外の部位（両耳等）が提出されていることを確認しているか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915604"/>
                  </a:ext>
                </a:extLst>
              </a:tr>
              <a:tr h="251405">
                <a:tc>
                  <a:txBody>
                    <a:bodyPr/>
                    <a:lstStyle/>
                    <a:p>
                      <a:r>
                        <a:rPr kumimoji="1" lang="ja-JP" altLang="en-US" sz="1000" b="0">
                          <a:solidFill>
                            <a:schemeClr val="tx1"/>
                          </a:solidFill>
                        </a:rPr>
                        <a:t>虚偽申請の更なる未然防止対策が行われた証拠写真となっていることを確認しているか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9600026"/>
                  </a:ext>
                </a:extLst>
              </a:tr>
              <a:tr h="251405">
                <a:tc>
                  <a:txBody>
                    <a:bodyPr/>
                    <a:lstStyle/>
                    <a:p>
                      <a:r>
                        <a:rPr kumimoji="1" lang="ja-JP" altLang="en-US" sz="1000" b="0">
                          <a:solidFill>
                            <a:schemeClr val="tx1"/>
                          </a:solidFill>
                        </a:rPr>
                        <a:t>証拠写真及び証拠物等の確認は、１か月に１回以上確認することとしているか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2984602"/>
                  </a:ext>
                </a:extLst>
              </a:tr>
              <a:tr h="251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rPr>
                        <a:t>証拠写真及び証拠物等の確認は、複数名（２名以上）の確認者で行う体制となっているか</a:t>
                      </a:r>
                      <a:endParaRPr kumimoji="1" lang="en-US" altLang="ja-JP" sz="10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rPr>
                        <a:t>やむを得ず１名での確認となる場合には、決裁等による複数名での確認を行っているか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endParaRPr kumimoji="1" lang="en-US" altLang="ja-JP" sz="105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7029401"/>
                  </a:ext>
                </a:extLst>
              </a:tr>
            </a:tbl>
          </a:graphicData>
        </a:graphic>
      </p:graphicFrame>
      <p:pic>
        <p:nvPicPr>
          <p:cNvPr id="516" name="図 515">
            <a:extLst>
              <a:ext uri="{FF2B5EF4-FFF2-40B4-BE49-F238E27FC236}">
                <a16:creationId xmlns:a16="http://schemas.microsoft.com/office/drawing/2014/main" id="{341DA577-D1AF-9A4E-0D0B-A0FC4BECCDBE}"/>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45928" y="321993"/>
            <a:ext cx="942340" cy="573405"/>
          </a:xfrm>
          <a:prstGeom prst="rect">
            <a:avLst/>
          </a:prstGeom>
          <a:noFill/>
          <a:ln>
            <a:noFill/>
          </a:ln>
        </p:spPr>
      </p:pic>
      <p:sp>
        <p:nvSpPr>
          <p:cNvPr id="517" name="円/楕円 34">
            <a:extLst>
              <a:ext uri="{FF2B5EF4-FFF2-40B4-BE49-F238E27FC236}">
                <a16:creationId xmlns:a16="http://schemas.microsoft.com/office/drawing/2014/main" id="{21E7700B-796E-9D67-32B6-9DADAAD1D3E8}"/>
              </a:ext>
            </a:extLst>
          </p:cNvPr>
          <p:cNvSpPr/>
          <p:nvPr/>
        </p:nvSpPr>
        <p:spPr>
          <a:xfrm>
            <a:off x="4794432" y="378515"/>
            <a:ext cx="276225" cy="257175"/>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18" name="テキスト ボックス 517">
            <a:extLst>
              <a:ext uri="{FF2B5EF4-FFF2-40B4-BE49-F238E27FC236}">
                <a16:creationId xmlns:a16="http://schemas.microsoft.com/office/drawing/2014/main" id="{211F54E7-8375-02C7-AB9E-20D178209EF2}"/>
              </a:ext>
            </a:extLst>
          </p:cNvPr>
          <p:cNvSpPr txBox="1"/>
          <p:nvPr/>
        </p:nvSpPr>
        <p:spPr>
          <a:xfrm>
            <a:off x="330118" y="64941"/>
            <a:ext cx="6751011" cy="761747"/>
          </a:xfrm>
          <a:prstGeom prst="rect">
            <a:avLst/>
          </a:prstGeom>
          <a:noFill/>
        </p:spPr>
        <p:txBody>
          <a:bodyPr wrap="square" rtlCol="0">
            <a:spAutoFit/>
          </a:bodyPr>
          <a:lstStyle/>
          <a:p>
            <a:r>
              <a:rPr kumimoji="1" lang="ja-JP" altLang="en-US" sz="1200"/>
              <a:t>②証拠物</a:t>
            </a:r>
            <a:endParaRPr kumimoji="1" lang="en-US" altLang="ja-JP" sz="1200"/>
          </a:p>
          <a:p>
            <a:r>
              <a:rPr kumimoji="1" lang="ja-JP" altLang="en-US" sz="1050"/>
              <a:t>　獣類⇒「尾」、鳥類⇒「両脚」</a:t>
            </a:r>
          </a:p>
          <a:p>
            <a:r>
              <a:rPr lang="ja-JP" altLang="en-US" sz="1050"/>
              <a:t>　</a:t>
            </a:r>
            <a:r>
              <a:rPr lang="en-US" altLang="ja-JP" sz="1050"/>
              <a:t>※</a:t>
            </a:r>
            <a:r>
              <a:rPr kumimoji="1" lang="ja-JP" altLang="en-US" sz="1050"/>
              <a:t>　「尾」が欠落している場合には、 欠落していることが証明できる写真と、</a:t>
            </a:r>
            <a:endParaRPr kumimoji="1" lang="en-US" altLang="ja-JP" sz="1050"/>
          </a:p>
          <a:p>
            <a:r>
              <a:rPr lang="ja-JP" altLang="en-US" sz="1050"/>
              <a:t>　　　 </a:t>
            </a:r>
            <a:r>
              <a:rPr kumimoji="1" lang="ja-JP" altLang="en-US" sz="1050"/>
              <a:t>「尾」以外の部位（両耳等）の提出を求めてください</a:t>
            </a:r>
            <a:endParaRPr kumimoji="1" lang="en-US" altLang="ja-JP" sz="1200"/>
          </a:p>
        </p:txBody>
      </p:sp>
      <p:grpSp>
        <p:nvGrpSpPr>
          <p:cNvPr id="35" name="object 319">
            <a:extLst>
              <a:ext uri="{FF2B5EF4-FFF2-40B4-BE49-F238E27FC236}">
                <a16:creationId xmlns:a16="http://schemas.microsoft.com/office/drawing/2014/main" id="{8AF24AA2-5364-7311-3FCF-2AFD9BB08CA4}"/>
              </a:ext>
            </a:extLst>
          </p:cNvPr>
          <p:cNvGrpSpPr/>
          <p:nvPr/>
        </p:nvGrpSpPr>
        <p:grpSpPr>
          <a:xfrm>
            <a:off x="468171" y="7271421"/>
            <a:ext cx="5821910" cy="824386"/>
            <a:chOff x="518998" y="2355265"/>
            <a:chExt cx="9630410" cy="3602990"/>
          </a:xfrm>
          <a:solidFill>
            <a:srgbClr val="FEF4EC"/>
          </a:solidFill>
        </p:grpSpPr>
        <p:sp>
          <p:nvSpPr>
            <p:cNvPr id="36" name="object 320">
              <a:extLst>
                <a:ext uri="{FF2B5EF4-FFF2-40B4-BE49-F238E27FC236}">
                  <a16:creationId xmlns:a16="http://schemas.microsoft.com/office/drawing/2014/main" id="{BFB983EE-2707-9EBD-322D-26E18C1A10B1}"/>
                </a:ext>
              </a:extLst>
            </p:cNvPr>
            <p:cNvSpPr/>
            <p:nvPr/>
          </p:nvSpPr>
          <p:spPr>
            <a:xfrm>
              <a:off x="528002" y="2364270"/>
              <a:ext cx="9611995" cy="3584575"/>
            </a:xfrm>
            <a:custGeom>
              <a:avLst/>
              <a:gdLst/>
              <a:ahLst/>
              <a:cxnLst/>
              <a:rect l="l" t="t" r="r" b="b"/>
              <a:pathLst>
                <a:path w="9611995" h="3584575">
                  <a:moveTo>
                    <a:pt x="9611995" y="0"/>
                  </a:moveTo>
                  <a:lnTo>
                    <a:pt x="0" y="0"/>
                  </a:lnTo>
                  <a:lnTo>
                    <a:pt x="0" y="3584536"/>
                  </a:lnTo>
                  <a:lnTo>
                    <a:pt x="9611995" y="3584536"/>
                  </a:lnTo>
                  <a:lnTo>
                    <a:pt x="9611995" y="0"/>
                  </a:lnTo>
                  <a:close/>
                </a:path>
              </a:pathLst>
            </a:custGeom>
            <a:grpFill/>
            <a:ln>
              <a:solidFill>
                <a:schemeClr val="tx1"/>
              </a:solidFill>
            </a:ln>
          </p:spPr>
          <p:txBody>
            <a:bodyPr wrap="square" lIns="0" tIns="0" rIns="0" bIns="0" rtlCol="0"/>
            <a:lstStyle/>
            <a:p>
              <a:endParaRPr sz="1088"/>
            </a:p>
          </p:txBody>
        </p:sp>
        <p:sp>
          <p:nvSpPr>
            <p:cNvPr id="37" name="object 321">
              <a:extLst>
                <a:ext uri="{FF2B5EF4-FFF2-40B4-BE49-F238E27FC236}">
                  <a16:creationId xmlns:a16="http://schemas.microsoft.com/office/drawing/2014/main" id="{585ACCDF-9EA1-D6FF-49CF-71ABB872B22A}"/>
                </a:ext>
              </a:extLst>
            </p:cNvPr>
            <p:cNvSpPr/>
            <p:nvPr/>
          </p:nvSpPr>
          <p:spPr>
            <a:xfrm>
              <a:off x="518998" y="2355265"/>
              <a:ext cx="9630410" cy="3602990"/>
            </a:xfrm>
            <a:custGeom>
              <a:avLst/>
              <a:gdLst/>
              <a:ahLst/>
              <a:cxnLst/>
              <a:rect l="l" t="t" r="r" b="b"/>
              <a:pathLst>
                <a:path w="9630410" h="3602990">
                  <a:moveTo>
                    <a:pt x="9623374" y="0"/>
                  </a:moveTo>
                  <a:lnTo>
                    <a:pt x="6629" y="0"/>
                  </a:lnTo>
                  <a:lnTo>
                    <a:pt x="4317" y="952"/>
                  </a:lnTo>
                  <a:lnTo>
                    <a:pt x="965" y="4305"/>
                  </a:lnTo>
                  <a:lnTo>
                    <a:pt x="0" y="6629"/>
                  </a:lnTo>
                  <a:lnTo>
                    <a:pt x="0" y="3595916"/>
                  </a:lnTo>
                  <a:lnTo>
                    <a:pt x="965" y="3598227"/>
                  </a:lnTo>
                  <a:lnTo>
                    <a:pt x="4317" y="3601580"/>
                  </a:lnTo>
                  <a:lnTo>
                    <a:pt x="6629" y="3602545"/>
                  </a:lnTo>
                  <a:lnTo>
                    <a:pt x="9623374" y="3602545"/>
                  </a:lnTo>
                  <a:lnTo>
                    <a:pt x="9625685" y="3601580"/>
                  </a:lnTo>
                  <a:lnTo>
                    <a:pt x="9629038" y="3598227"/>
                  </a:lnTo>
                  <a:lnTo>
                    <a:pt x="9630003" y="3595916"/>
                  </a:lnTo>
                  <a:lnTo>
                    <a:pt x="9630003" y="3593541"/>
                  </a:lnTo>
                  <a:lnTo>
                    <a:pt x="9611995" y="3593541"/>
                  </a:lnTo>
                  <a:lnTo>
                    <a:pt x="9611995" y="3584549"/>
                  </a:lnTo>
                  <a:lnTo>
                    <a:pt x="17995" y="3584549"/>
                  </a:lnTo>
                  <a:lnTo>
                    <a:pt x="17995" y="17995"/>
                  </a:lnTo>
                  <a:lnTo>
                    <a:pt x="9630003" y="17995"/>
                  </a:lnTo>
                  <a:lnTo>
                    <a:pt x="9630003" y="6629"/>
                  </a:lnTo>
                  <a:lnTo>
                    <a:pt x="9629038" y="4305"/>
                  </a:lnTo>
                  <a:lnTo>
                    <a:pt x="9625685" y="952"/>
                  </a:lnTo>
                  <a:lnTo>
                    <a:pt x="9623374" y="0"/>
                  </a:lnTo>
                  <a:close/>
                </a:path>
                <a:path w="9630410" h="3602990">
                  <a:moveTo>
                    <a:pt x="9630003" y="17995"/>
                  </a:moveTo>
                  <a:lnTo>
                    <a:pt x="9611995" y="17995"/>
                  </a:lnTo>
                  <a:lnTo>
                    <a:pt x="9611995" y="3593541"/>
                  </a:lnTo>
                  <a:lnTo>
                    <a:pt x="9620999" y="3593541"/>
                  </a:lnTo>
                  <a:lnTo>
                    <a:pt x="9620999" y="3584549"/>
                  </a:lnTo>
                  <a:lnTo>
                    <a:pt x="9630003" y="3584549"/>
                  </a:lnTo>
                  <a:lnTo>
                    <a:pt x="9630003" y="17995"/>
                  </a:lnTo>
                  <a:close/>
                </a:path>
                <a:path w="9630410" h="3602990">
                  <a:moveTo>
                    <a:pt x="9630003" y="3584549"/>
                  </a:moveTo>
                  <a:lnTo>
                    <a:pt x="9620999" y="3584549"/>
                  </a:lnTo>
                  <a:lnTo>
                    <a:pt x="9620999" y="3593541"/>
                  </a:lnTo>
                  <a:lnTo>
                    <a:pt x="9630003" y="3593541"/>
                  </a:lnTo>
                  <a:lnTo>
                    <a:pt x="9630003" y="3584549"/>
                  </a:lnTo>
                  <a:close/>
                </a:path>
              </a:pathLst>
            </a:custGeom>
            <a:grpFill/>
            <a:ln>
              <a:solidFill>
                <a:schemeClr val="tx1"/>
              </a:solidFill>
            </a:ln>
          </p:spPr>
          <p:txBody>
            <a:bodyPr wrap="square" lIns="0" tIns="0" rIns="0" bIns="0" rtlCol="0"/>
            <a:lstStyle/>
            <a:p>
              <a:endParaRPr sz="1088"/>
            </a:p>
          </p:txBody>
        </p:sp>
      </p:grpSp>
      <p:sp>
        <p:nvSpPr>
          <p:cNvPr id="39" name="テキスト ボックス 38">
            <a:extLst>
              <a:ext uri="{FF2B5EF4-FFF2-40B4-BE49-F238E27FC236}">
                <a16:creationId xmlns:a16="http://schemas.microsoft.com/office/drawing/2014/main" id="{28C0C172-FC7D-95DA-3377-60DB34D35B87}"/>
              </a:ext>
            </a:extLst>
          </p:cNvPr>
          <p:cNvSpPr txBox="1"/>
          <p:nvPr/>
        </p:nvSpPr>
        <p:spPr>
          <a:xfrm>
            <a:off x="538750" y="7474432"/>
            <a:ext cx="5664808" cy="600164"/>
          </a:xfrm>
          <a:prstGeom prst="rect">
            <a:avLst/>
          </a:prstGeom>
          <a:noFill/>
        </p:spPr>
        <p:txBody>
          <a:bodyPr wrap="square" rtlCol="0">
            <a:spAutoFit/>
          </a:bodyPr>
          <a:lstStyle/>
          <a:p>
            <a:r>
              <a:rPr lang="ja-JP" altLang="en-US" sz="1100" dirty="0">
                <a:latin typeface="ＭＳ Ｐ明朝" panose="02020600040205080304" pitchFamily="18" charset="-128"/>
                <a:ea typeface="ＭＳ Ｐ明朝" panose="02020600040205080304" pitchFamily="18" charset="-128"/>
              </a:rPr>
              <a:t>不正が疑われる事案が確認された場合には、速やかに関係部署に報告してください。</a:t>
            </a:r>
            <a:endParaRPr lang="en-US" altLang="ja-JP" sz="1100" dirty="0">
              <a:latin typeface="ＭＳ Ｐ明朝" panose="02020600040205080304" pitchFamily="18" charset="-128"/>
              <a:ea typeface="ＭＳ Ｐ明朝" panose="02020600040205080304" pitchFamily="18" charset="-128"/>
            </a:endParaRPr>
          </a:p>
          <a:p>
            <a:r>
              <a:rPr kumimoji="1" lang="ja-JP" altLang="en-US" sz="1100" dirty="0">
                <a:latin typeface="ＭＳ Ｐ明朝" panose="02020600040205080304" pitchFamily="18" charset="-128"/>
                <a:ea typeface="ＭＳ Ｐ明朝" panose="02020600040205080304" pitchFamily="18" charset="-128"/>
              </a:rPr>
              <a:t>また、虚偽情報を得た場合には、速やかに関係部署に報告するとともに、事業実施主体等に対して調査を実施してください。</a:t>
            </a:r>
          </a:p>
        </p:txBody>
      </p:sp>
      <p:sp>
        <p:nvSpPr>
          <p:cNvPr id="40" name="四角形: 角を丸くする 39">
            <a:extLst>
              <a:ext uri="{FF2B5EF4-FFF2-40B4-BE49-F238E27FC236}">
                <a16:creationId xmlns:a16="http://schemas.microsoft.com/office/drawing/2014/main" id="{214C150E-6F6B-1BF5-D84B-CFF0B1098B91}"/>
              </a:ext>
            </a:extLst>
          </p:cNvPr>
          <p:cNvSpPr/>
          <p:nvPr/>
        </p:nvSpPr>
        <p:spPr>
          <a:xfrm>
            <a:off x="660808" y="7149677"/>
            <a:ext cx="5333288" cy="298897"/>
          </a:xfrm>
          <a:prstGeom prst="roundRect">
            <a:avLst>
              <a:gd name="adj" fmla="val 50000"/>
            </a:avLst>
          </a:prstGeom>
          <a:solidFill>
            <a:srgbClr val="FF0000"/>
          </a:solidFill>
          <a:ln w="9525">
            <a:solidFill>
              <a:schemeClr val="accent6"/>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1" name="object 327">
            <a:extLst>
              <a:ext uri="{FF2B5EF4-FFF2-40B4-BE49-F238E27FC236}">
                <a16:creationId xmlns:a16="http://schemas.microsoft.com/office/drawing/2014/main" id="{B4FDE685-CE59-F571-F502-8F2BB29743C8}"/>
              </a:ext>
            </a:extLst>
          </p:cNvPr>
          <p:cNvGrpSpPr>
            <a:grpSpLocks noChangeAspect="1"/>
          </p:cNvGrpSpPr>
          <p:nvPr/>
        </p:nvGrpSpPr>
        <p:grpSpPr>
          <a:xfrm>
            <a:off x="385839" y="7064282"/>
            <a:ext cx="472172" cy="472172"/>
            <a:chOff x="617093" y="6191351"/>
            <a:chExt cx="390525" cy="390525"/>
          </a:xfrm>
        </p:grpSpPr>
        <p:sp>
          <p:nvSpPr>
            <p:cNvPr id="42" name="object 328">
              <a:extLst>
                <a:ext uri="{FF2B5EF4-FFF2-40B4-BE49-F238E27FC236}">
                  <a16:creationId xmlns:a16="http://schemas.microsoft.com/office/drawing/2014/main" id="{FDBC0DB7-FBBE-E2EC-8645-C616B8402D6C}"/>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43" name="object 329">
              <a:extLst>
                <a:ext uri="{FF2B5EF4-FFF2-40B4-BE49-F238E27FC236}">
                  <a16:creationId xmlns:a16="http://schemas.microsoft.com/office/drawing/2014/main" id="{E3AA6F15-5C2D-16D0-9002-EB32C2F8BFC3}"/>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sp>
        <p:nvSpPr>
          <p:cNvPr id="44" name="テキスト ボックス 43">
            <a:extLst>
              <a:ext uri="{FF2B5EF4-FFF2-40B4-BE49-F238E27FC236}">
                <a16:creationId xmlns:a16="http://schemas.microsoft.com/office/drawing/2014/main" id="{6F69A060-9371-9787-8BA5-05A025140013}"/>
              </a:ext>
            </a:extLst>
          </p:cNvPr>
          <p:cNvSpPr txBox="1"/>
          <p:nvPr/>
        </p:nvSpPr>
        <p:spPr>
          <a:xfrm>
            <a:off x="1077212" y="7126890"/>
            <a:ext cx="3704280" cy="338554"/>
          </a:xfrm>
          <a:prstGeom prst="rect">
            <a:avLst/>
          </a:prstGeom>
          <a:noFill/>
        </p:spPr>
        <p:txBody>
          <a:bodyPr wrap="square" rtlCol="0">
            <a:spAutoFit/>
          </a:bodyPr>
          <a:lstStyle/>
          <a:p>
            <a:r>
              <a:rPr lang="ja-JP" altLang="en-US" sz="1600">
                <a:solidFill>
                  <a:schemeClr val="bg1"/>
                </a:solidFill>
                <a:latin typeface="ＭＳ Ｐゴシック" panose="020B0600070205080204" pitchFamily="50" charset="-128"/>
                <a:ea typeface="ＭＳ Ｐゴシック" panose="020B0600070205080204" pitchFamily="50" charset="-128"/>
              </a:rPr>
              <a:t>鳥獣交付金の適切な執行</a:t>
            </a:r>
            <a:endParaRPr kumimoji="1" lang="ja-JP" altLang="en-US" sz="1600">
              <a:solidFill>
                <a:schemeClr val="bg1"/>
              </a:solidFill>
              <a:latin typeface="ＭＳ Ｐゴシック" panose="020B0600070205080204" pitchFamily="50" charset="-128"/>
              <a:ea typeface="ＭＳ Ｐゴシック" panose="020B0600070205080204" pitchFamily="50" charset="-128"/>
            </a:endParaRPr>
          </a:p>
        </p:txBody>
      </p:sp>
      <p:grpSp>
        <p:nvGrpSpPr>
          <p:cNvPr id="3" name="object 327">
            <a:extLst>
              <a:ext uri="{FF2B5EF4-FFF2-40B4-BE49-F238E27FC236}">
                <a16:creationId xmlns:a16="http://schemas.microsoft.com/office/drawing/2014/main" id="{D38DA9F4-BFC3-6E0C-D6A9-BABE73119449}"/>
              </a:ext>
            </a:extLst>
          </p:cNvPr>
          <p:cNvGrpSpPr/>
          <p:nvPr/>
        </p:nvGrpSpPr>
        <p:grpSpPr>
          <a:xfrm>
            <a:off x="1411011" y="3807121"/>
            <a:ext cx="236086" cy="236086"/>
            <a:chOff x="617093" y="6191351"/>
            <a:chExt cx="390525" cy="390525"/>
          </a:xfrm>
        </p:grpSpPr>
        <p:sp>
          <p:nvSpPr>
            <p:cNvPr id="7" name="object 328">
              <a:extLst>
                <a:ext uri="{FF2B5EF4-FFF2-40B4-BE49-F238E27FC236}">
                  <a16:creationId xmlns:a16="http://schemas.microsoft.com/office/drawing/2014/main" id="{128D3210-F85B-0AA5-1FC0-4A9259B7F1A1}"/>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9" name="object 329">
              <a:extLst>
                <a:ext uri="{FF2B5EF4-FFF2-40B4-BE49-F238E27FC236}">
                  <a16:creationId xmlns:a16="http://schemas.microsoft.com/office/drawing/2014/main" id="{84FF19E9-8F48-0D83-0432-D15664A943FB}"/>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pic>
        <p:nvPicPr>
          <p:cNvPr id="15" name="図 14">
            <a:extLst>
              <a:ext uri="{FF2B5EF4-FFF2-40B4-BE49-F238E27FC236}">
                <a16:creationId xmlns:a16="http://schemas.microsoft.com/office/drawing/2014/main" id="{82075332-3667-13D8-4A51-6EC373A5F63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5651" y="1738335"/>
            <a:ext cx="1456076" cy="1119511"/>
          </a:xfrm>
          <a:prstGeom prst="rect">
            <a:avLst/>
          </a:prstGeom>
        </p:spPr>
      </p:pic>
      <p:sp>
        <p:nvSpPr>
          <p:cNvPr id="18" name="角丸四角形吹き出し 91">
            <a:extLst>
              <a:ext uri="{FF2B5EF4-FFF2-40B4-BE49-F238E27FC236}">
                <a16:creationId xmlns:a16="http://schemas.microsoft.com/office/drawing/2014/main" id="{C4CC63F1-0377-A6E4-6A1A-25E5E5E1CEA4}"/>
              </a:ext>
            </a:extLst>
          </p:cNvPr>
          <p:cNvSpPr/>
          <p:nvPr/>
        </p:nvSpPr>
        <p:spPr>
          <a:xfrm>
            <a:off x="403408" y="1497432"/>
            <a:ext cx="1335364" cy="298451"/>
          </a:xfrm>
          <a:custGeom>
            <a:avLst/>
            <a:gdLst>
              <a:gd name="connsiteX0" fmla="*/ 0 w 1335364"/>
              <a:gd name="connsiteY0" fmla="*/ 49743 h 298451"/>
              <a:gd name="connsiteX1" fmla="*/ 49743 w 1335364"/>
              <a:gd name="connsiteY1" fmla="*/ 0 h 298451"/>
              <a:gd name="connsiteX2" fmla="*/ 222561 w 1335364"/>
              <a:gd name="connsiteY2" fmla="*/ 0 h 298451"/>
              <a:gd name="connsiteX3" fmla="*/ 222561 w 1335364"/>
              <a:gd name="connsiteY3" fmla="*/ 0 h 298451"/>
              <a:gd name="connsiteX4" fmla="*/ 556402 w 1335364"/>
              <a:gd name="connsiteY4" fmla="*/ 0 h 298451"/>
              <a:gd name="connsiteX5" fmla="*/ 1285621 w 1335364"/>
              <a:gd name="connsiteY5" fmla="*/ 0 h 298451"/>
              <a:gd name="connsiteX6" fmla="*/ 1335364 w 1335364"/>
              <a:gd name="connsiteY6" fmla="*/ 49743 h 298451"/>
              <a:gd name="connsiteX7" fmla="*/ 1335364 w 1335364"/>
              <a:gd name="connsiteY7" fmla="*/ 174096 h 298451"/>
              <a:gd name="connsiteX8" fmla="*/ 1335364 w 1335364"/>
              <a:gd name="connsiteY8" fmla="*/ 174096 h 298451"/>
              <a:gd name="connsiteX9" fmla="*/ 1335364 w 1335364"/>
              <a:gd name="connsiteY9" fmla="*/ 248709 h 298451"/>
              <a:gd name="connsiteX10" fmla="*/ 1335364 w 1335364"/>
              <a:gd name="connsiteY10" fmla="*/ 248708 h 298451"/>
              <a:gd name="connsiteX11" fmla="*/ 1285621 w 1335364"/>
              <a:gd name="connsiteY11" fmla="*/ 298451 h 298451"/>
              <a:gd name="connsiteX12" fmla="*/ 556402 w 1335364"/>
              <a:gd name="connsiteY12" fmla="*/ 298451 h 298451"/>
              <a:gd name="connsiteX13" fmla="*/ 217317 w 1335364"/>
              <a:gd name="connsiteY13" fmla="*/ 510005 h 298451"/>
              <a:gd name="connsiteX14" fmla="*/ 222561 w 1335364"/>
              <a:gd name="connsiteY14" fmla="*/ 298451 h 298451"/>
              <a:gd name="connsiteX15" fmla="*/ 49743 w 1335364"/>
              <a:gd name="connsiteY15" fmla="*/ 298451 h 298451"/>
              <a:gd name="connsiteX16" fmla="*/ 0 w 1335364"/>
              <a:gd name="connsiteY16" fmla="*/ 248708 h 298451"/>
              <a:gd name="connsiteX17" fmla="*/ 0 w 1335364"/>
              <a:gd name="connsiteY17" fmla="*/ 248709 h 298451"/>
              <a:gd name="connsiteX18" fmla="*/ 0 w 1335364"/>
              <a:gd name="connsiteY18" fmla="*/ 174096 h 298451"/>
              <a:gd name="connsiteX19" fmla="*/ 0 w 1335364"/>
              <a:gd name="connsiteY19" fmla="*/ 174096 h 298451"/>
              <a:gd name="connsiteX20" fmla="*/ 0 w 1335364"/>
              <a:gd name="connsiteY20" fmla="*/ 49743 h 298451"/>
              <a:gd name="connsiteX0" fmla="*/ 0 w 1335364"/>
              <a:gd name="connsiteY0" fmla="*/ 49743 h 298451"/>
              <a:gd name="connsiteX1" fmla="*/ 49743 w 1335364"/>
              <a:gd name="connsiteY1" fmla="*/ 0 h 298451"/>
              <a:gd name="connsiteX2" fmla="*/ 222561 w 1335364"/>
              <a:gd name="connsiteY2" fmla="*/ 0 h 298451"/>
              <a:gd name="connsiteX3" fmla="*/ 222561 w 1335364"/>
              <a:gd name="connsiteY3" fmla="*/ 0 h 298451"/>
              <a:gd name="connsiteX4" fmla="*/ 556402 w 1335364"/>
              <a:gd name="connsiteY4" fmla="*/ 0 h 298451"/>
              <a:gd name="connsiteX5" fmla="*/ 1285621 w 1335364"/>
              <a:gd name="connsiteY5" fmla="*/ 0 h 298451"/>
              <a:gd name="connsiteX6" fmla="*/ 1335364 w 1335364"/>
              <a:gd name="connsiteY6" fmla="*/ 49743 h 298451"/>
              <a:gd name="connsiteX7" fmla="*/ 1335364 w 1335364"/>
              <a:gd name="connsiteY7" fmla="*/ 174096 h 298451"/>
              <a:gd name="connsiteX8" fmla="*/ 1335364 w 1335364"/>
              <a:gd name="connsiteY8" fmla="*/ 174096 h 298451"/>
              <a:gd name="connsiteX9" fmla="*/ 1335364 w 1335364"/>
              <a:gd name="connsiteY9" fmla="*/ 248709 h 298451"/>
              <a:gd name="connsiteX10" fmla="*/ 1335364 w 1335364"/>
              <a:gd name="connsiteY10" fmla="*/ 248708 h 298451"/>
              <a:gd name="connsiteX11" fmla="*/ 1285621 w 1335364"/>
              <a:gd name="connsiteY11" fmla="*/ 298451 h 298451"/>
              <a:gd name="connsiteX12" fmla="*/ 556402 w 1335364"/>
              <a:gd name="connsiteY12" fmla="*/ 298451 h 298451"/>
              <a:gd name="connsiteX13" fmla="*/ 222561 w 1335364"/>
              <a:gd name="connsiteY13" fmla="*/ 298451 h 298451"/>
              <a:gd name="connsiteX14" fmla="*/ 49743 w 1335364"/>
              <a:gd name="connsiteY14" fmla="*/ 298451 h 298451"/>
              <a:gd name="connsiteX15" fmla="*/ 0 w 1335364"/>
              <a:gd name="connsiteY15" fmla="*/ 248708 h 298451"/>
              <a:gd name="connsiteX16" fmla="*/ 0 w 1335364"/>
              <a:gd name="connsiteY16" fmla="*/ 248709 h 298451"/>
              <a:gd name="connsiteX17" fmla="*/ 0 w 1335364"/>
              <a:gd name="connsiteY17" fmla="*/ 174096 h 298451"/>
              <a:gd name="connsiteX18" fmla="*/ 0 w 1335364"/>
              <a:gd name="connsiteY18" fmla="*/ 174096 h 298451"/>
              <a:gd name="connsiteX19" fmla="*/ 0 w 1335364"/>
              <a:gd name="connsiteY19" fmla="*/ 49743 h 29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35364" h="298451">
                <a:moveTo>
                  <a:pt x="0" y="49743"/>
                </a:moveTo>
                <a:cubicBezTo>
                  <a:pt x="0" y="22271"/>
                  <a:pt x="22271" y="0"/>
                  <a:pt x="49743" y="0"/>
                </a:cubicBezTo>
                <a:lnTo>
                  <a:pt x="222561" y="0"/>
                </a:lnTo>
                <a:lnTo>
                  <a:pt x="222561" y="0"/>
                </a:lnTo>
                <a:lnTo>
                  <a:pt x="556402" y="0"/>
                </a:lnTo>
                <a:lnTo>
                  <a:pt x="1285621" y="0"/>
                </a:lnTo>
                <a:cubicBezTo>
                  <a:pt x="1313093" y="0"/>
                  <a:pt x="1335364" y="22271"/>
                  <a:pt x="1335364" y="49743"/>
                </a:cubicBezTo>
                <a:lnTo>
                  <a:pt x="1335364" y="174096"/>
                </a:lnTo>
                <a:lnTo>
                  <a:pt x="1335364" y="174096"/>
                </a:lnTo>
                <a:lnTo>
                  <a:pt x="1335364" y="248709"/>
                </a:lnTo>
                <a:lnTo>
                  <a:pt x="1335364" y="248708"/>
                </a:lnTo>
                <a:cubicBezTo>
                  <a:pt x="1335364" y="276180"/>
                  <a:pt x="1313093" y="298451"/>
                  <a:pt x="1285621" y="298451"/>
                </a:cubicBezTo>
                <a:lnTo>
                  <a:pt x="556402" y="298451"/>
                </a:lnTo>
                <a:lnTo>
                  <a:pt x="222561" y="298451"/>
                </a:lnTo>
                <a:lnTo>
                  <a:pt x="49743" y="298451"/>
                </a:lnTo>
                <a:cubicBezTo>
                  <a:pt x="22271" y="298451"/>
                  <a:pt x="0" y="276180"/>
                  <a:pt x="0" y="248708"/>
                </a:cubicBezTo>
                <a:lnTo>
                  <a:pt x="0" y="248709"/>
                </a:lnTo>
                <a:lnTo>
                  <a:pt x="0" y="174096"/>
                </a:lnTo>
                <a:lnTo>
                  <a:pt x="0" y="174096"/>
                </a:lnTo>
                <a:lnTo>
                  <a:pt x="0" y="49743"/>
                </a:lnTo>
                <a:close/>
              </a:path>
            </a:pathLst>
          </a:custGeom>
          <a:solidFill>
            <a:srgbClr val="FFC000">
              <a:lumMod val="20000"/>
              <a:lumOff val="80000"/>
            </a:srgbClr>
          </a:solidFill>
          <a:ln w="12700" cap="flat" cmpd="sng" algn="ctr">
            <a:solidFill>
              <a:srgbClr val="FFC000">
                <a:shade val="50000"/>
              </a:srgbClr>
            </a:solidFill>
            <a:prstDash val="solid"/>
            <a:miter lim="800000"/>
          </a:ln>
          <a:effectLst/>
        </p:spPr>
        <p:txBody>
          <a:bodyPr wrap="square" lIns="0" rtlCol="0" anchor="ctr">
            <a:noAutofit/>
          </a:bodyPr>
          <a:lstStyle/>
          <a:p>
            <a:pPr marL="182563" indent="-100013"/>
            <a:r>
              <a:rPr lang="en-US" altLang="ja-JP"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a:t>
            </a:r>
            <a:r>
              <a:rPr lang="en-US" altLang="ja-JP" sz="700"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ⅰ</a:t>
            </a:r>
            <a:r>
              <a:rPr lang="en-US" altLang="ja-JP"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a:t>
            </a:r>
            <a:r>
              <a:rPr lang="ja-JP" altLang="en-US"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証拠物を回収するため</a:t>
            </a:r>
            <a:endParaRPr lang="en-US" altLang="ja-JP"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marL="182563" indent="-100013"/>
            <a:r>
              <a:rPr lang="ja-JP" altLang="en-US" sz="700"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　  </a:t>
            </a:r>
            <a:r>
              <a:rPr lang="ja-JP" altLang="en-US"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切断した後の写真も撮影</a:t>
            </a:r>
          </a:p>
        </p:txBody>
      </p:sp>
      <p:sp>
        <p:nvSpPr>
          <p:cNvPr id="24" name="円/楕円 34">
            <a:extLst>
              <a:ext uri="{FF2B5EF4-FFF2-40B4-BE49-F238E27FC236}">
                <a16:creationId xmlns:a16="http://schemas.microsoft.com/office/drawing/2014/main" id="{CF0C950C-CC76-2671-C14B-1301C2D5BAA6}"/>
              </a:ext>
            </a:extLst>
          </p:cNvPr>
          <p:cNvSpPr/>
          <p:nvPr/>
        </p:nvSpPr>
        <p:spPr>
          <a:xfrm>
            <a:off x="805028" y="2428424"/>
            <a:ext cx="161477" cy="150341"/>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pic>
        <p:nvPicPr>
          <p:cNvPr id="25" name="図 24">
            <a:extLst>
              <a:ext uri="{FF2B5EF4-FFF2-40B4-BE49-F238E27FC236}">
                <a16:creationId xmlns:a16="http://schemas.microsoft.com/office/drawing/2014/main" id="{F6062E82-B061-748B-A13A-8FDEDB680EDC}"/>
              </a:ext>
            </a:extLst>
          </p:cNvPr>
          <p:cNvPicPr>
            <a:picLocks noChangeAspect="1"/>
          </p:cNvPicPr>
          <p:nvPr/>
        </p:nvPicPr>
        <p:blipFill rotWithShape="1">
          <a:blip r:embed="rId13">
            <a:extLst>
              <a:ext uri="{28A0092B-C50C-407E-A947-70E740481C1C}">
                <a14:useLocalDpi xmlns:a14="http://schemas.microsoft.com/office/drawing/2010/main" val="0"/>
              </a:ext>
            </a:extLst>
          </a:blip>
          <a:srcRect/>
          <a:stretch/>
        </p:blipFill>
        <p:spPr bwMode="auto">
          <a:xfrm>
            <a:off x="1080553" y="2150570"/>
            <a:ext cx="132687" cy="576067"/>
          </a:xfrm>
          <a:prstGeom prst="rect">
            <a:avLst/>
          </a:prstGeom>
          <a:noFill/>
          <a:ln>
            <a:noFill/>
          </a:ln>
          <a:extLst>
            <a:ext uri="{53640926-AAD7-44D8-BBD7-CCE9431645EC}">
              <a14:shadowObscured xmlns:a14="http://schemas.microsoft.com/office/drawing/2010/main"/>
            </a:ext>
          </a:extLst>
        </p:spPr>
      </p:pic>
      <p:sp>
        <p:nvSpPr>
          <p:cNvPr id="26" name="円/楕円 34">
            <a:extLst>
              <a:ext uri="{FF2B5EF4-FFF2-40B4-BE49-F238E27FC236}">
                <a16:creationId xmlns:a16="http://schemas.microsoft.com/office/drawing/2014/main" id="{25DF446D-6E1E-044D-CE79-AB72F406C231}"/>
              </a:ext>
            </a:extLst>
          </p:cNvPr>
          <p:cNvSpPr/>
          <p:nvPr/>
        </p:nvSpPr>
        <p:spPr>
          <a:xfrm>
            <a:off x="1052764" y="2244293"/>
            <a:ext cx="161477" cy="150341"/>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5" name="object 327">
            <a:extLst>
              <a:ext uri="{FF2B5EF4-FFF2-40B4-BE49-F238E27FC236}">
                <a16:creationId xmlns:a16="http://schemas.microsoft.com/office/drawing/2014/main" id="{238B6FD4-1574-AEF9-5905-6FF2D953E654}"/>
              </a:ext>
            </a:extLst>
          </p:cNvPr>
          <p:cNvGrpSpPr/>
          <p:nvPr/>
        </p:nvGrpSpPr>
        <p:grpSpPr>
          <a:xfrm>
            <a:off x="2698791" y="851473"/>
            <a:ext cx="236086" cy="236086"/>
            <a:chOff x="617093" y="6191351"/>
            <a:chExt cx="390525" cy="390525"/>
          </a:xfrm>
        </p:grpSpPr>
        <p:sp>
          <p:nvSpPr>
            <p:cNvPr id="11" name="object 328">
              <a:extLst>
                <a:ext uri="{FF2B5EF4-FFF2-40B4-BE49-F238E27FC236}">
                  <a16:creationId xmlns:a16="http://schemas.microsoft.com/office/drawing/2014/main" id="{59A21D9C-D2D1-55DA-F9DE-77FC3029D2E0}"/>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12" name="object 329">
              <a:extLst>
                <a:ext uri="{FF2B5EF4-FFF2-40B4-BE49-F238E27FC236}">
                  <a16:creationId xmlns:a16="http://schemas.microsoft.com/office/drawing/2014/main" id="{DBE3A905-3522-A4C5-A07D-40E0AAA6F22E}"/>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pic>
        <p:nvPicPr>
          <p:cNvPr id="13" name="図 12">
            <a:extLst>
              <a:ext uri="{FF2B5EF4-FFF2-40B4-BE49-F238E27FC236}">
                <a16:creationId xmlns:a16="http://schemas.microsoft.com/office/drawing/2014/main" id="{3135F628-8BBB-39E3-8D3C-229C6E6068B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840005" y="1354587"/>
            <a:ext cx="2383155" cy="1895475"/>
          </a:xfrm>
          <a:prstGeom prst="rect">
            <a:avLst/>
          </a:prstGeom>
        </p:spPr>
      </p:pic>
      <p:pic>
        <p:nvPicPr>
          <p:cNvPr id="31" name="図 30">
            <a:extLst>
              <a:ext uri="{FF2B5EF4-FFF2-40B4-BE49-F238E27FC236}">
                <a16:creationId xmlns:a16="http://schemas.microsoft.com/office/drawing/2014/main" id="{C7004E28-14A7-9291-0241-AF5BAFA5C06A}"/>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a:stretch/>
        </p:blipFill>
        <p:spPr>
          <a:xfrm>
            <a:off x="7539688" y="1147130"/>
            <a:ext cx="1318353" cy="1060207"/>
          </a:xfrm>
          <a:prstGeom prst="rect">
            <a:avLst/>
          </a:prstGeom>
        </p:spPr>
      </p:pic>
      <p:grpSp>
        <p:nvGrpSpPr>
          <p:cNvPr id="33" name="グループ化 32">
            <a:extLst>
              <a:ext uri="{FF2B5EF4-FFF2-40B4-BE49-F238E27FC236}">
                <a16:creationId xmlns:a16="http://schemas.microsoft.com/office/drawing/2014/main" id="{1DEC1DB4-5A79-4AE5-8497-0B24AD842E4B}"/>
              </a:ext>
            </a:extLst>
          </p:cNvPr>
          <p:cNvGrpSpPr/>
          <p:nvPr/>
        </p:nvGrpSpPr>
        <p:grpSpPr>
          <a:xfrm>
            <a:off x="5072584" y="2298090"/>
            <a:ext cx="1449780" cy="510706"/>
            <a:chOff x="0" y="0"/>
            <a:chExt cx="2217727" cy="647150"/>
          </a:xfrm>
        </p:grpSpPr>
        <p:grpSp>
          <p:nvGrpSpPr>
            <p:cNvPr id="34" name="グループ化 33">
              <a:extLst>
                <a:ext uri="{FF2B5EF4-FFF2-40B4-BE49-F238E27FC236}">
                  <a16:creationId xmlns:a16="http://schemas.microsoft.com/office/drawing/2014/main" id="{E48FB414-137A-4EF7-BADD-94FA42C1B955}"/>
                </a:ext>
              </a:extLst>
            </p:cNvPr>
            <p:cNvGrpSpPr/>
            <p:nvPr/>
          </p:nvGrpSpPr>
          <p:grpSpPr>
            <a:xfrm>
              <a:off x="0" y="0"/>
              <a:ext cx="2217727" cy="647150"/>
              <a:chOff x="0" y="0"/>
              <a:chExt cx="1008175" cy="312030"/>
            </a:xfrm>
          </p:grpSpPr>
          <p:sp>
            <p:nvSpPr>
              <p:cNvPr id="46" name="楕円 45">
                <a:extLst>
                  <a:ext uri="{FF2B5EF4-FFF2-40B4-BE49-F238E27FC236}">
                    <a16:creationId xmlns:a16="http://schemas.microsoft.com/office/drawing/2014/main" id="{DA7C1385-AE51-EC28-A453-2F0DD18EFFA5}"/>
                  </a:ext>
                </a:extLst>
              </p:cNvPr>
              <p:cNvSpPr/>
              <p:nvPr/>
            </p:nvSpPr>
            <p:spPr>
              <a:xfrm>
                <a:off x="0" y="0"/>
                <a:ext cx="1008175" cy="312030"/>
              </a:xfrm>
              <a:prstGeom prst="ellipse">
                <a:avLst/>
              </a:prstGeom>
              <a:solidFill>
                <a:srgbClr val="CAA068"/>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highlight>
                    <a:srgbClr val="FFFF00"/>
                  </a:highlight>
                </a:endParaRPr>
              </a:p>
            </p:txBody>
          </p:sp>
          <p:sp>
            <p:nvSpPr>
              <p:cNvPr id="47" name="雲 46">
                <a:extLst>
                  <a:ext uri="{FF2B5EF4-FFF2-40B4-BE49-F238E27FC236}">
                    <a16:creationId xmlns:a16="http://schemas.microsoft.com/office/drawing/2014/main" id="{576334B4-79FA-1575-AC4D-A2112A23ECF0}"/>
                  </a:ext>
                </a:extLst>
              </p:cNvPr>
              <p:cNvSpPr/>
              <p:nvPr/>
            </p:nvSpPr>
            <p:spPr>
              <a:xfrm>
                <a:off x="125716" y="32486"/>
                <a:ext cx="798613" cy="262228"/>
              </a:xfrm>
              <a:prstGeom prst="cloud">
                <a:avLst/>
              </a:prstGeom>
              <a:solidFill>
                <a:srgbClr val="9E5C26"/>
              </a:solidFill>
              <a:ln>
                <a:solidFill>
                  <a:srgbClr val="8B512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highlight>
                    <a:srgbClr val="FFFF00"/>
                  </a:highlight>
                </a:endParaRPr>
              </a:p>
            </p:txBody>
          </p:sp>
          <p:sp>
            <p:nvSpPr>
              <p:cNvPr id="48" name="雲 47">
                <a:extLst>
                  <a:ext uri="{FF2B5EF4-FFF2-40B4-BE49-F238E27FC236}">
                    <a16:creationId xmlns:a16="http://schemas.microsoft.com/office/drawing/2014/main" id="{4268F533-E0FB-DCE3-847B-0325AC06443C}"/>
                  </a:ext>
                </a:extLst>
              </p:cNvPr>
              <p:cNvSpPr/>
              <p:nvPr/>
            </p:nvSpPr>
            <p:spPr>
              <a:xfrm>
                <a:off x="160644" y="54827"/>
                <a:ext cx="686069" cy="119785"/>
              </a:xfrm>
              <a:prstGeom prst="cloud">
                <a:avLst/>
              </a:prstGeom>
              <a:solidFill>
                <a:srgbClr val="76451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highlight>
                    <a:srgbClr val="FFFF00"/>
                  </a:highlight>
                </a:endParaRPr>
              </a:p>
            </p:txBody>
          </p:sp>
        </p:grpSp>
        <p:pic>
          <p:nvPicPr>
            <p:cNvPr id="38" name="図 37">
              <a:extLst>
                <a:ext uri="{FF2B5EF4-FFF2-40B4-BE49-F238E27FC236}">
                  <a16:creationId xmlns:a16="http://schemas.microsoft.com/office/drawing/2014/main" id="{F67F5ECB-6B74-97EE-F801-7AEE918AB5F1}"/>
                </a:ext>
              </a:extLst>
            </p:cNvPr>
            <p:cNvPicPr>
              <a:picLocks noChangeAspect="1"/>
            </p:cNvPicPr>
            <p:nvPr/>
          </p:nvPicPr>
          <p:blipFill>
            <a:blip r:embed="rId16"/>
            <a:stretch>
              <a:fillRect/>
            </a:stretch>
          </p:blipFill>
          <p:spPr>
            <a:xfrm>
              <a:off x="649153" y="113254"/>
              <a:ext cx="747346" cy="407504"/>
            </a:xfrm>
            <a:prstGeom prst="rect">
              <a:avLst/>
            </a:prstGeom>
          </p:spPr>
        </p:pic>
        <p:sp>
          <p:nvSpPr>
            <p:cNvPr id="45" name="雲 44">
              <a:extLst>
                <a:ext uri="{FF2B5EF4-FFF2-40B4-BE49-F238E27FC236}">
                  <a16:creationId xmlns:a16="http://schemas.microsoft.com/office/drawing/2014/main" id="{5A31FB38-53B2-A296-0BB6-EAD4B0B71DC3}"/>
                </a:ext>
              </a:extLst>
            </p:cNvPr>
            <p:cNvSpPr/>
            <p:nvPr/>
          </p:nvSpPr>
          <p:spPr>
            <a:xfrm>
              <a:off x="407364" y="314065"/>
              <a:ext cx="1374973" cy="213484"/>
            </a:xfrm>
            <a:prstGeom prst="cloud">
              <a:avLst/>
            </a:prstGeom>
            <a:solidFill>
              <a:srgbClr val="76451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highlight>
                  <a:srgbClr val="FFFF00"/>
                </a:highlight>
              </a:endParaRPr>
            </a:p>
          </p:txBody>
        </p:sp>
      </p:grpSp>
      <p:sp>
        <p:nvSpPr>
          <p:cNvPr id="49" name="角丸四角形吹き出し 91">
            <a:extLst>
              <a:ext uri="{FF2B5EF4-FFF2-40B4-BE49-F238E27FC236}">
                <a16:creationId xmlns:a16="http://schemas.microsoft.com/office/drawing/2014/main" id="{0665EE6B-43F0-1E83-8F1B-6A3120FC713F}"/>
              </a:ext>
            </a:extLst>
          </p:cNvPr>
          <p:cNvSpPr/>
          <p:nvPr/>
        </p:nvSpPr>
        <p:spPr>
          <a:xfrm>
            <a:off x="1878478" y="1501745"/>
            <a:ext cx="1539266" cy="298451"/>
          </a:xfrm>
          <a:custGeom>
            <a:avLst/>
            <a:gdLst>
              <a:gd name="connsiteX0" fmla="*/ 0 w 1335364"/>
              <a:gd name="connsiteY0" fmla="*/ 49743 h 298451"/>
              <a:gd name="connsiteX1" fmla="*/ 49743 w 1335364"/>
              <a:gd name="connsiteY1" fmla="*/ 0 h 298451"/>
              <a:gd name="connsiteX2" fmla="*/ 222561 w 1335364"/>
              <a:gd name="connsiteY2" fmla="*/ 0 h 298451"/>
              <a:gd name="connsiteX3" fmla="*/ 222561 w 1335364"/>
              <a:gd name="connsiteY3" fmla="*/ 0 h 298451"/>
              <a:gd name="connsiteX4" fmla="*/ 556402 w 1335364"/>
              <a:gd name="connsiteY4" fmla="*/ 0 h 298451"/>
              <a:gd name="connsiteX5" fmla="*/ 1285621 w 1335364"/>
              <a:gd name="connsiteY5" fmla="*/ 0 h 298451"/>
              <a:gd name="connsiteX6" fmla="*/ 1335364 w 1335364"/>
              <a:gd name="connsiteY6" fmla="*/ 49743 h 298451"/>
              <a:gd name="connsiteX7" fmla="*/ 1335364 w 1335364"/>
              <a:gd name="connsiteY7" fmla="*/ 174096 h 298451"/>
              <a:gd name="connsiteX8" fmla="*/ 1335364 w 1335364"/>
              <a:gd name="connsiteY8" fmla="*/ 174096 h 298451"/>
              <a:gd name="connsiteX9" fmla="*/ 1335364 w 1335364"/>
              <a:gd name="connsiteY9" fmla="*/ 248709 h 298451"/>
              <a:gd name="connsiteX10" fmla="*/ 1335364 w 1335364"/>
              <a:gd name="connsiteY10" fmla="*/ 248708 h 298451"/>
              <a:gd name="connsiteX11" fmla="*/ 1285621 w 1335364"/>
              <a:gd name="connsiteY11" fmla="*/ 298451 h 298451"/>
              <a:gd name="connsiteX12" fmla="*/ 556402 w 1335364"/>
              <a:gd name="connsiteY12" fmla="*/ 298451 h 298451"/>
              <a:gd name="connsiteX13" fmla="*/ 217317 w 1335364"/>
              <a:gd name="connsiteY13" fmla="*/ 510005 h 298451"/>
              <a:gd name="connsiteX14" fmla="*/ 222561 w 1335364"/>
              <a:gd name="connsiteY14" fmla="*/ 298451 h 298451"/>
              <a:gd name="connsiteX15" fmla="*/ 49743 w 1335364"/>
              <a:gd name="connsiteY15" fmla="*/ 298451 h 298451"/>
              <a:gd name="connsiteX16" fmla="*/ 0 w 1335364"/>
              <a:gd name="connsiteY16" fmla="*/ 248708 h 298451"/>
              <a:gd name="connsiteX17" fmla="*/ 0 w 1335364"/>
              <a:gd name="connsiteY17" fmla="*/ 248709 h 298451"/>
              <a:gd name="connsiteX18" fmla="*/ 0 w 1335364"/>
              <a:gd name="connsiteY18" fmla="*/ 174096 h 298451"/>
              <a:gd name="connsiteX19" fmla="*/ 0 w 1335364"/>
              <a:gd name="connsiteY19" fmla="*/ 174096 h 298451"/>
              <a:gd name="connsiteX20" fmla="*/ 0 w 1335364"/>
              <a:gd name="connsiteY20" fmla="*/ 49743 h 298451"/>
              <a:gd name="connsiteX0" fmla="*/ 0 w 1335364"/>
              <a:gd name="connsiteY0" fmla="*/ 49743 h 298451"/>
              <a:gd name="connsiteX1" fmla="*/ 49743 w 1335364"/>
              <a:gd name="connsiteY1" fmla="*/ 0 h 298451"/>
              <a:gd name="connsiteX2" fmla="*/ 222561 w 1335364"/>
              <a:gd name="connsiteY2" fmla="*/ 0 h 298451"/>
              <a:gd name="connsiteX3" fmla="*/ 222561 w 1335364"/>
              <a:gd name="connsiteY3" fmla="*/ 0 h 298451"/>
              <a:gd name="connsiteX4" fmla="*/ 556402 w 1335364"/>
              <a:gd name="connsiteY4" fmla="*/ 0 h 298451"/>
              <a:gd name="connsiteX5" fmla="*/ 1285621 w 1335364"/>
              <a:gd name="connsiteY5" fmla="*/ 0 h 298451"/>
              <a:gd name="connsiteX6" fmla="*/ 1335364 w 1335364"/>
              <a:gd name="connsiteY6" fmla="*/ 49743 h 298451"/>
              <a:gd name="connsiteX7" fmla="*/ 1335364 w 1335364"/>
              <a:gd name="connsiteY7" fmla="*/ 174096 h 298451"/>
              <a:gd name="connsiteX8" fmla="*/ 1335364 w 1335364"/>
              <a:gd name="connsiteY8" fmla="*/ 174096 h 298451"/>
              <a:gd name="connsiteX9" fmla="*/ 1335364 w 1335364"/>
              <a:gd name="connsiteY9" fmla="*/ 248709 h 298451"/>
              <a:gd name="connsiteX10" fmla="*/ 1335364 w 1335364"/>
              <a:gd name="connsiteY10" fmla="*/ 248708 h 298451"/>
              <a:gd name="connsiteX11" fmla="*/ 1285621 w 1335364"/>
              <a:gd name="connsiteY11" fmla="*/ 298451 h 298451"/>
              <a:gd name="connsiteX12" fmla="*/ 556402 w 1335364"/>
              <a:gd name="connsiteY12" fmla="*/ 298451 h 298451"/>
              <a:gd name="connsiteX13" fmla="*/ 222561 w 1335364"/>
              <a:gd name="connsiteY13" fmla="*/ 298451 h 298451"/>
              <a:gd name="connsiteX14" fmla="*/ 49743 w 1335364"/>
              <a:gd name="connsiteY14" fmla="*/ 298451 h 298451"/>
              <a:gd name="connsiteX15" fmla="*/ 0 w 1335364"/>
              <a:gd name="connsiteY15" fmla="*/ 248708 h 298451"/>
              <a:gd name="connsiteX16" fmla="*/ 0 w 1335364"/>
              <a:gd name="connsiteY16" fmla="*/ 248709 h 298451"/>
              <a:gd name="connsiteX17" fmla="*/ 0 w 1335364"/>
              <a:gd name="connsiteY17" fmla="*/ 174096 h 298451"/>
              <a:gd name="connsiteX18" fmla="*/ 0 w 1335364"/>
              <a:gd name="connsiteY18" fmla="*/ 174096 h 298451"/>
              <a:gd name="connsiteX19" fmla="*/ 0 w 1335364"/>
              <a:gd name="connsiteY19" fmla="*/ 49743 h 29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35364" h="298451">
                <a:moveTo>
                  <a:pt x="0" y="49743"/>
                </a:moveTo>
                <a:cubicBezTo>
                  <a:pt x="0" y="22271"/>
                  <a:pt x="22271" y="0"/>
                  <a:pt x="49743" y="0"/>
                </a:cubicBezTo>
                <a:lnTo>
                  <a:pt x="222561" y="0"/>
                </a:lnTo>
                <a:lnTo>
                  <a:pt x="222561" y="0"/>
                </a:lnTo>
                <a:lnTo>
                  <a:pt x="556402" y="0"/>
                </a:lnTo>
                <a:lnTo>
                  <a:pt x="1285621" y="0"/>
                </a:lnTo>
                <a:cubicBezTo>
                  <a:pt x="1313093" y="0"/>
                  <a:pt x="1335364" y="22271"/>
                  <a:pt x="1335364" y="49743"/>
                </a:cubicBezTo>
                <a:lnTo>
                  <a:pt x="1335364" y="174096"/>
                </a:lnTo>
                <a:lnTo>
                  <a:pt x="1335364" y="174096"/>
                </a:lnTo>
                <a:lnTo>
                  <a:pt x="1335364" y="248709"/>
                </a:lnTo>
                <a:lnTo>
                  <a:pt x="1335364" y="248708"/>
                </a:lnTo>
                <a:cubicBezTo>
                  <a:pt x="1335364" y="276180"/>
                  <a:pt x="1313093" y="298451"/>
                  <a:pt x="1285621" y="298451"/>
                </a:cubicBezTo>
                <a:lnTo>
                  <a:pt x="556402" y="298451"/>
                </a:lnTo>
                <a:lnTo>
                  <a:pt x="222561" y="298451"/>
                </a:lnTo>
                <a:lnTo>
                  <a:pt x="49743" y="298451"/>
                </a:lnTo>
                <a:cubicBezTo>
                  <a:pt x="22271" y="298451"/>
                  <a:pt x="0" y="276180"/>
                  <a:pt x="0" y="248708"/>
                </a:cubicBezTo>
                <a:lnTo>
                  <a:pt x="0" y="248709"/>
                </a:lnTo>
                <a:lnTo>
                  <a:pt x="0" y="174096"/>
                </a:lnTo>
                <a:lnTo>
                  <a:pt x="0" y="174096"/>
                </a:lnTo>
                <a:lnTo>
                  <a:pt x="0" y="49743"/>
                </a:lnTo>
                <a:close/>
              </a:path>
            </a:pathLst>
          </a:custGeom>
          <a:solidFill>
            <a:srgbClr val="FFC000">
              <a:lumMod val="20000"/>
              <a:lumOff val="80000"/>
            </a:srgbClr>
          </a:solidFill>
          <a:ln w="12700" cap="flat" cmpd="sng" algn="ctr">
            <a:solidFill>
              <a:srgbClr val="FFC000">
                <a:shade val="50000"/>
              </a:srgbClr>
            </a:solidFill>
            <a:prstDash val="solid"/>
            <a:miter lim="800000"/>
          </a:ln>
          <a:effectLst/>
        </p:spPr>
        <p:txBody>
          <a:bodyPr wrap="square" lIns="0" rtlCol="0" anchor="ctr">
            <a:noAutofit/>
          </a:bodyPr>
          <a:lstStyle/>
          <a:p>
            <a:pPr marL="182563" indent="-100013"/>
            <a:r>
              <a:rPr lang="en-US" altLang="ja-JP"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(ⅱ)</a:t>
            </a:r>
            <a:r>
              <a:rPr lang="ja-JP" altLang="en-US"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最初のマーキングの上から更にマーキングした状態も撮影</a:t>
            </a:r>
          </a:p>
        </p:txBody>
      </p:sp>
      <p:sp>
        <p:nvSpPr>
          <p:cNvPr id="50" name="角丸四角形吹き出し 91">
            <a:extLst>
              <a:ext uri="{FF2B5EF4-FFF2-40B4-BE49-F238E27FC236}">
                <a16:creationId xmlns:a16="http://schemas.microsoft.com/office/drawing/2014/main" id="{F6FC2302-789B-B201-8758-F968DCD457A1}"/>
              </a:ext>
            </a:extLst>
          </p:cNvPr>
          <p:cNvSpPr/>
          <p:nvPr/>
        </p:nvSpPr>
        <p:spPr>
          <a:xfrm>
            <a:off x="3459314" y="1500809"/>
            <a:ext cx="1539266" cy="298451"/>
          </a:xfrm>
          <a:custGeom>
            <a:avLst/>
            <a:gdLst>
              <a:gd name="connsiteX0" fmla="*/ 0 w 1335364"/>
              <a:gd name="connsiteY0" fmla="*/ 49743 h 298451"/>
              <a:gd name="connsiteX1" fmla="*/ 49743 w 1335364"/>
              <a:gd name="connsiteY1" fmla="*/ 0 h 298451"/>
              <a:gd name="connsiteX2" fmla="*/ 222561 w 1335364"/>
              <a:gd name="connsiteY2" fmla="*/ 0 h 298451"/>
              <a:gd name="connsiteX3" fmla="*/ 222561 w 1335364"/>
              <a:gd name="connsiteY3" fmla="*/ 0 h 298451"/>
              <a:gd name="connsiteX4" fmla="*/ 556402 w 1335364"/>
              <a:gd name="connsiteY4" fmla="*/ 0 h 298451"/>
              <a:gd name="connsiteX5" fmla="*/ 1285621 w 1335364"/>
              <a:gd name="connsiteY5" fmla="*/ 0 h 298451"/>
              <a:gd name="connsiteX6" fmla="*/ 1335364 w 1335364"/>
              <a:gd name="connsiteY6" fmla="*/ 49743 h 298451"/>
              <a:gd name="connsiteX7" fmla="*/ 1335364 w 1335364"/>
              <a:gd name="connsiteY7" fmla="*/ 174096 h 298451"/>
              <a:gd name="connsiteX8" fmla="*/ 1335364 w 1335364"/>
              <a:gd name="connsiteY8" fmla="*/ 174096 h 298451"/>
              <a:gd name="connsiteX9" fmla="*/ 1335364 w 1335364"/>
              <a:gd name="connsiteY9" fmla="*/ 248709 h 298451"/>
              <a:gd name="connsiteX10" fmla="*/ 1335364 w 1335364"/>
              <a:gd name="connsiteY10" fmla="*/ 248708 h 298451"/>
              <a:gd name="connsiteX11" fmla="*/ 1285621 w 1335364"/>
              <a:gd name="connsiteY11" fmla="*/ 298451 h 298451"/>
              <a:gd name="connsiteX12" fmla="*/ 556402 w 1335364"/>
              <a:gd name="connsiteY12" fmla="*/ 298451 h 298451"/>
              <a:gd name="connsiteX13" fmla="*/ 217317 w 1335364"/>
              <a:gd name="connsiteY13" fmla="*/ 510005 h 298451"/>
              <a:gd name="connsiteX14" fmla="*/ 222561 w 1335364"/>
              <a:gd name="connsiteY14" fmla="*/ 298451 h 298451"/>
              <a:gd name="connsiteX15" fmla="*/ 49743 w 1335364"/>
              <a:gd name="connsiteY15" fmla="*/ 298451 h 298451"/>
              <a:gd name="connsiteX16" fmla="*/ 0 w 1335364"/>
              <a:gd name="connsiteY16" fmla="*/ 248708 h 298451"/>
              <a:gd name="connsiteX17" fmla="*/ 0 w 1335364"/>
              <a:gd name="connsiteY17" fmla="*/ 248709 h 298451"/>
              <a:gd name="connsiteX18" fmla="*/ 0 w 1335364"/>
              <a:gd name="connsiteY18" fmla="*/ 174096 h 298451"/>
              <a:gd name="connsiteX19" fmla="*/ 0 w 1335364"/>
              <a:gd name="connsiteY19" fmla="*/ 174096 h 298451"/>
              <a:gd name="connsiteX20" fmla="*/ 0 w 1335364"/>
              <a:gd name="connsiteY20" fmla="*/ 49743 h 298451"/>
              <a:gd name="connsiteX0" fmla="*/ 0 w 1335364"/>
              <a:gd name="connsiteY0" fmla="*/ 49743 h 298451"/>
              <a:gd name="connsiteX1" fmla="*/ 49743 w 1335364"/>
              <a:gd name="connsiteY1" fmla="*/ 0 h 298451"/>
              <a:gd name="connsiteX2" fmla="*/ 222561 w 1335364"/>
              <a:gd name="connsiteY2" fmla="*/ 0 h 298451"/>
              <a:gd name="connsiteX3" fmla="*/ 222561 w 1335364"/>
              <a:gd name="connsiteY3" fmla="*/ 0 h 298451"/>
              <a:gd name="connsiteX4" fmla="*/ 556402 w 1335364"/>
              <a:gd name="connsiteY4" fmla="*/ 0 h 298451"/>
              <a:gd name="connsiteX5" fmla="*/ 1285621 w 1335364"/>
              <a:gd name="connsiteY5" fmla="*/ 0 h 298451"/>
              <a:gd name="connsiteX6" fmla="*/ 1335364 w 1335364"/>
              <a:gd name="connsiteY6" fmla="*/ 49743 h 298451"/>
              <a:gd name="connsiteX7" fmla="*/ 1335364 w 1335364"/>
              <a:gd name="connsiteY7" fmla="*/ 174096 h 298451"/>
              <a:gd name="connsiteX8" fmla="*/ 1335364 w 1335364"/>
              <a:gd name="connsiteY8" fmla="*/ 174096 h 298451"/>
              <a:gd name="connsiteX9" fmla="*/ 1335364 w 1335364"/>
              <a:gd name="connsiteY9" fmla="*/ 248709 h 298451"/>
              <a:gd name="connsiteX10" fmla="*/ 1335364 w 1335364"/>
              <a:gd name="connsiteY10" fmla="*/ 248708 h 298451"/>
              <a:gd name="connsiteX11" fmla="*/ 1285621 w 1335364"/>
              <a:gd name="connsiteY11" fmla="*/ 298451 h 298451"/>
              <a:gd name="connsiteX12" fmla="*/ 556402 w 1335364"/>
              <a:gd name="connsiteY12" fmla="*/ 298451 h 298451"/>
              <a:gd name="connsiteX13" fmla="*/ 222561 w 1335364"/>
              <a:gd name="connsiteY13" fmla="*/ 298451 h 298451"/>
              <a:gd name="connsiteX14" fmla="*/ 49743 w 1335364"/>
              <a:gd name="connsiteY14" fmla="*/ 298451 h 298451"/>
              <a:gd name="connsiteX15" fmla="*/ 0 w 1335364"/>
              <a:gd name="connsiteY15" fmla="*/ 248708 h 298451"/>
              <a:gd name="connsiteX16" fmla="*/ 0 w 1335364"/>
              <a:gd name="connsiteY16" fmla="*/ 248709 h 298451"/>
              <a:gd name="connsiteX17" fmla="*/ 0 w 1335364"/>
              <a:gd name="connsiteY17" fmla="*/ 174096 h 298451"/>
              <a:gd name="connsiteX18" fmla="*/ 0 w 1335364"/>
              <a:gd name="connsiteY18" fmla="*/ 174096 h 298451"/>
              <a:gd name="connsiteX19" fmla="*/ 0 w 1335364"/>
              <a:gd name="connsiteY19" fmla="*/ 49743 h 29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35364" h="298451">
                <a:moveTo>
                  <a:pt x="0" y="49743"/>
                </a:moveTo>
                <a:cubicBezTo>
                  <a:pt x="0" y="22271"/>
                  <a:pt x="22271" y="0"/>
                  <a:pt x="49743" y="0"/>
                </a:cubicBezTo>
                <a:lnTo>
                  <a:pt x="222561" y="0"/>
                </a:lnTo>
                <a:lnTo>
                  <a:pt x="222561" y="0"/>
                </a:lnTo>
                <a:lnTo>
                  <a:pt x="556402" y="0"/>
                </a:lnTo>
                <a:lnTo>
                  <a:pt x="1285621" y="0"/>
                </a:lnTo>
                <a:cubicBezTo>
                  <a:pt x="1313093" y="0"/>
                  <a:pt x="1335364" y="22271"/>
                  <a:pt x="1335364" y="49743"/>
                </a:cubicBezTo>
                <a:lnTo>
                  <a:pt x="1335364" y="174096"/>
                </a:lnTo>
                <a:lnTo>
                  <a:pt x="1335364" y="174096"/>
                </a:lnTo>
                <a:lnTo>
                  <a:pt x="1335364" y="248709"/>
                </a:lnTo>
                <a:lnTo>
                  <a:pt x="1335364" y="248708"/>
                </a:lnTo>
                <a:cubicBezTo>
                  <a:pt x="1335364" y="276180"/>
                  <a:pt x="1313093" y="298451"/>
                  <a:pt x="1285621" y="298451"/>
                </a:cubicBezTo>
                <a:lnTo>
                  <a:pt x="556402" y="298451"/>
                </a:lnTo>
                <a:lnTo>
                  <a:pt x="222561" y="298451"/>
                </a:lnTo>
                <a:lnTo>
                  <a:pt x="49743" y="298451"/>
                </a:lnTo>
                <a:cubicBezTo>
                  <a:pt x="22271" y="298451"/>
                  <a:pt x="0" y="276180"/>
                  <a:pt x="0" y="248708"/>
                </a:cubicBezTo>
                <a:lnTo>
                  <a:pt x="0" y="248709"/>
                </a:lnTo>
                <a:lnTo>
                  <a:pt x="0" y="174096"/>
                </a:lnTo>
                <a:lnTo>
                  <a:pt x="0" y="174096"/>
                </a:lnTo>
                <a:lnTo>
                  <a:pt x="0" y="49743"/>
                </a:lnTo>
                <a:close/>
              </a:path>
            </a:pathLst>
          </a:custGeom>
          <a:solidFill>
            <a:srgbClr val="FFC000">
              <a:lumMod val="20000"/>
              <a:lumOff val="80000"/>
            </a:srgbClr>
          </a:solidFill>
          <a:ln w="12700" cap="flat" cmpd="sng" algn="ctr">
            <a:solidFill>
              <a:srgbClr val="FFC000">
                <a:shade val="50000"/>
              </a:srgbClr>
            </a:solidFill>
            <a:prstDash val="solid"/>
            <a:miter lim="800000"/>
          </a:ln>
          <a:effectLst/>
        </p:spPr>
        <p:txBody>
          <a:bodyPr wrap="square" lIns="0" rtlCol="0" anchor="ctr">
            <a:noAutofit/>
          </a:bodyPr>
          <a:lstStyle/>
          <a:p>
            <a:pPr marL="182563" indent="-100013"/>
            <a:r>
              <a:rPr lang="en-US" altLang="ja-JP"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(ⅲ)</a:t>
            </a:r>
            <a:r>
              <a:rPr lang="ja-JP" altLang="en-US"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記載スペースがある場合、捕獲従事者の識別番号等を追記</a:t>
            </a:r>
          </a:p>
        </p:txBody>
      </p:sp>
      <p:sp>
        <p:nvSpPr>
          <p:cNvPr id="51" name="角丸四角形吹き出し 91">
            <a:extLst>
              <a:ext uri="{FF2B5EF4-FFF2-40B4-BE49-F238E27FC236}">
                <a16:creationId xmlns:a16="http://schemas.microsoft.com/office/drawing/2014/main" id="{0C294E90-50F3-6063-D927-616C06417DA0}"/>
              </a:ext>
            </a:extLst>
          </p:cNvPr>
          <p:cNvSpPr/>
          <p:nvPr/>
        </p:nvSpPr>
        <p:spPr>
          <a:xfrm>
            <a:off x="5025045" y="1508059"/>
            <a:ext cx="1539266" cy="298451"/>
          </a:xfrm>
          <a:custGeom>
            <a:avLst/>
            <a:gdLst>
              <a:gd name="connsiteX0" fmla="*/ 0 w 1335364"/>
              <a:gd name="connsiteY0" fmla="*/ 49743 h 298451"/>
              <a:gd name="connsiteX1" fmla="*/ 49743 w 1335364"/>
              <a:gd name="connsiteY1" fmla="*/ 0 h 298451"/>
              <a:gd name="connsiteX2" fmla="*/ 222561 w 1335364"/>
              <a:gd name="connsiteY2" fmla="*/ 0 h 298451"/>
              <a:gd name="connsiteX3" fmla="*/ 222561 w 1335364"/>
              <a:gd name="connsiteY3" fmla="*/ 0 h 298451"/>
              <a:gd name="connsiteX4" fmla="*/ 556402 w 1335364"/>
              <a:gd name="connsiteY4" fmla="*/ 0 h 298451"/>
              <a:gd name="connsiteX5" fmla="*/ 1285621 w 1335364"/>
              <a:gd name="connsiteY5" fmla="*/ 0 h 298451"/>
              <a:gd name="connsiteX6" fmla="*/ 1335364 w 1335364"/>
              <a:gd name="connsiteY6" fmla="*/ 49743 h 298451"/>
              <a:gd name="connsiteX7" fmla="*/ 1335364 w 1335364"/>
              <a:gd name="connsiteY7" fmla="*/ 174096 h 298451"/>
              <a:gd name="connsiteX8" fmla="*/ 1335364 w 1335364"/>
              <a:gd name="connsiteY8" fmla="*/ 174096 h 298451"/>
              <a:gd name="connsiteX9" fmla="*/ 1335364 w 1335364"/>
              <a:gd name="connsiteY9" fmla="*/ 248709 h 298451"/>
              <a:gd name="connsiteX10" fmla="*/ 1335364 w 1335364"/>
              <a:gd name="connsiteY10" fmla="*/ 248708 h 298451"/>
              <a:gd name="connsiteX11" fmla="*/ 1285621 w 1335364"/>
              <a:gd name="connsiteY11" fmla="*/ 298451 h 298451"/>
              <a:gd name="connsiteX12" fmla="*/ 556402 w 1335364"/>
              <a:gd name="connsiteY12" fmla="*/ 298451 h 298451"/>
              <a:gd name="connsiteX13" fmla="*/ 217317 w 1335364"/>
              <a:gd name="connsiteY13" fmla="*/ 510005 h 298451"/>
              <a:gd name="connsiteX14" fmla="*/ 222561 w 1335364"/>
              <a:gd name="connsiteY14" fmla="*/ 298451 h 298451"/>
              <a:gd name="connsiteX15" fmla="*/ 49743 w 1335364"/>
              <a:gd name="connsiteY15" fmla="*/ 298451 h 298451"/>
              <a:gd name="connsiteX16" fmla="*/ 0 w 1335364"/>
              <a:gd name="connsiteY16" fmla="*/ 248708 h 298451"/>
              <a:gd name="connsiteX17" fmla="*/ 0 w 1335364"/>
              <a:gd name="connsiteY17" fmla="*/ 248709 h 298451"/>
              <a:gd name="connsiteX18" fmla="*/ 0 w 1335364"/>
              <a:gd name="connsiteY18" fmla="*/ 174096 h 298451"/>
              <a:gd name="connsiteX19" fmla="*/ 0 w 1335364"/>
              <a:gd name="connsiteY19" fmla="*/ 174096 h 298451"/>
              <a:gd name="connsiteX20" fmla="*/ 0 w 1335364"/>
              <a:gd name="connsiteY20" fmla="*/ 49743 h 298451"/>
              <a:gd name="connsiteX0" fmla="*/ 0 w 1335364"/>
              <a:gd name="connsiteY0" fmla="*/ 49743 h 298451"/>
              <a:gd name="connsiteX1" fmla="*/ 49743 w 1335364"/>
              <a:gd name="connsiteY1" fmla="*/ 0 h 298451"/>
              <a:gd name="connsiteX2" fmla="*/ 222561 w 1335364"/>
              <a:gd name="connsiteY2" fmla="*/ 0 h 298451"/>
              <a:gd name="connsiteX3" fmla="*/ 222561 w 1335364"/>
              <a:gd name="connsiteY3" fmla="*/ 0 h 298451"/>
              <a:gd name="connsiteX4" fmla="*/ 556402 w 1335364"/>
              <a:gd name="connsiteY4" fmla="*/ 0 h 298451"/>
              <a:gd name="connsiteX5" fmla="*/ 1285621 w 1335364"/>
              <a:gd name="connsiteY5" fmla="*/ 0 h 298451"/>
              <a:gd name="connsiteX6" fmla="*/ 1335364 w 1335364"/>
              <a:gd name="connsiteY6" fmla="*/ 49743 h 298451"/>
              <a:gd name="connsiteX7" fmla="*/ 1335364 w 1335364"/>
              <a:gd name="connsiteY7" fmla="*/ 174096 h 298451"/>
              <a:gd name="connsiteX8" fmla="*/ 1335364 w 1335364"/>
              <a:gd name="connsiteY8" fmla="*/ 174096 h 298451"/>
              <a:gd name="connsiteX9" fmla="*/ 1335364 w 1335364"/>
              <a:gd name="connsiteY9" fmla="*/ 248709 h 298451"/>
              <a:gd name="connsiteX10" fmla="*/ 1335364 w 1335364"/>
              <a:gd name="connsiteY10" fmla="*/ 248708 h 298451"/>
              <a:gd name="connsiteX11" fmla="*/ 1285621 w 1335364"/>
              <a:gd name="connsiteY11" fmla="*/ 298451 h 298451"/>
              <a:gd name="connsiteX12" fmla="*/ 556402 w 1335364"/>
              <a:gd name="connsiteY12" fmla="*/ 298451 h 298451"/>
              <a:gd name="connsiteX13" fmla="*/ 222561 w 1335364"/>
              <a:gd name="connsiteY13" fmla="*/ 298451 h 298451"/>
              <a:gd name="connsiteX14" fmla="*/ 49743 w 1335364"/>
              <a:gd name="connsiteY14" fmla="*/ 298451 h 298451"/>
              <a:gd name="connsiteX15" fmla="*/ 0 w 1335364"/>
              <a:gd name="connsiteY15" fmla="*/ 248708 h 298451"/>
              <a:gd name="connsiteX16" fmla="*/ 0 w 1335364"/>
              <a:gd name="connsiteY16" fmla="*/ 248709 h 298451"/>
              <a:gd name="connsiteX17" fmla="*/ 0 w 1335364"/>
              <a:gd name="connsiteY17" fmla="*/ 174096 h 298451"/>
              <a:gd name="connsiteX18" fmla="*/ 0 w 1335364"/>
              <a:gd name="connsiteY18" fmla="*/ 174096 h 298451"/>
              <a:gd name="connsiteX19" fmla="*/ 0 w 1335364"/>
              <a:gd name="connsiteY19" fmla="*/ 49743 h 29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35364" h="298451">
                <a:moveTo>
                  <a:pt x="0" y="49743"/>
                </a:moveTo>
                <a:cubicBezTo>
                  <a:pt x="0" y="22271"/>
                  <a:pt x="22271" y="0"/>
                  <a:pt x="49743" y="0"/>
                </a:cubicBezTo>
                <a:lnTo>
                  <a:pt x="222561" y="0"/>
                </a:lnTo>
                <a:lnTo>
                  <a:pt x="222561" y="0"/>
                </a:lnTo>
                <a:lnTo>
                  <a:pt x="556402" y="0"/>
                </a:lnTo>
                <a:lnTo>
                  <a:pt x="1285621" y="0"/>
                </a:lnTo>
                <a:cubicBezTo>
                  <a:pt x="1313093" y="0"/>
                  <a:pt x="1335364" y="22271"/>
                  <a:pt x="1335364" y="49743"/>
                </a:cubicBezTo>
                <a:lnTo>
                  <a:pt x="1335364" y="174096"/>
                </a:lnTo>
                <a:lnTo>
                  <a:pt x="1335364" y="174096"/>
                </a:lnTo>
                <a:lnTo>
                  <a:pt x="1335364" y="248709"/>
                </a:lnTo>
                <a:lnTo>
                  <a:pt x="1335364" y="248708"/>
                </a:lnTo>
                <a:cubicBezTo>
                  <a:pt x="1335364" y="276180"/>
                  <a:pt x="1313093" y="298451"/>
                  <a:pt x="1285621" y="298451"/>
                </a:cubicBezTo>
                <a:lnTo>
                  <a:pt x="556402" y="298451"/>
                </a:lnTo>
                <a:lnTo>
                  <a:pt x="222561" y="298451"/>
                </a:lnTo>
                <a:lnTo>
                  <a:pt x="49743" y="298451"/>
                </a:lnTo>
                <a:cubicBezTo>
                  <a:pt x="22271" y="298451"/>
                  <a:pt x="0" y="276180"/>
                  <a:pt x="0" y="248708"/>
                </a:cubicBezTo>
                <a:lnTo>
                  <a:pt x="0" y="248709"/>
                </a:lnTo>
                <a:lnTo>
                  <a:pt x="0" y="174096"/>
                </a:lnTo>
                <a:lnTo>
                  <a:pt x="0" y="174096"/>
                </a:lnTo>
                <a:lnTo>
                  <a:pt x="0" y="49743"/>
                </a:lnTo>
                <a:close/>
              </a:path>
            </a:pathLst>
          </a:custGeom>
          <a:solidFill>
            <a:srgbClr val="FFC000">
              <a:lumMod val="20000"/>
              <a:lumOff val="80000"/>
            </a:srgbClr>
          </a:solidFill>
          <a:ln w="12700" cap="flat" cmpd="sng" algn="ctr">
            <a:solidFill>
              <a:srgbClr val="FFC000">
                <a:shade val="50000"/>
              </a:srgbClr>
            </a:solidFill>
            <a:prstDash val="solid"/>
            <a:miter lim="800000"/>
          </a:ln>
          <a:effectLst/>
        </p:spPr>
        <p:txBody>
          <a:bodyPr wrap="square" lIns="0" rtlCol="0" anchor="ctr">
            <a:noAutofit/>
          </a:bodyPr>
          <a:lstStyle/>
          <a:p>
            <a:pPr marL="182563" indent="-100013"/>
            <a:r>
              <a:rPr lang="en-US" altLang="ja-JP"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(ⅳ)</a:t>
            </a:r>
            <a:r>
              <a:rPr lang="ja-JP" altLang="en-US" sz="700" kern="1200" dirty="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埋設中の状況や背景が写るよう角度を変えた写真も撮影</a:t>
            </a:r>
          </a:p>
        </p:txBody>
      </p:sp>
      <p:pic>
        <p:nvPicPr>
          <p:cNvPr id="29" name="図 28">
            <a:extLst>
              <a:ext uri="{FF2B5EF4-FFF2-40B4-BE49-F238E27FC236}">
                <a16:creationId xmlns:a16="http://schemas.microsoft.com/office/drawing/2014/main" id="{6CC4E9C3-0FF9-3878-705F-BF9807180775}"/>
              </a:ext>
            </a:extLst>
          </p:cNvPr>
          <p:cNvPicPr>
            <a:picLocks noChangeAspect="1"/>
          </p:cNvPicPr>
          <p:nvPr/>
        </p:nvPicPr>
        <p:blipFill>
          <a:blip r:embed="rId17"/>
          <a:stretch>
            <a:fillRect/>
          </a:stretch>
        </p:blipFill>
        <p:spPr>
          <a:xfrm>
            <a:off x="5903416" y="8417943"/>
            <a:ext cx="524800" cy="518400"/>
          </a:xfrm>
          <a:prstGeom prst="rect">
            <a:avLst/>
          </a:prstGeom>
        </p:spPr>
      </p:pic>
    </p:spTree>
    <p:extLst>
      <p:ext uri="{BB962C8B-B14F-4D97-AF65-F5344CB8AC3E}">
        <p14:creationId xmlns:p14="http://schemas.microsoft.com/office/powerpoint/2010/main" val="1557823601"/>
      </p:ext>
    </p:extLst>
  </p:cSld>
  <p:clrMapOvr>
    <a:masterClrMapping/>
  </p:clrMapOvr>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6"/>
          </a:solidFill>
          <a:headEnd type="ova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1147</Words>
  <Application>Microsoft Office PowerPoint</Application>
  <PresentationFormat>画面に合わせる (4:3)</PresentationFormat>
  <Paragraphs>105</Paragraphs>
  <Slides>2</Slides>
  <Notes>2</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Meiryo UI</vt:lpstr>
      <vt:lpstr>ＭＳ Ｐゴシック</vt:lpstr>
      <vt:lpstr>ＭＳ Ｐゴシック 本文</vt:lpstr>
      <vt:lpstr>ＭＳ Ｐ明朝</vt:lpstr>
      <vt:lpstr>ＭＳ 明朝</vt:lpstr>
      <vt:lpstr>メイリオ</vt:lpstr>
      <vt:lpstr>游ゴシック</vt:lpstr>
      <vt:lpstr>Arial</vt:lpstr>
      <vt:lpstr>Calibri</vt:lpstr>
      <vt:lpstr>Century</vt:lpstr>
      <vt:lpstr>1_Office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2025-03-31T06:21:00Z</dcterms:created>
  <dcterms:modified xsi:type="dcterms:W3CDTF">2025-03-31T06:21:03Z</dcterms:modified>
</cp:coreProperties>
</file>