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00" r:id="rId1"/>
  </p:sldMasterIdLst>
  <p:notesMasterIdLst>
    <p:notesMasterId r:id="rId3"/>
  </p:notesMasterIdLst>
  <p:handoutMasterIdLst>
    <p:handoutMasterId r:id="rId4"/>
  </p:handoutMasterIdLst>
  <p:sldIdLst>
    <p:sldId id="474" r:id="rId2"/>
  </p:sldIdLst>
  <p:sldSz cx="6858000" cy="9144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17"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00"/>
    <a:srgbClr val="00AE4D"/>
    <a:srgbClr val="35B558"/>
    <a:srgbClr val="0343AB"/>
    <a:srgbClr val="E5A712"/>
    <a:srgbClr val="32B8B8"/>
    <a:srgbClr val="FFCC66"/>
    <a:srgbClr val="FEF4EC"/>
    <a:srgbClr val="FFFFFF"/>
    <a:srgbClr val="88A9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A0F046-04F0-4ACA-9B95-978BDF7365E5}" v="5" dt="2025-03-31T06:20:28.12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596" y="90"/>
      </p:cViewPr>
      <p:guideLst>
        <p:guide orient="horz" pos="2517"/>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717CDC67-A9E3-42F5-216C-5E0076C8B598}"/>
              </a:ext>
            </a:extLst>
          </p:cNvPr>
          <p:cNvSpPr>
            <a:spLocks noGrp="1"/>
          </p:cNvSpPr>
          <p:nvPr>
            <p:ph type="hdr" sz="quarter"/>
          </p:nvPr>
        </p:nvSpPr>
        <p:spPr>
          <a:xfrm>
            <a:off x="1" y="1"/>
            <a:ext cx="2949575" cy="498475"/>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49D58B11-351F-5765-5E17-7569359BE2A2}"/>
              </a:ext>
            </a:extLst>
          </p:cNvPr>
          <p:cNvSpPr>
            <a:spLocks noGrp="1"/>
          </p:cNvSpPr>
          <p:nvPr>
            <p:ph type="dt" sz="quarter" idx="1"/>
          </p:nvPr>
        </p:nvSpPr>
        <p:spPr>
          <a:xfrm>
            <a:off x="3856039" y="1"/>
            <a:ext cx="2949575" cy="498475"/>
          </a:xfrm>
          <a:prstGeom prst="rect">
            <a:avLst/>
          </a:prstGeom>
        </p:spPr>
        <p:txBody>
          <a:bodyPr vert="horz" lIns="91433" tIns="45716" rIns="91433" bIns="45716" rtlCol="0"/>
          <a:lstStyle>
            <a:lvl1pPr algn="r">
              <a:defRPr sz="1200"/>
            </a:lvl1pPr>
          </a:lstStyle>
          <a:p>
            <a:fld id="{21E88D48-01CC-4BC1-A43C-5FF5A6616BDC}" type="datetimeFigureOut">
              <a:rPr kumimoji="1" lang="ja-JP" altLang="en-US" smtClean="0"/>
              <a:t>2025/3/31</a:t>
            </a:fld>
            <a:endParaRPr kumimoji="1" lang="ja-JP" altLang="en-US"/>
          </a:p>
        </p:txBody>
      </p:sp>
      <p:sp>
        <p:nvSpPr>
          <p:cNvPr id="4" name="フッター プレースホルダー 3">
            <a:extLst>
              <a:ext uri="{FF2B5EF4-FFF2-40B4-BE49-F238E27FC236}">
                <a16:creationId xmlns:a16="http://schemas.microsoft.com/office/drawing/2014/main" id="{1044A93D-EC0C-CE16-C4F8-09B7DA187AD5}"/>
              </a:ext>
            </a:extLst>
          </p:cNvPr>
          <p:cNvSpPr>
            <a:spLocks noGrp="1"/>
          </p:cNvSpPr>
          <p:nvPr>
            <p:ph type="ftr" sz="quarter" idx="2"/>
          </p:nvPr>
        </p:nvSpPr>
        <p:spPr>
          <a:xfrm>
            <a:off x="1" y="9440864"/>
            <a:ext cx="2949575" cy="498475"/>
          </a:xfrm>
          <a:prstGeom prst="rect">
            <a:avLst/>
          </a:prstGeom>
        </p:spPr>
        <p:txBody>
          <a:bodyPr vert="horz" lIns="91433" tIns="45716" rIns="91433" bIns="45716"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A4B3181-D677-64C2-C37E-49FFAD40688F}"/>
              </a:ext>
            </a:extLst>
          </p:cNvPr>
          <p:cNvSpPr>
            <a:spLocks noGrp="1"/>
          </p:cNvSpPr>
          <p:nvPr>
            <p:ph type="sldNum" sz="quarter" idx="3"/>
          </p:nvPr>
        </p:nvSpPr>
        <p:spPr>
          <a:xfrm>
            <a:off x="3856039" y="9440864"/>
            <a:ext cx="2949575" cy="498475"/>
          </a:xfrm>
          <a:prstGeom prst="rect">
            <a:avLst/>
          </a:prstGeom>
        </p:spPr>
        <p:txBody>
          <a:bodyPr vert="horz" lIns="91433" tIns="45716" rIns="91433" bIns="45716" rtlCol="0" anchor="b"/>
          <a:lstStyle>
            <a:lvl1pPr algn="r">
              <a:defRPr sz="1200"/>
            </a:lvl1pPr>
          </a:lstStyle>
          <a:p>
            <a:fld id="{83CD30D7-2633-4598-B56A-9C63F1D071AA}" type="slidenum">
              <a:rPr kumimoji="1" lang="ja-JP" altLang="en-US" smtClean="0"/>
              <a:t>‹#›</a:t>
            </a:fld>
            <a:endParaRPr kumimoji="1" lang="ja-JP" altLang="en-US"/>
          </a:p>
        </p:txBody>
      </p:sp>
    </p:spTree>
    <p:extLst>
      <p:ext uri="{BB962C8B-B14F-4D97-AF65-F5344CB8AC3E}">
        <p14:creationId xmlns:p14="http://schemas.microsoft.com/office/powerpoint/2010/main" val="1840932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6"/>
            <a:ext cx="2949786" cy="496967"/>
          </a:xfrm>
          <a:prstGeom prst="rect">
            <a:avLst/>
          </a:prstGeom>
        </p:spPr>
        <p:txBody>
          <a:bodyPr vert="horz" lIns="91370" tIns="45684" rIns="91370" bIns="4568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6"/>
            <a:ext cx="2949786" cy="496967"/>
          </a:xfrm>
          <a:prstGeom prst="rect">
            <a:avLst/>
          </a:prstGeom>
        </p:spPr>
        <p:txBody>
          <a:bodyPr vert="horz" lIns="91370" tIns="45684" rIns="91370" bIns="45684" rtlCol="0"/>
          <a:lstStyle>
            <a:lvl1pPr algn="r">
              <a:defRPr sz="1200"/>
            </a:lvl1pPr>
          </a:lstStyle>
          <a:p>
            <a:fld id="{5BFCB8B3-7F08-40A3-BAA7-3FD90DB68F70}" type="datetimeFigureOut">
              <a:rPr kumimoji="1" lang="ja-JP" altLang="en-US" smtClean="0"/>
              <a:t>2025/3/31</a:t>
            </a:fld>
            <a:endParaRPr kumimoji="1" lang="ja-JP" altLang="en-US"/>
          </a:p>
        </p:txBody>
      </p:sp>
      <p:sp>
        <p:nvSpPr>
          <p:cNvPr id="4" name="スライド イメージ プレースホルダー 3"/>
          <p:cNvSpPr>
            <a:spLocks noGrp="1" noRot="1" noChangeAspect="1"/>
          </p:cNvSpPr>
          <p:nvPr>
            <p:ph type="sldImg" idx="2"/>
          </p:nvPr>
        </p:nvSpPr>
        <p:spPr>
          <a:xfrm>
            <a:off x="2006600" y="746125"/>
            <a:ext cx="2794000" cy="3725863"/>
          </a:xfrm>
          <a:prstGeom prst="rect">
            <a:avLst/>
          </a:prstGeom>
          <a:noFill/>
          <a:ln w="12700">
            <a:solidFill>
              <a:prstClr val="black"/>
            </a:solidFill>
          </a:ln>
        </p:spPr>
        <p:txBody>
          <a:bodyPr vert="horz" lIns="91370" tIns="45684" rIns="91370" bIns="45684" rtlCol="0" anchor="ctr"/>
          <a:lstStyle/>
          <a:p>
            <a:endParaRPr lang="ja-JP" altLang="en-US"/>
          </a:p>
        </p:txBody>
      </p:sp>
      <p:sp>
        <p:nvSpPr>
          <p:cNvPr id="5" name="ノート プレースホルダー 4"/>
          <p:cNvSpPr>
            <a:spLocks noGrp="1"/>
          </p:cNvSpPr>
          <p:nvPr>
            <p:ph type="body" sz="quarter" idx="3"/>
          </p:nvPr>
        </p:nvSpPr>
        <p:spPr>
          <a:xfrm>
            <a:off x="680721" y="4721188"/>
            <a:ext cx="5445760" cy="4472702"/>
          </a:xfrm>
          <a:prstGeom prst="rect">
            <a:avLst/>
          </a:prstGeom>
        </p:spPr>
        <p:txBody>
          <a:bodyPr vert="horz" lIns="91370" tIns="45684" rIns="91370" bIns="4568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653"/>
            <a:ext cx="2949786" cy="496967"/>
          </a:xfrm>
          <a:prstGeom prst="rect">
            <a:avLst/>
          </a:prstGeom>
        </p:spPr>
        <p:txBody>
          <a:bodyPr vert="horz" lIns="91370" tIns="45684" rIns="91370" bIns="4568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53"/>
            <a:ext cx="2949786" cy="496967"/>
          </a:xfrm>
          <a:prstGeom prst="rect">
            <a:avLst/>
          </a:prstGeom>
        </p:spPr>
        <p:txBody>
          <a:bodyPr vert="horz" lIns="91370" tIns="45684" rIns="91370" bIns="45684" rtlCol="0" anchor="b"/>
          <a:lstStyle>
            <a:lvl1pPr algn="r">
              <a:defRPr sz="1200"/>
            </a:lvl1pPr>
          </a:lstStyle>
          <a:p>
            <a:fld id="{8046D6BF-9581-47F0-A830-1F1001D9D780}" type="slidenum">
              <a:rPr kumimoji="1" lang="ja-JP" altLang="en-US" smtClean="0"/>
              <a:t>‹#›</a:t>
            </a:fld>
            <a:endParaRPr kumimoji="1" lang="ja-JP" altLang="en-US"/>
          </a:p>
        </p:txBody>
      </p:sp>
    </p:spTree>
    <p:extLst>
      <p:ext uri="{BB962C8B-B14F-4D97-AF65-F5344CB8AC3E}">
        <p14:creationId xmlns:p14="http://schemas.microsoft.com/office/powerpoint/2010/main" val="29245093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046D6BF-9581-47F0-A830-1F1001D9D780}" type="slidenum">
              <a:rPr kumimoji="1" lang="ja-JP" altLang="en-US" smtClean="0"/>
              <a:t>1</a:t>
            </a:fld>
            <a:endParaRPr kumimoji="1" lang="ja-JP" altLang="en-US"/>
          </a:p>
        </p:txBody>
      </p:sp>
    </p:spTree>
    <p:extLst>
      <p:ext uri="{BB962C8B-B14F-4D97-AF65-F5344CB8AC3E}">
        <p14:creationId xmlns:p14="http://schemas.microsoft.com/office/powerpoint/2010/main" val="1904842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1144C37-8750-171F-46B9-7A0C4AF134E8}"/>
              </a:ext>
            </a:extLst>
          </p:cNvPr>
          <p:cNvSpPr>
            <a:spLocks noGrp="1"/>
          </p:cNvSpPr>
          <p:nvPr>
            <p:ph type="title" hasCustomPrompt="1"/>
          </p:nvPr>
        </p:nvSpPr>
        <p:spPr>
          <a:xfrm>
            <a:off x="0" y="211803"/>
            <a:ext cx="6858000" cy="578620"/>
          </a:xfrm>
          <a:prstGeom prst="rect">
            <a:avLst/>
          </a:prstGeom>
        </p:spPr>
        <p:txBody>
          <a:bodyPr wrap="none">
            <a:noAutofit/>
          </a:bodyPr>
          <a:lstStyle>
            <a:lvl1pPr>
              <a:defRPr sz="2220">
                <a:latin typeface="Meiryo UI" panose="020B0604030504040204" pitchFamily="50" charset="-128"/>
                <a:ea typeface="Meiryo UI" panose="020B0604030504040204" pitchFamily="50" charset="-128"/>
              </a:defRPr>
            </a:lvl1pPr>
          </a:lstStyle>
          <a:p>
            <a:r>
              <a:rPr kumimoji="1" lang="ja-JP" altLang="en-US"/>
              <a:t>マスタ タイトルの書式設定</a:t>
            </a:r>
          </a:p>
        </p:txBody>
      </p:sp>
      <p:sp>
        <p:nvSpPr>
          <p:cNvPr id="7" name="スライド番号プレースホルダ 5">
            <a:extLst>
              <a:ext uri="{FF2B5EF4-FFF2-40B4-BE49-F238E27FC236}">
                <a16:creationId xmlns:a16="http://schemas.microsoft.com/office/drawing/2014/main" id="{1937B8A2-D205-A6DF-9514-51BA377BD6C5}"/>
              </a:ext>
            </a:extLst>
          </p:cNvPr>
          <p:cNvSpPr>
            <a:spLocks noGrp="1"/>
          </p:cNvSpPr>
          <p:nvPr>
            <p:ph type="sldNum" sz="quarter" idx="12"/>
          </p:nvPr>
        </p:nvSpPr>
        <p:spPr>
          <a:xfrm>
            <a:off x="0" y="8796595"/>
            <a:ext cx="6858000" cy="347405"/>
          </a:xfrm>
          <a:prstGeom prst="rect">
            <a:avLst/>
          </a:prstGeom>
        </p:spPr>
        <p:txBody>
          <a:bodyPr wrap="none"/>
          <a:lstStyle>
            <a:lvl1pPr algn="ctr">
              <a:defRPr>
                <a:solidFill>
                  <a:schemeClr val="tx1"/>
                </a:solidFill>
                <a:latin typeface="メイリオ" panose="020B0604030504040204" pitchFamily="50" charset="-128"/>
                <a:ea typeface="メイリオ" panose="020B0604030504040204" pitchFamily="50" charset="-128"/>
              </a:defRPr>
            </a:lvl1pPr>
          </a:lstStyle>
          <a:p>
            <a:fld id="{D2D8002D-B5B0-4BAC-B1F6-782DDCCE6D9C}" type="slidenum">
              <a:rPr lang="ja-JP" altLang="en-US" smtClean="0"/>
              <a:pPr/>
              <a:t>‹#›</a:t>
            </a:fld>
            <a:endParaRPr lang="ja-JP" altLang="en-US"/>
          </a:p>
        </p:txBody>
      </p:sp>
      <p:cxnSp>
        <p:nvCxnSpPr>
          <p:cNvPr id="8" name="直線コネクタ 7">
            <a:extLst>
              <a:ext uri="{FF2B5EF4-FFF2-40B4-BE49-F238E27FC236}">
                <a16:creationId xmlns:a16="http://schemas.microsoft.com/office/drawing/2014/main" id="{0E5FE75E-A983-7208-25D2-B7085F98A142}"/>
              </a:ext>
            </a:extLst>
          </p:cNvPr>
          <p:cNvCxnSpPr>
            <a:cxnSpLocks/>
          </p:cNvCxnSpPr>
          <p:nvPr userDrawn="1"/>
        </p:nvCxnSpPr>
        <p:spPr>
          <a:xfrm>
            <a:off x="0" y="801352"/>
            <a:ext cx="6858000" cy="0"/>
          </a:xfrm>
          <a:prstGeom prst="line">
            <a:avLst/>
          </a:prstGeom>
          <a:noFill/>
          <a:ln w="63500" cap="flat" cmpd="thickThin" algn="ctr">
            <a:solidFill>
              <a:srgbClr val="70AD47"/>
            </a:solidFill>
            <a:prstDash val="solid"/>
            <a:miter lim="800000"/>
          </a:ln>
          <a:effectLst/>
        </p:spPr>
      </p:cxnSp>
    </p:spTree>
    <p:extLst>
      <p:ext uri="{BB962C8B-B14F-4D97-AF65-F5344CB8AC3E}">
        <p14:creationId xmlns:p14="http://schemas.microsoft.com/office/powerpoint/2010/main" val="2087583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174523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6"/>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40"/>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2343150" y="8475140"/>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40"/>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222707227"/>
      </p:ext>
    </p:extLst>
  </p:cSld>
  <p:clrMap bg1="lt1" tx1="dk1" bg2="lt2" tx2="dk2" accent1="accent1" accent2="accent2" accent3="accent3" accent4="accent4" accent5="accent5" accent6="accent6" hlink="hlink" folHlink="folHlink"/>
  <p:sldLayoutIdLst>
    <p:sldLayoutId id="2147483706" r:id="rId1"/>
    <p:sldLayoutId id="2147483707" r:id="rId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gif"/><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emf"/><Relationship Id="rId17" Type="http://schemas.openxmlformats.org/officeDocument/2006/relationships/image" Target="../media/image15.gif"/><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jpe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E11B19FF-21F9-B593-452A-167DA115B74C}"/>
              </a:ext>
            </a:extLst>
          </p:cNvPr>
          <p:cNvGrpSpPr>
            <a:grpSpLocks noChangeAspect="1"/>
          </p:cNvGrpSpPr>
          <p:nvPr/>
        </p:nvGrpSpPr>
        <p:grpSpPr>
          <a:xfrm>
            <a:off x="1280160" y="3609923"/>
            <a:ext cx="1732910" cy="1732910"/>
            <a:chOff x="7607704" y="1569225"/>
            <a:chExt cx="1722257" cy="1722257"/>
          </a:xfrm>
        </p:grpSpPr>
        <p:pic>
          <p:nvPicPr>
            <p:cNvPr id="1026" name="Picture 2">
              <a:extLst>
                <a:ext uri="{FF2B5EF4-FFF2-40B4-BE49-F238E27FC236}">
                  <a16:creationId xmlns:a16="http://schemas.microsoft.com/office/drawing/2014/main" id="{E091CCE2-FACC-0F9F-B20A-5EF388322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7704" y="1569225"/>
              <a:ext cx="1722257" cy="1722257"/>
            </a:xfrm>
            <a:prstGeom prst="rect">
              <a:avLst/>
            </a:prstGeom>
            <a:noFill/>
            <a:extLst>
              <a:ext uri="{909E8E84-426E-40DD-AFC4-6F175D3DCCD1}">
                <a14:hiddenFill xmlns:a14="http://schemas.microsoft.com/office/drawing/2010/main">
                  <a:solidFill>
                    <a:srgbClr val="FFFFFF"/>
                  </a:solidFill>
                </a14:hiddenFill>
              </a:ext>
            </a:extLst>
          </p:spPr>
        </p:pic>
        <p:sp>
          <p:nvSpPr>
            <p:cNvPr id="16" name="正方形/長方形 15">
              <a:extLst>
                <a:ext uri="{FF2B5EF4-FFF2-40B4-BE49-F238E27FC236}">
                  <a16:creationId xmlns:a16="http://schemas.microsoft.com/office/drawing/2014/main" id="{0AA46008-D292-9511-2844-679964A734E2}"/>
                </a:ext>
              </a:extLst>
            </p:cNvPr>
            <p:cNvSpPr/>
            <p:nvPr/>
          </p:nvSpPr>
          <p:spPr>
            <a:xfrm>
              <a:off x="7993321" y="2222303"/>
              <a:ext cx="895720" cy="2462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900">
                  <a:solidFill>
                    <a:schemeClr val="tx1"/>
                  </a:solidFill>
                  <a:latin typeface="BIZ UDPゴシック" panose="020B0400000000000000" pitchFamily="50" charset="-128"/>
                  <a:ea typeface="BIZ UDPゴシック" panose="020B0400000000000000" pitchFamily="50" charset="-128"/>
                </a:rPr>
                <a:t>証拠書類</a:t>
              </a: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grpSp>
      <p:sp>
        <p:nvSpPr>
          <p:cNvPr id="9" name="正方形/長方形 8">
            <a:extLst>
              <a:ext uri="{FF2B5EF4-FFF2-40B4-BE49-F238E27FC236}">
                <a16:creationId xmlns:a16="http://schemas.microsoft.com/office/drawing/2014/main" id="{CDA9E833-C71E-BBCE-87A1-9BDBE3E02B6C}"/>
              </a:ext>
            </a:extLst>
          </p:cNvPr>
          <p:cNvSpPr/>
          <p:nvPr/>
        </p:nvSpPr>
        <p:spPr>
          <a:xfrm>
            <a:off x="276224" y="272312"/>
            <a:ext cx="6315075" cy="1118337"/>
          </a:xfrm>
          <a:prstGeom prst="rect">
            <a:avLst/>
          </a:prstGeom>
          <a:solidFill>
            <a:srgbClr val="00AE4D"/>
          </a:solidFill>
          <a:ln w="9525">
            <a:no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10" name="グループ化 509">
            <a:extLst>
              <a:ext uri="{FF2B5EF4-FFF2-40B4-BE49-F238E27FC236}">
                <a16:creationId xmlns:a16="http://schemas.microsoft.com/office/drawing/2014/main" id="{8C06140A-B5D4-6E00-99EB-75FF16A7ADC5}"/>
              </a:ext>
            </a:extLst>
          </p:cNvPr>
          <p:cNvGrpSpPr/>
          <p:nvPr/>
        </p:nvGrpSpPr>
        <p:grpSpPr>
          <a:xfrm>
            <a:off x="345204" y="278870"/>
            <a:ext cx="6186163" cy="1104885"/>
            <a:chOff x="345204" y="161924"/>
            <a:chExt cx="6186163" cy="1221832"/>
          </a:xfrm>
        </p:grpSpPr>
        <p:cxnSp>
          <p:nvCxnSpPr>
            <p:cNvPr id="11" name="直線コネクタ 10">
              <a:extLst>
                <a:ext uri="{FF2B5EF4-FFF2-40B4-BE49-F238E27FC236}">
                  <a16:creationId xmlns:a16="http://schemas.microsoft.com/office/drawing/2014/main" id="{C00AFDC3-32E5-A4AA-FE5A-0BF9BCBD6B3E}"/>
                </a:ext>
              </a:extLst>
            </p:cNvPr>
            <p:cNvCxnSpPr/>
            <p:nvPr/>
          </p:nvCxnSpPr>
          <p:spPr>
            <a:xfrm>
              <a:off x="3452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6FCCEA96-46C9-B985-31F9-91411B0E65A9}"/>
                </a:ext>
              </a:extLst>
            </p:cNvPr>
            <p:cNvCxnSpPr/>
            <p:nvPr/>
          </p:nvCxnSpPr>
          <p:spPr>
            <a:xfrm>
              <a:off x="4245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A6B0CE0F-AFC9-C9DB-EC05-DD2A0166967A}"/>
                </a:ext>
              </a:extLst>
            </p:cNvPr>
            <p:cNvCxnSpPr/>
            <p:nvPr/>
          </p:nvCxnSpPr>
          <p:spPr>
            <a:xfrm>
              <a:off x="5038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AA2F466-CF30-37AE-46FE-83379B56FEBC}"/>
                </a:ext>
              </a:extLst>
            </p:cNvPr>
            <p:cNvCxnSpPr/>
            <p:nvPr/>
          </p:nvCxnSpPr>
          <p:spPr>
            <a:xfrm>
              <a:off x="5831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03515B7-CD58-9F73-57C3-BB6D9501BF45}"/>
                </a:ext>
              </a:extLst>
            </p:cNvPr>
            <p:cNvCxnSpPr/>
            <p:nvPr/>
          </p:nvCxnSpPr>
          <p:spPr>
            <a:xfrm>
              <a:off x="6624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5988971A-9DB7-EB1D-3FBD-6CF4FAEA5246}"/>
                </a:ext>
              </a:extLst>
            </p:cNvPr>
            <p:cNvCxnSpPr/>
            <p:nvPr/>
          </p:nvCxnSpPr>
          <p:spPr>
            <a:xfrm>
              <a:off x="7417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7C167F8F-1A37-37E1-9252-F6EB62B441D7}"/>
                </a:ext>
              </a:extLst>
            </p:cNvPr>
            <p:cNvCxnSpPr/>
            <p:nvPr/>
          </p:nvCxnSpPr>
          <p:spPr>
            <a:xfrm>
              <a:off x="8210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CC9C3BA-457E-D92D-A8C6-EF8B85406FE6}"/>
                </a:ext>
              </a:extLst>
            </p:cNvPr>
            <p:cNvCxnSpPr/>
            <p:nvPr/>
          </p:nvCxnSpPr>
          <p:spPr>
            <a:xfrm>
              <a:off x="9003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94FB913-9DB4-0014-CF84-4299A14A6703}"/>
                </a:ext>
              </a:extLst>
            </p:cNvPr>
            <p:cNvCxnSpPr/>
            <p:nvPr/>
          </p:nvCxnSpPr>
          <p:spPr>
            <a:xfrm>
              <a:off x="9796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0712602-5CA2-CF66-8AB4-F3BE0A495EBC}"/>
                </a:ext>
              </a:extLst>
            </p:cNvPr>
            <p:cNvCxnSpPr/>
            <p:nvPr/>
          </p:nvCxnSpPr>
          <p:spPr>
            <a:xfrm>
              <a:off x="10589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51B49566-4F8D-58FD-E676-6B651B6EB2C5}"/>
                </a:ext>
              </a:extLst>
            </p:cNvPr>
            <p:cNvCxnSpPr/>
            <p:nvPr/>
          </p:nvCxnSpPr>
          <p:spPr>
            <a:xfrm>
              <a:off x="11383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0E9B8457-4BA8-3ACC-7E73-24F5B7410C98}"/>
                </a:ext>
              </a:extLst>
            </p:cNvPr>
            <p:cNvCxnSpPr/>
            <p:nvPr/>
          </p:nvCxnSpPr>
          <p:spPr>
            <a:xfrm>
              <a:off x="12176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C948DF50-D549-92ED-0CDD-4489B8F7ADCE}"/>
                </a:ext>
              </a:extLst>
            </p:cNvPr>
            <p:cNvCxnSpPr/>
            <p:nvPr/>
          </p:nvCxnSpPr>
          <p:spPr>
            <a:xfrm>
              <a:off x="12969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2C481E8D-0756-1C3F-085A-47CF516C2932}"/>
                </a:ext>
              </a:extLst>
            </p:cNvPr>
            <p:cNvCxnSpPr/>
            <p:nvPr/>
          </p:nvCxnSpPr>
          <p:spPr>
            <a:xfrm>
              <a:off x="13762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17D288E-4174-0F63-7031-56A3DCA10C46}"/>
                </a:ext>
              </a:extLst>
            </p:cNvPr>
            <p:cNvCxnSpPr/>
            <p:nvPr/>
          </p:nvCxnSpPr>
          <p:spPr>
            <a:xfrm>
              <a:off x="14555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2F248597-3C65-EBB6-9C0F-CC7E0351CD3C}"/>
                </a:ext>
              </a:extLst>
            </p:cNvPr>
            <p:cNvCxnSpPr/>
            <p:nvPr/>
          </p:nvCxnSpPr>
          <p:spPr>
            <a:xfrm>
              <a:off x="15348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C35B7556-0EC1-02CF-BD8B-985AA86E15EA}"/>
                </a:ext>
              </a:extLst>
            </p:cNvPr>
            <p:cNvCxnSpPr/>
            <p:nvPr/>
          </p:nvCxnSpPr>
          <p:spPr>
            <a:xfrm>
              <a:off x="16141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CBDB0A6A-584C-718A-BF67-55877C08F53C}"/>
                </a:ext>
              </a:extLst>
            </p:cNvPr>
            <p:cNvCxnSpPr/>
            <p:nvPr/>
          </p:nvCxnSpPr>
          <p:spPr>
            <a:xfrm>
              <a:off x="16934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91C59857-294A-C87B-D79C-5E9DE915DF20}"/>
                </a:ext>
              </a:extLst>
            </p:cNvPr>
            <p:cNvCxnSpPr/>
            <p:nvPr/>
          </p:nvCxnSpPr>
          <p:spPr>
            <a:xfrm>
              <a:off x="17727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82F41B1-2231-460E-B487-5809B4BA8C08}"/>
                </a:ext>
              </a:extLst>
            </p:cNvPr>
            <p:cNvCxnSpPr/>
            <p:nvPr/>
          </p:nvCxnSpPr>
          <p:spPr>
            <a:xfrm>
              <a:off x="18520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5B3DA03D-F73D-9A25-C377-3E82C4FFA3F4}"/>
                </a:ext>
              </a:extLst>
            </p:cNvPr>
            <p:cNvCxnSpPr/>
            <p:nvPr/>
          </p:nvCxnSpPr>
          <p:spPr>
            <a:xfrm>
              <a:off x="19314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2385E78C-A774-395A-B2D7-AEB0E5116561}"/>
                </a:ext>
              </a:extLst>
            </p:cNvPr>
            <p:cNvCxnSpPr/>
            <p:nvPr/>
          </p:nvCxnSpPr>
          <p:spPr>
            <a:xfrm>
              <a:off x="20107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49BCE933-6777-BA1E-BB36-C145BF7E4FC7}"/>
                </a:ext>
              </a:extLst>
            </p:cNvPr>
            <p:cNvCxnSpPr/>
            <p:nvPr/>
          </p:nvCxnSpPr>
          <p:spPr>
            <a:xfrm>
              <a:off x="20900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C44E0F7-24E4-D72B-621F-50E80CE11444}"/>
                </a:ext>
              </a:extLst>
            </p:cNvPr>
            <p:cNvCxnSpPr/>
            <p:nvPr/>
          </p:nvCxnSpPr>
          <p:spPr>
            <a:xfrm>
              <a:off x="21693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6D78F1B8-56A0-D6B9-5CB4-FCF3526B8B2B}"/>
                </a:ext>
              </a:extLst>
            </p:cNvPr>
            <p:cNvCxnSpPr/>
            <p:nvPr/>
          </p:nvCxnSpPr>
          <p:spPr>
            <a:xfrm>
              <a:off x="22486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0AE23544-BA32-C24D-9668-B190F63E95C2}"/>
                </a:ext>
              </a:extLst>
            </p:cNvPr>
            <p:cNvCxnSpPr/>
            <p:nvPr/>
          </p:nvCxnSpPr>
          <p:spPr>
            <a:xfrm>
              <a:off x="23279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1CEB8F0A-ECC1-2FF4-DAB0-ED9B2C0E6052}"/>
                </a:ext>
              </a:extLst>
            </p:cNvPr>
            <p:cNvCxnSpPr/>
            <p:nvPr/>
          </p:nvCxnSpPr>
          <p:spPr>
            <a:xfrm>
              <a:off x="24072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945607CC-FC67-77FB-F93A-0E9BDEAEF525}"/>
                </a:ext>
              </a:extLst>
            </p:cNvPr>
            <p:cNvCxnSpPr/>
            <p:nvPr/>
          </p:nvCxnSpPr>
          <p:spPr>
            <a:xfrm>
              <a:off x="24865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B5A1BEA6-D08E-8530-8834-61ADC18C7EC2}"/>
                </a:ext>
              </a:extLst>
            </p:cNvPr>
            <p:cNvCxnSpPr/>
            <p:nvPr/>
          </p:nvCxnSpPr>
          <p:spPr>
            <a:xfrm>
              <a:off x="25658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FB613361-495C-0B7C-1266-AFA4C0F859A6}"/>
                </a:ext>
              </a:extLst>
            </p:cNvPr>
            <p:cNvCxnSpPr/>
            <p:nvPr/>
          </p:nvCxnSpPr>
          <p:spPr>
            <a:xfrm>
              <a:off x="26451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F000E8E-5EE8-CCF3-4C1A-BFE02991EE3D}"/>
                </a:ext>
              </a:extLst>
            </p:cNvPr>
            <p:cNvCxnSpPr/>
            <p:nvPr/>
          </p:nvCxnSpPr>
          <p:spPr>
            <a:xfrm>
              <a:off x="27245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708BB5BD-C235-8CE6-0976-3EE18D4FBDE8}"/>
                </a:ext>
              </a:extLst>
            </p:cNvPr>
            <p:cNvCxnSpPr/>
            <p:nvPr/>
          </p:nvCxnSpPr>
          <p:spPr>
            <a:xfrm>
              <a:off x="28038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EC02628D-811B-0F3D-6716-08C1731529A5}"/>
                </a:ext>
              </a:extLst>
            </p:cNvPr>
            <p:cNvCxnSpPr/>
            <p:nvPr/>
          </p:nvCxnSpPr>
          <p:spPr>
            <a:xfrm>
              <a:off x="28831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042B4E80-9E70-FF01-ABA3-8908F6B4254A}"/>
                </a:ext>
              </a:extLst>
            </p:cNvPr>
            <p:cNvCxnSpPr/>
            <p:nvPr/>
          </p:nvCxnSpPr>
          <p:spPr>
            <a:xfrm>
              <a:off x="29624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28CBD894-C5B2-7DEC-FB27-0C70861B0BEA}"/>
                </a:ext>
              </a:extLst>
            </p:cNvPr>
            <p:cNvCxnSpPr/>
            <p:nvPr/>
          </p:nvCxnSpPr>
          <p:spPr>
            <a:xfrm>
              <a:off x="30417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F3B36A7F-20A4-AE5C-9376-0E482F571A4B}"/>
                </a:ext>
              </a:extLst>
            </p:cNvPr>
            <p:cNvCxnSpPr/>
            <p:nvPr/>
          </p:nvCxnSpPr>
          <p:spPr>
            <a:xfrm>
              <a:off x="31210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21192597-2FDA-9A0F-9432-33D33463C59E}"/>
                </a:ext>
              </a:extLst>
            </p:cNvPr>
            <p:cNvCxnSpPr/>
            <p:nvPr/>
          </p:nvCxnSpPr>
          <p:spPr>
            <a:xfrm>
              <a:off x="32003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90613A1E-290A-C94F-1FB9-52EE652A2ABF}"/>
                </a:ext>
              </a:extLst>
            </p:cNvPr>
            <p:cNvCxnSpPr/>
            <p:nvPr/>
          </p:nvCxnSpPr>
          <p:spPr>
            <a:xfrm>
              <a:off x="32796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10B944C5-9A1F-9CF1-043B-675C6254D0CA}"/>
                </a:ext>
              </a:extLst>
            </p:cNvPr>
            <p:cNvCxnSpPr/>
            <p:nvPr/>
          </p:nvCxnSpPr>
          <p:spPr>
            <a:xfrm>
              <a:off x="33589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2270F872-9AEA-CAE8-288E-513AD1ADAEC8}"/>
                </a:ext>
              </a:extLst>
            </p:cNvPr>
            <p:cNvCxnSpPr/>
            <p:nvPr/>
          </p:nvCxnSpPr>
          <p:spPr>
            <a:xfrm>
              <a:off x="34382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1E951D0D-94AA-BFA7-B4B9-579D876DD73D}"/>
                </a:ext>
              </a:extLst>
            </p:cNvPr>
            <p:cNvCxnSpPr/>
            <p:nvPr/>
          </p:nvCxnSpPr>
          <p:spPr>
            <a:xfrm>
              <a:off x="35176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F7A025A8-FF27-D009-B98F-43C5E045DDEB}"/>
                </a:ext>
              </a:extLst>
            </p:cNvPr>
            <p:cNvCxnSpPr/>
            <p:nvPr/>
          </p:nvCxnSpPr>
          <p:spPr>
            <a:xfrm>
              <a:off x="35969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48" name="直線コネクタ 447">
              <a:extLst>
                <a:ext uri="{FF2B5EF4-FFF2-40B4-BE49-F238E27FC236}">
                  <a16:creationId xmlns:a16="http://schemas.microsoft.com/office/drawing/2014/main" id="{A1FEA615-DB88-3ADD-4623-C31AF9427A56}"/>
                </a:ext>
              </a:extLst>
            </p:cNvPr>
            <p:cNvCxnSpPr/>
            <p:nvPr/>
          </p:nvCxnSpPr>
          <p:spPr>
            <a:xfrm>
              <a:off x="36762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7" name="直線コネクタ 456">
              <a:extLst>
                <a:ext uri="{FF2B5EF4-FFF2-40B4-BE49-F238E27FC236}">
                  <a16:creationId xmlns:a16="http://schemas.microsoft.com/office/drawing/2014/main" id="{3DBED801-AB36-EE6C-A3CE-4EABD25E020C}"/>
                </a:ext>
              </a:extLst>
            </p:cNvPr>
            <p:cNvCxnSpPr/>
            <p:nvPr/>
          </p:nvCxnSpPr>
          <p:spPr>
            <a:xfrm>
              <a:off x="37555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58" name="直線コネクタ 457">
              <a:extLst>
                <a:ext uri="{FF2B5EF4-FFF2-40B4-BE49-F238E27FC236}">
                  <a16:creationId xmlns:a16="http://schemas.microsoft.com/office/drawing/2014/main" id="{1B16C783-8111-EF28-310F-55B833BB2CD8}"/>
                </a:ext>
              </a:extLst>
            </p:cNvPr>
            <p:cNvCxnSpPr/>
            <p:nvPr/>
          </p:nvCxnSpPr>
          <p:spPr>
            <a:xfrm>
              <a:off x="38348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3" name="直線コネクタ 462">
              <a:extLst>
                <a:ext uri="{FF2B5EF4-FFF2-40B4-BE49-F238E27FC236}">
                  <a16:creationId xmlns:a16="http://schemas.microsoft.com/office/drawing/2014/main" id="{D17FC208-CAA2-463E-2778-8A7A92581035}"/>
                </a:ext>
              </a:extLst>
            </p:cNvPr>
            <p:cNvCxnSpPr/>
            <p:nvPr/>
          </p:nvCxnSpPr>
          <p:spPr>
            <a:xfrm>
              <a:off x="39141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64" name="直線コネクタ 463">
              <a:extLst>
                <a:ext uri="{FF2B5EF4-FFF2-40B4-BE49-F238E27FC236}">
                  <a16:creationId xmlns:a16="http://schemas.microsoft.com/office/drawing/2014/main" id="{FFAC35BD-D142-3FF2-B5C5-67B77CE15A1F}"/>
                </a:ext>
              </a:extLst>
            </p:cNvPr>
            <p:cNvCxnSpPr/>
            <p:nvPr/>
          </p:nvCxnSpPr>
          <p:spPr>
            <a:xfrm>
              <a:off x="39934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7" name="直線コネクタ 476">
              <a:extLst>
                <a:ext uri="{FF2B5EF4-FFF2-40B4-BE49-F238E27FC236}">
                  <a16:creationId xmlns:a16="http://schemas.microsoft.com/office/drawing/2014/main" id="{18FB9BEB-4BA9-E88A-F980-3F29CA073AFE}"/>
                </a:ext>
              </a:extLst>
            </p:cNvPr>
            <p:cNvCxnSpPr/>
            <p:nvPr/>
          </p:nvCxnSpPr>
          <p:spPr>
            <a:xfrm>
              <a:off x="40727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8" name="直線コネクタ 477">
              <a:extLst>
                <a:ext uri="{FF2B5EF4-FFF2-40B4-BE49-F238E27FC236}">
                  <a16:creationId xmlns:a16="http://schemas.microsoft.com/office/drawing/2014/main" id="{B693C181-9DDA-56B2-DDEA-C02E0C5DA3CF}"/>
                </a:ext>
              </a:extLst>
            </p:cNvPr>
            <p:cNvCxnSpPr/>
            <p:nvPr/>
          </p:nvCxnSpPr>
          <p:spPr>
            <a:xfrm>
              <a:off x="41520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79" name="直線コネクタ 478">
              <a:extLst>
                <a:ext uri="{FF2B5EF4-FFF2-40B4-BE49-F238E27FC236}">
                  <a16:creationId xmlns:a16="http://schemas.microsoft.com/office/drawing/2014/main" id="{CAEB8E90-0AF4-7EEF-AF43-002976D668D8}"/>
                </a:ext>
              </a:extLst>
            </p:cNvPr>
            <p:cNvCxnSpPr/>
            <p:nvPr/>
          </p:nvCxnSpPr>
          <p:spPr>
            <a:xfrm>
              <a:off x="42313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0" name="直線コネクタ 479">
              <a:extLst>
                <a:ext uri="{FF2B5EF4-FFF2-40B4-BE49-F238E27FC236}">
                  <a16:creationId xmlns:a16="http://schemas.microsoft.com/office/drawing/2014/main" id="{18BC82D2-09FB-85ED-7158-29E7947AFBE7}"/>
                </a:ext>
              </a:extLst>
            </p:cNvPr>
            <p:cNvCxnSpPr/>
            <p:nvPr/>
          </p:nvCxnSpPr>
          <p:spPr>
            <a:xfrm>
              <a:off x="43107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1" name="直線コネクタ 480">
              <a:extLst>
                <a:ext uri="{FF2B5EF4-FFF2-40B4-BE49-F238E27FC236}">
                  <a16:creationId xmlns:a16="http://schemas.microsoft.com/office/drawing/2014/main" id="{F3709C78-E6F0-5A45-EBBD-54C5AAE2D45E}"/>
                </a:ext>
              </a:extLst>
            </p:cNvPr>
            <p:cNvCxnSpPr/>
            <p:nvPr/>
          </p:nvCxnSpPr>
          <p:spPr>
            <a:xfrm>
              <a:off x="43900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2" name="直線コネクタ 481">
              <a:extLst>
                <a:ext uri="{FF2B5EF4-FFF2-40B4-BE49-F238E27FC236}">
                  <a16:creationId xmlns:a16="http://schemas.microsoft.com/office/drawing/2014/main" id="{B346F62A-D460-59BA-2C92-876F28E0D463}"/>
                </a:ext>
              </a:extLst>
            </p:cNvPr>
            <p:cNvCxnSpPr/>
            <p:nvPr/>
          </p:nvCxnSpPr>
          <p:spPr>
            <a:xfrm>
              <a:off x="44693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3" name="直線コネクタ 482">
              <a:extLst>
                <a:ext uri="{FF2B5EF4-FFF2-40B4-BE49-F238E27FC236}">
                  <a16:creationId xmlns:a16="http://schemas.microsoft.com/office/drawing/2014/main" id="{5B99FC1F-698C-9427-14E9-5BB52683969D}"/>
                </a:ext>
              </a:extLst>
            </p:cNvPr>
            <p:cNvCxnSpPr/>
            <p:nvPr/>
          </p:nvCxnSpPr>
          <p:spPr>
            <a:xfrm>
              <a:off x="45486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4" name="直線コネクタ 483">
              <a:extLst>
                <a:ext uri="{FF2B5EF4-FFF2-40B4-BE49-F238E27FC236}">
                  <a16:creationId xmlns:a16="http://schemas.microsoft.com/office/drawing/2014/main" id="{4934CDAE-E926-F357-6A23-778DADB8445E}"/>
                </a:ext>
              </a:extLst>
            </p:cNvPr>
            <p:cNvCxnSpPr/>
            <p:nvPr/>
          </p:nvCxnSpPr>
          <p:spPr>
            <a:xfrm>
              <a:off x="46279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5" name="直線コネクタ 484">
              <a:extLst>
                <a:ext uri="{FF2B5EF4-FFF2-40B4-BE49-F238E27FC236}">
                  <a16:creationId xmlns:a16="http://schemas.microsoft.com/office/drawing/2014/main" id="{A6316722-EE4F-67BD-2805-3D4755C721C5}"/>
                </a:ext>
              </a:extLst>
            </p:cNvPr>
            <p:cNvCxnSpPr/>
            <p:nvPr/>
          </p:nvCxnSpPr>
          <p:spPr>
            <a:xfrm>
              <a:off x="47072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6" name="直線コネクタ 485">
              <a:extLst>
                <a:ext uri="{FF2B5EF4-FFF2-40B4-BE49-F238E27FC236}">
                  <a16:creationId xmlns:a16="http://schemas.microsoft.com/office/drawing/2014/main" id="{0B81E197-B13C-9D1E-0289-B0AC4FEB409A}"/>
                </a:ext>
              </a:extLst>
            </p:cNvPr>
            <p:cNvCxnSpPr/>
            <p:nvPr/>
          </p:nvCxnSpPr>
          <p:spPr>
            <a:xfrm>
              <a:off x="47865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7" name="直線コネクタ 486">
              <a:extLst>
                <a:ext uri="{FF2B5EF4-FFF2-40B4-BE49-F238E27FC236}">
                  <a16:creationId xmlns:a16="http://schemas.microsoft.com/office/drawing/2014/main" id="{C3213B29-BFFB-ABE6-D2EA-9F6BE7304274}"/>
                </a:ext>
              </a:extLst>
            </p:cNvPr>
            <p:cNvCxnSpPr/>
            <p:nvPr/>
          </p:nvCxnSpPr>
          <p:spPr>
            <a:xfrm>
              <a:off x="48658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8" name="直線コネクタ 487">
              <a:extLst>
                <a:ext uri="{FF2B5EF4-FFF2-40B4-BE49-F238E27FC236}">
                  <a16:creationId xmlns:a16="http://schemas.microsoft.com/office/drawing/2014/main" id="{318C13D8-C8B9-B387-474B-F113EE464D48}"/>
                </a:ext>
              </a:extLst>
            </p:cNvPr>
            <p:cNvCxnSpPr/>
            <p:nvPr/>
          </p:nvCxnSpPr>
          <p:spPr>
            <a:xfrm>
              <a:off x="49451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89" name="直線コネクタ 488">
              <a:extLst>
                <a:ext uri="{FF2B5EF4-FFF2-40B4-BE49-F238E27FC236}">
                  <a16:creationId xmlns:a16="http://schemas.microsoft.com/office/drawing/2014/main" id="{69636E97-DFBF-B260-16F5-DD136953C66E}"/>
                </a:ext>
              </a:extLst>
            </p:cNvPr>
            <p:cNvCxnSpPr/>
            <p:nvPr/>
          </p:nvCxnSpPr>
          <p:spPr>
            <a:xfrm>
              <a:off x="50244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0" name="直線コネクタ 489">
              <a:extLst>
                <a:ext uri="{FF2B5EF4-FFF2-40B4-BE49-F238E27FC236}">
                  <a16:creationId xmlns:a16="http://schemas.microsoft.com/office/drawing/2014/main" id="{52A104D9-249C-978E-7834-46BF0D47E48A}"/>
                </a:ext>
              </a:extLst>
            </p:cNvPr>
            <p:cNvCxnSpPr/>
            <p:nvPr/>
          </p:nvCxnSpPr>
          <p:spPr>
            <a:xfrm>
              <a:off x="51038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1" name="直線コネクタ 490">
              <a:extLst>
                <a:ext uri="{FF2B5EF4-FFF2-40B4-BE49-F238E27FC236}">
                  <a16:creationId xmlns:a16="http://schemas.microsoft.com/office/drawing/2014/main" id="{4C5356CD-4CE4-B5B8-61E6-884DDF300810}"/>
                </a:ext>
              </a:extLst>
            </p:cNvPr>
            <p:cNvCxnSpPr/>
            <p:nvPr/>
          </p:nvCxnSpPr>
          <p:spPr>
            <a:xfrm>
              <a:off x="51831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2" name="直線コネクタ 491">
              <a:extLst>
                <a:ext uri="{FF2B5EF4-FFF2-40B4-BE49-F238E27FC236}">
                  <a16:creationId xmlns:a16="http://schemas.microsoft.com/office/drawing/2014/main" id="{81849B68-FDEF-2BD2-E9F5-EBA47784D366}"/>
                </a:ext>
              </a:extLst>
            </p:cNvPr>
            <p:cNvCxnSpPr/>
            <p:nvPr/>
          </p:nvCxnSpPr>
          <p:spPr>
            <a:xfrm>
              <a:off x="52624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3" name="直線コネクタ 492">
              <a:extLst>
                <a:ext uri="{FF2B5EF4-FFF2-40B4-BE49-F238E27FC236}">
                  <a16:creationId xmlns:a16="http://schemas.microsoft.com/office/drawing/2014/main" id="{48F29CBF-7283-5BAF-B64A-DE45FB2F7693}"/>
                </a:ext>
              </a:extLst>
            </p:cNvPr>
            <p:cNvCxnSpPr/>
            <p:nvPr/>
          </p:nvCxnSpPr>
          <p:spPr>
            <a:xfrm>
              <a:off x="53417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4" name="直線コネクタ 493">
              <a:extLst>
                <a:ext uri="{FF2B5EF4-FFF2-40B4-BE49-F238E27FC236}">
                  <a16:creationId xmlns:a16="http://schemas.microsoft.com/office/drawing/2014/main" id="{D56B9CBB-49D6-931C-BAF0-14D3B9F6C408}"/>
                </a:ext>
              </a:extLst>
            </p:cNvPr>
            <p:cNvCxnSpPr/>
            <p:nvPr/>
          </p:nvCxnSpPr>
          <p:spPr>
            <a:xfrm>
              <a:off x="54210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5" name="直線コネクタ 494">
              <a:extLst>
                <a:ext uri="{FF2B5EF4-FFF2-40B4-BE49-F238E27FC236}">
                  <a16:creationId xmlns:a16="http://schemas.microsoft.com/office/drawing/2014/main" id="{53FC4A84-CA5E-B146-2EAB-92DEF64AD7B1}"/>
                </a:ext>
              </a:extLst>
            </p:cNvPr>
            <p:cNvCxnSpPr/>
            <p:nvPr/>
          </p:nvCxnSpPr>
          <p:spPr>
            <a:xfrm>
              <a:off x="55003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6" name="直線コネクタ 495">
              <a:extLst>
                <a:ext uri="{FF2B5EF4-FFF2-40B4-BE49-F238E27FC236}">
                  <a16:creationId xmlns:a16="http://schemas.microsoft.com/office/drawing/2014/main" id="{47833900-6A5F-868D-9659-FFB843474FB6}"/>
                </a:ext>
              </a:extLst>
            </p:cNvPr>
            <p:cNvCxnSpPr/>
            <p:nvPr/>
          </p:nvCxnSpPr>
          <p:spPr>
            <a:xfrm>
              <a:off x="55796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7" name="直線コネクタ 496">
              <a:extLst>
                <a:ext uri="{FF2B5EF4-FFF2-40B4-BE49-F238E27FC236}">
                  <a16:creationId xmlns:a16="http://schemas.microsoft.com/office/drawing/2014/main" id="{37CA4BAC-AC0E-12D8-C389-2AF1C8A2AA06}"/>
                </a:ext>
              </a:extLst>
            </p:cNvPr>
            <p:cNvCxnSpPr/>
            <p:nvPr/>
          </p:nvCxnSpPr>
          <p:spPr>
            <a:xfrm>
              <a:off x="56589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8" name="直線コネクタ 497">
              <a:extLst>
                <a:ext uri="{FF2B5EF4-FFF2-40B4-BE49-F238E27FC236}">
                  <a16:creationId xmlns:a16="http://schemas.microsoft.com/office/drawing/2014/main" id="{E3FFF478-4641-7604-300B-7DFD33A8E60D}"/>
                </a:ext>
              </a:extLst>
            </p:cNvPr>
            <p:cNvCxnSpPr/>
            <p:nvPr/>
          </p:nvCxnSpPr>
          <p:spPr>
            <a:xfrm>
              <a:off x="573828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499" name="直線コネクタ 498">
              <a:extLst>
                <a:ext uri="{FF2B5EF4-FFF2-40B4-BE49-F238E27FC236}">
                  <a16:creationId xmlns:a16="http://schemas.microsoft.com/office/drawing/2014/main" id="{D34F76A8-877B-43C5-0095-97DAF3EF4B11}"/>
                </a:ext>
              </a:extLst>
            </p:cNvPr>
            <p:cNvCxnSpPr/>
            <p:nvPr/>
          </p:nvCxnSpPr>
          <p:spPr>
            <a:xfrm>
              <a:off x="581759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0" name="直線コネクタ 499">
              <a:extLst>
                <a:ext uri="{FF2B5EF4-FFF2-40B4-BE49-F238E27FC236}">
                  <a16:creationId xmlns:a16="http://schemas.microsoft.com/office/drawing/2014/main" id="{FB5ECD81-95D0-D56A-1BC0-9963DFBFBCCA}"/>
                </a:ext>
              </a:extLst>
            </p:cNvPr>
            <p:cNvCxnSpPr/>
            <p:nvPr/>
          </p:nvCxnSpPr>
          <p:spPr>
            <a:xfrm>
              <a:off x="589690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1" name="直線コネクタ 500">
              <a:extLst>
                <a:ext uri="{FF2B5EF4-FFF2-40B4-BE49-F238E27FC236}">
                  <a16:creationId xmlns:a16="http://schemas.microsoft.com/office/drawing/2014/main" id="{929379F9-7B41-DD92-E97A-7D9348165AD0}"/>
                </a:ext>
              </a:extLst>
            </p:cNvPr>
            <p:cNvCxnSpPr/>
            <p:nvPr/>
          </p:nvCxnSpPr>
          <p:spPr>
            <a:xfrm>
              <a:off x="597621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2" name="直線コネクタ 501">
              <a:extLst>
                <a:ext uri="{FF2B5EF4-FFF2-40B4-BE49-F238E27FC236}">
                  <a16:creationId xmlns:a16="http://schemas.microsoft.com/office/drawing/2014/main" id="{F48335A0-665D-651B-0DA4-B6ACBA25A4F0}"/>
                </a:ext>
              </a:extLst>
            </p:cNvPr>
            <p:cNvCxnSpPr/>
            <p:nvPr/>
          </p:nvCxnSpPr>
          <p:spPr>
            <a:xfrm>
              <a:off x="605552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3" name="直線コネクタ 502">
              <a:extLst>
                <a:ext uri="{FF2B5EF4-FFF2-40B4-BE49-F238E27FC236}">
                  <a16:creationId xmlns:a16="http://schemas.microsoft.com/office/drawing/2014/main" id="{F5ADBBB7-7833-C848-B078-EF9305EF5E4B}"/>
                </a:ext>
              </a:extLst>
            </p:cNvPr>
            <p:cNvCxnSpPr/>
            <p:nvPr/>
          </p:nvCxnSpPr>
          <p:spPr>
            <a:xfrm>
              <a:off x="613483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4" name="直線コネクタ 503">
              <a:extLst>
                <a:ext uri="{FF2B5EF4-FFF2-40B4-BE49-F238E27FC236}">
                  <a16:creationId xmlns:a16="http://schemas.microsoft.com/office/drawing/2014/main" id="{B3B4AC9F-9392-1720-3F7D-2E8743382497}"/>
                </a:ext>
              </a:extLst>
            </p:cNvPr>
            <p:cNvCxnSpPr/>
            <p:nvPr/>
          </p:nvCxnSpPr>
          <p:spPr>
            <a:xfrm>
              <a:off x="621414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5" name="直線コネクタ 504">
              <a:extLst>
                <a:ext uri="{FF2B5EF4-FFF2-40B4-BE49-F238E27FC236}">
                  <a16:creationId xmlns:a16="http://schemas.microsoft.com/office/drawing/2014/main" id="{1464403D-7D75-4BC5-5A54-DBF19572D2B6}"/>
                </a:ext>
              </a:extLst>
            </p:cNvPr>
            <p:cNvCxnSpPr/>
            <p:nvPr/>
          </p:nvCxnSpPr>
          <p:spPr>
            <a:xfrm>
              <a:off x="629345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6" name="直線コネクタ 505">
              <a:extLst>
                <a:ext uri="{FF2B5EF4-FFF2-40B4-BE49-F238E27FC236}">
                  <a16:creationId xmlns:a16="http://schemas.microsoft.com/office/drawing/2014/main" id="{D690A77A-63DB-462D-9597-ABED32341E0D}"/>
                </a:ext>
              </a:extLst>
            </p:cNvPr>
            <p:cNvCxnSpPr/>
            <p:nvPr/>
          </p:nvCxnSpPr>
          <p:spPr>
            <a:xfrm>
              <a:off x="637276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7" name="直線コネクタ 506">
              <a:extLst>
                <a:ext uri="{FF2B5EF4-FFF2-40B4-BE49-F238E27FC236}">
                  <a16:creationId xmlns:a16="http://schemas.microsoft.com/office/drawing/2014/main" id="{D7B6D8C5-9567-9F21-5B55-D9DF7D069C06}"/>
                </a:ext>
              </a:extLst>
            </p:cNvPr>
            <p:cNvCxnSpPr/>
            <p:nvPr/>
          </p:nvCxnSpPr>
          <p:spPr>
            <a:xfrm>
              <a:off x="6452074"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cxnSp>
          <p:nvCxnSpPr>
            <p:cNvPr id="508" name="直線コネクタ 507">
              <a:extLst>
                <a:ext uri="{FF2B5EF4-FFF2-40B4-BE49-F238E27FC236}">
                  <a16:creationId xmlns:a16="http://schemas.microsoft.com/office/drawing/2014/main" id="{36F53458-E168-EF5F-CA5B-684BD7CDF2BF}"/>
                </a:ext>
              </a:extLst>
            </p:cNvPr>
            <p:cNvCxnSpPr/>
            <p:nvPr/>
          </p:nvCxnSpPr>
          <p:spPr>
            <a:xfrm>
              <a:off x="6531367" y="161924"/>
              <a:ext cx="0" cy="1221832"/>
            </a:xfrm>
            <a:prstGeom prst="line">
              <a:avLst/>
            </a:prstGeom>
            <a:ln w="38100">
              <a:solidFill>
                <a:srgbClr val="35B558"/>
              </a:solidFill>
            </a:ln>
          </p:spPr>
          <p:style>
            <a:lnRef idx="1">
              <a:schemeClr val="accent1"/>
            </a:lnRef>
            <a:fillRef idx="0">
              <a:schemeClr val="accent1"/>
            </a:fillRef>
            <a:effectRef idx="0">
              <a:schemeClr val="accent1"/>
            </a:effectRef>
            <a:fontRef idx="minor">
              <a:schemeClr val="tx1"/>
            </a:fontRef>
          </p:style>
        </p:cxnSp>
      </p:grpSp>
      <p:sp>
        <p:nvSpPr>
          <p:cNvPr id="22" name="正方形/長方形 21">
            <a:extLst>
              <a:ext uri="{FF2B5EF4-FFF2-40B4-BE49-F238E27FC236}">
                <a16:creationId xmlns:a16="http://schemas.microsoft.com/office/drawing/2014/main" id="{17BB42A0-BF36-3483-0210-8FD4E556F6ED}"/>
              </a:ext>
            </a:extLst>
          </p:cNvPr>
          <p:cNvSpPr/>
          <p:nvPr/>
        </p:nvSpPr>
        <p:spPr>
          <a:xfrm>
            <a:off x="253191" y="6256169"/>
            <a:ext cx="3050002" cy="801371"/>
          </a:xfrm>
          <a:prstGeom prst="rect">
            <a:avLst/>
          </a:prstGeom>
          <a:solidFill>
            <a:srgbClr val="FFDD00"/>
          </a:solidFill>
          <a:ln w="9525">
            <a:solidFill>
              <a:schemeClr val="accent6"/>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3" name="正方形/長方形 556">
            <a:extLst>
              <a:ext uri="{FF2B5EF4-FFF2-40B4-BE49-F238E27FC236}">
                <a16:creationId xmlns:a16="http://schemas.microsoft.com/office/drawing/2014/main" id="{288B338C-8266-E82A-DF00-6C919384D8B8}"/>
              </a:ext>
            </a:extLst>
          </p:cNvPr>
          <p:cNvSpPr/>
          <p:nvPr/>
        </p:nvSpPr>
        <p:spPr>
          <a:xfrm>
            <a:off x="3124133" y="5613251"/>
            <a:ext cx="3622613" cy="1595269"/>
          </a:xfrm>
          <a:custGeom>
            <a:avLst/>
            <a:gdLst>
              <a:gd name="connsiteX0" fmla="*/ 0 w 2583548"/>
              <a:gd name="connsiteY0" fmla="*/ 0 h 1663384"/>
              <a:gd name="connsiteX1" fmla="*/ 2583548 w 2583548"/>
              <a:gd name="connsiteY1" fmla="*/ 0 h 1663384"/>
              <a:gd name="connsiteX2" fmla="*/ 2583548 w 2583548"/>
              <a:gd name="connsiteY2" fmla="*/ 1663384 h 1663384"/>
              <a:gd name="connsiteX3" fmla="*/ 0 w 2583548"/>
              <a:gd name="connsiteY3" fmla="*/ 1663384 h 1663384"/>
              <a:gd name="connsiteX4" fmla="*/ 0 w 2583548"/>
              <a:gd name="connsiteY4" fmla="*/ 0 h 1663384"/>
              <a:gd name="connsiteX0" fmla="*/ 0 w 2583548"/>
              <a:gd name="connsiteY0" fmla="*/ 0 h 1663384"/>
              <a:gd name="connsiteX1" fmla="*/ 3266 w 2583548"/>
              <a:gd name="connsiteY1" fmla="*/ 18531 h 1663384"/>
              <a:gd name="connsiteX2" fmla="*/ 2583548 w 2583548"/>
              <a:gd name="connsiteY2" fmla="*/ 0 h 1663384"/>
              <a:gd name="connsiteX3" fmla="*/ 2583548 w 2583548"/>
              <a:gd name="connsiteY3" fmla="*/ 1663384 h 1663384"/>
              <a:gd name="connsiteX4" fmla="*/ 0 w 2583548"/>
              <a:gd name="connsiteY4" fmla="*/ 1663384 h 1663384"/>
              <a:gd name="connsiteX5" fmla="*/ 0 w 2583548"/>
              <a:gd name="connsiteY5" fmla="*/ 0 h 1663384"/>
              <a:gd name="connsiteX0" fmla="*/ 0 w 2869298"/>
              <a:gd name="connsiteY0" fmla="*/ 850900 h 1663384"/>
              <a:gd name="connsiteX1" fmla="*/ 289016 w 2869298"/>
              <a:gd name="connsiteY1" fmla="*/ 18531 h 1663384"/>
              <a:gd name="connsiteX2" fmla="*/ 2869298 w 2869298"/>
              <a:gd name="connsiteY2" fmla="*/ 0 h 1663384"/>
              <a:gd name="connsiteX3" fmla="*/ 2869298 w 2869298"/>
              <a:gd name="connsiteY3" fmla="*/ 1663384 h 1663384"/>
              <a:gd name="connsiteX4" fmla="*/ 285750 w 2869298"/>
              <a:gd name="connsiteY4" fmla="*/ 1663384 h 1663384"/>
              <a:gd name="connsiteX5" fmla="*/ 0 w 2869298"/>
              <a:gd name="connsiteY5" fmla="*/ 850900 h 1663384"/>
              <a:gd name="connsiteX0" fmla="*/ 0 w 2869298"/>
              <a:gd name="connsiteY0" fmla="*/ 850900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850900 h 1663384"/>
              <a:gd name="connsiteX0" fmla="*/ 0 w 2869298"/>
              <a:gd name="connsiteY0" fmla="*/ 667544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667544 h 1663384"/>
              <a:gd name="connsiteX0" fmla="*/ 0 w 2869298"/>
              <a:gd name="connsiteY0" fmla="*/ 939007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939007 h 1663384"/>
              <a:gd name="connsiteX0" fmla="*/ 0 w 2869298"/>
              <a:gd name="connsiteY0" fmla="*/ 939007 h 1663384"/>
              <a:gd name="connsiteX1" fmla="*/ 9616 w 2869298"/>
              <a:gd name="connsiteY1" fmla="*/ 852762 h 1663384"/>
              <a:gd name="connsiteX2" fmla="*/ 2472 w 2869298"/>
              <a:gd name="connsiteY2" fmla="*/ 852762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0 w 2869298"/>
              <a:gd name="connsiteY0" fmla="*/ 939007 h 1663384"/>
              <a:gd name="connsiteX1" fmla="*/ 9616 w 2869298"/>
              <a:gd name="connsiteY1" fmla="*/ 852762 h 1663384"/>
              <a:gd name="connsiteX2" fmla="*/ 26285 w 2869298"/>
              <a:gd name="connsiteY2" fmla="*/ 602731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0 w 2869298"/>
              <a:gd name="connsiteY0" fmla="*/ 939007 h 1663384"/>
              <a:gd name="connsiteX1" fmla="*/ 9616 w 2869298"/>
              <a:gd name="connsiteY1" fmla="*/ 852762 h 1663384"/>
              <a:gd name="connsiteX2" fmla="*/ 292985 w 2869298"/>
              <a:gd name="connsiteY2" fmla="*/ 615431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269784 w 2859682"/>
              <a:gd name="connsiteY0" fmla="*/ 989807 h 1663384"/>
              <a:gd name="connsiteX1" fmla="*/ 0 w 2859682"/>
              <a:gd name="connsiteY1" fmla="*/ 852762 h 1663384"/>
              <a:gd name="connsiteX2" fmla="*/ 283369 w 2859682"/>
              <a:gd name="connsiteY2" fmla="*/ 615431 h 1663384"/>
              <a:gd name="connsiteX3" fmla="*/ 279400 w 2859682"/>
              <a:gd name="connsiteY3" fmla="*/ 18531 h 1663384"/>
              <a:gd name="connsiteX4" fmla="*/ 2859682 w 2859682"/>
              <a:gd name="connsiteY4" fmla="*/ 0 h 1663384"/>
              <a:gd name="connsiteX5" fmla="*/ 2859682 w 2859682"/>
              <a:gd name="connsiteY5" fmla="*/ 1663384 h 1663384"/>
              <a:gd name="connsiteX6" fmla="*/ 276134 w 2859682"/>
              <a:gd name="connsiteY6" fmla="*/ 1663384 h 1663384"/>
              <a:gd name="connsiteX7" fmla="*/ 269784 w 2859682"/>
              <a:gd name="connsiteY7" fmla="*/ 989807 h 1663384"/>
              <a:gd name="connsiteX0" fmla="*/ 1292134 w 3882032"/>
              <a:gd name="connsiteY0" fmla="*/ 989807 h 1663384"/>
              <a:gd name="connsiteX1" fmla="*/ 0 w 3882032"/>
              <a:gd name="connsiteY1" fmla="*/ 744812 h 1663384"/>
              <a:gd name="connsiteX2" fmla="*/ 1305719 w 3882032"/>
              <a:gd name="connsiteY2" fmla="*/ 615431 h 1663384"/>
              <a:gd name="connsiteX3" fmla="*/ 1301750 w 3882032"/>
              <a:gd name="connsiteY3" fmla="*/ 18531 h 1663384"/>
              <a:gd name="connsiteX4" fmla="*/ 3882032 w 3882032"/>
              <a:gd name="connsiteY4" fmla="*/ 0 h 1663384"/>
              <a:gd name="connsiteX5" fmla="*/ 3882032 w 3882032"/>
              <a:gd name="connsiteY5" fmla="*/ 1663384 h 1663384"/>
              <a:gd name="connsiteX6" fmla="*/ 1298484 w 3882032"/>
              <a:gd name="connsiteY6" fmla="*/ 1663384 h 1663384"/>
              <a:gd name="connsiteX7" fmla="*/ 1292134 w 3882032"/>
              <a:gd name="connsiteY7" fmla="*/ 989807 h 1663384"/>
              <a:gd name="connsiteX0" fmla="*/ 349755 w 2939653"/>
              <a:gd name="connsiteY0" fmla="*/ 989807 h 1663384"/>
              <a:gd name="connsiteX1" fmla="*/ 0 w 2939653"/>
              <a:gd name="connsiteY1" fmla="*/ 94027 h 1663384"/>
              <a:gd name="connsiteX2" fmla="*/ 363340 w 2939653"/>
              <a:gd name="connsiteY2" fmla="*/ 615431 h 1663384"/>
              <a:gd name="connsiteX3" fmla="*/ 359371 w 2939653"/>
              <a:gd name="connsiteY3" fmla="*/ 18531 h 1663384"/>
              <a:gd name="connsiteX4" fmla="*/ 2939653 w 2939653"/>
              <a:gd name="connsiteY4" fmla="*/ 0 h 1663384"/>
              <a:gd name="connsiteX5" fmla="*/ 2939653 w 2939653"/>
              <a:gd name="connsiteY5" fmla="*/ 1663384 h 1663384"/>
              <a:gd name="connsiteX6" fmla="*/ 356105 w 2939653"/>
              <a:gd name="connsiteY6" fmla="*/ 1663384 h 1663384"/>
              <a:gd name="connsiteX7" fmla="*/ 349755 w 2939653"/>
              <a:gd name="connsiteY7" fmla="*/ 989807 h 166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9653" h="1663384">
                <a:moveTo>
                  <a:pt x="349755" y="989807"/>
                </a:moveTo>
                <a:lnTo>
                  <a:pt x="0" y="94027"/>
                </a:lnTo>
                <a:lnTo>
                  <a:pt x="363340" y="615431"/>
                </a:lnTo>
                <a:lnTo>
                  <a:pt x="359371" y="18531"/>
                </a:lnTo>
                <a:lnTo>
                  <a:pt x="2939653" y="0"/>
                </a:lnTo>
                <a:lnTo>
                  <a:pt x="2939653" y="1663384"/>
                </a:lnTo>
                <a:lnTo>
                  <a:pt x="356105" y="1663384"/>
                </a:lnTo>
                <a:cubicBezTo>
                  <a:pt x="353988" y="1438858"/>
                  <a:pt x="351872" y="1214333"/>
                  <a:pt x="349755" y="989807"/>
                </a:cubicBezTo>
                <a:close/>
              </a:path>
            </a:pathLst>
          </a:custGeom>
          <a:solidFill>
            <a:srgbClr val="FFDD00"/>
          </a:solidFill>
          <a:ln w="9525">
            <a:solidFill>
              <a:schemeClr val="accent6"/>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7" name="正方形/長方形 556">
            <a:extLst>
              <a:ext uri="{FF2B5EF4-FFF2-40B4-BE49-F238E27FC236}">
                <a16:creationId xmlns:a16="http://schemas.microsoft.com/office/drawing/2014/main" id="{BDBFAC70-7C48-817B-C235-CB89583D599B}"/>
              </a:ext>
            </a:extLst>
          </p:cNvPr>
          <p:cNvSpPr/>
          <p:nvPr/>
        </p:nvSpPr>
        <p:spPr>
          <a:xfrm>
            <a:off x="2782592" y="3601493"/>
            <a:ext cx="3870213" cy="1595269"/>
          </a:xfrm>
          <a:custGeom>
            <a:avLst/>
            <a:gdLst>
              <a:gd name="connsiteX0" fmla="*/ 0 w 2583548"/>
              <a:gd name="connsiteY0" fmla="*/ 0 h 1663384"/>
              <a:gd name="connsiteX1" fmla="*/ 2583548 w 2583548"/>
              <a:gd name="connsiteY1" fmla="*/ 0 h 1663384"/>
              <a:gd name="connsiteX2" fmla="*/ 2583548 w 2583548"/>
              <a:gd name="connsiteY2" fmla="*/ 1663384 h 1663384"/>
              <a:gd name="connsiteX3" fmla="*/ 0 w 2583548"/>
              <a:gd name="connsiteY3" fmla="*/ 1663384 h 1663384"/>
              <a:gd name="connsiteX4" fmla="*/ 0 w 2583548"/>
              <a:gd name="connsiteY4" fmla="*/ 0 h 1663384"/>
              <a:gd name="connsiteX0" fmla="*/ 0 w 2583548"/>
              <a:gd name="connsiteY0" fmla="*/ 0 h 1663384"/>
              <a:gd name="connsiteX1" fmla="*/ 3266 w 2583548"/>
              <a:gd name="connsiteY1" fmla="*/ 18531 h 1663384"/>
              <a:gd name="connsiteX2" fmla="*/ 2583548 w 2583548"/>
              <a:gd name="connsiteY2" fmla="*/ 0 h 1663384"/>
              <a:gd name="connsiteX3" fmla="*/ 2583548 w 2583548"/>
              <a:gd name="connsiteY3" fmla="*/ 1663384 h 1663384"/>
              <a:gd name="connsiteX4" fmla="*/ 0 w 2583548"/>
              <a:gd name="connsiteY4" fmla="*/ 1663384 h 1663384"/>
              <a:gd name="connsiteX5" fmla="*/ 0 w 2583548"/>
              <a:gd name="connsiteY5" fmla="*/ 0 h 1663384"/>
              <a:gd name="connsiteX0" fmla="*/ 0 w 2869298"/>
              <a:gd name="connsiteY0" fmla="*/ 850900 h 1663384"/>
              <a:gd name="connsiteX1" fmla="*/ 289016 w 2869298"/>
              <a:gd name="connsiteY1" fmla="*/ 18531 h 1663384"/>
              <a:gd name="connsiteX2" fmla="*/ 2869298 w 2869298"/>
              <a:gd name="connsiteY2" fmla="*/ 0 h 1663384"/>
              <a:gd name="connsiteX3" fmla="*/ 2869298 w 2869298"/>
              <a:gd name="connsiteY3" fmla="*/ 1663384 h 1663384"/>
              <a:gd name="connsiteX4" fmla="*/ 285750 w 2869298"/>
              <a:gd name="connsiteY4" fmla="*/ 1663384 h 1663384"/>
              <a:gd name="connsiteX5" fmla="*/ 0 w 2869298"/>
              <a:gd name="connsiteY5" fmla="*/ 850900 h 1663384"/>
              <a:gd name="connsiteX0" fmla="*/ 0 w 2869298"/>
              <a:gd name="connsiteY0" fmla="*/ 850900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850900 h 1663384"/>
              <a:gd name="connsiteX0" fmla="*/ 0 w 2869298"/>
              <a:gd name="connsiteY0" fmla="*/ 667544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667544 h 1663384"/>
              <a:gd name="connsiteX0" fmla="*/ 0 w 2869298"/>
              <a:gd name="connsiteY0" fmla="*/ 939007 h 1663384"/>
              <a:gd name="connsiteX1" fmla="*/ 9616 w 2869298"/>
              <a:gd name="connsiteY1" fmla="*/ 852762 h 1663384"/>
              <a:gd name="connsiteX2" fmla="*/ 289016 w 2869298"/>
              <a:gd name="connsiteY2" fmla="*/ 18531 h 1663384"/>
              <a:gd name="connsiteX3" fmla="*/ 2869298 w 2869298"/>
              <a:gd name="connsiteY3" fmla="*/ 0 h 1663384"/>
              <a:gd name="connsiteX4" fmla="*/ 2869298 w 2869298"/>
              <a:gd name="connsiteY4" fmla="*/ 1663384 h 1663384"/>
              <a:gd name="connsiteX5" fmla="*/ 285750 w 2869298"/>
              <a:gd name="connsiteY5" fmla="*/ 1663384 h 1663384"/>
              <a:gd name="connsiteX6" fmla="*/ 0 w 2869298"/>
              <a:gd name="connsiteY6" fmla="*/ 939007 h 1663384"/>
              <a:gd name="connsiteX0" fmla="*/ 0 w 2869298"/>
              <a:gd name="connsiteY0" fmla="*/ 939007 h 1663384"/>
              <a:gd name="connsiteX1" fmla="*/ 9616 w 2869298"/>
              <a:gd name="connsiteY1" fmla="*/ 852762 h 1663384"/>
              <a:gd name="connsiteX2" fmla="*/ 2472 w 2869298"/>
              <a:gd name="connsiteY2" fmla="*/ 852762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0 w 2869298"/>
              <a:gd name="connsiteY0" fmla="*/ 939007 h 1663384"/>
              <a:gd name="connsiteX1" fmla="*/ 9616 w 2869298"/>
              <a:gd name="connsiteY1" fmla="*/ 852762 h 1663384"/>
              <a:gd name="connsiteX2" fmla="*/ 26285 w 2869298"/>
              <a:gd name="connsiteY2" fmla="*/ 602731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0 w 2869298"/>
              <a:gd name="connsiteY0" fmla="*/ 939007 h 1663384"/>
              <a:gd name="connsiteX1" fmla="*/ 9616 w 2869298"/>
              <a:gd name="connsiteY1" fmla="*/ 852762 h 1663384"/>
              <a:gd name="connsiteX2" fmla="*/ 292985 w 2869298"/>
              <a:gd name="connsiteY2" fmla="*/ 615431 h 1663384"/>
              <a:gd name="connsiteX3" fmla="*/ 289016 w 2869298"/>
              <a:gd name="connsiteY3" fmla="*/ 18531 h 1663384"/>
              <a:gd name="connsiteX4" fmla="*/ 2869298 w 2869298"/>
              <a:gd name="connsiteY4" fmla="*/ 0 h 1663384"/>
              <a:gd name="connsiteX5" fmla="*/ 2869298 w 2869298"/>
              <a:gd name="connsiteY5" fmla="*/ 1663384 h 1663384"/>
              <a:gd name="connsiteX6" fmla="*/ 285750 w 2869298"/>
              <a:gd name="connsiteY6" fmla="*/ 1663384 h 1663384"/>
              <a:gd name="connsiteX7" fmla="*/ 0 w 2869298"/>
              <a:gd name="connsiteY7" fmla="*/ 939007 h 1663384"/>
              <a:gd name="connsiteX0" fmla="*/ 269784 w 2859682"/>
              <a:gd name="connsiteY0" fmla="*/ 989807 h 1663384"/>
              <a:gd name="connsiteX1" fmla="*/ 0 w 2859682"/>
              <a:gd name="connsiteY1" fmla="*/ 852762 h 1663384"/>
              <a:gd name="connsiteX2" fmla="*/ 283369 w 2859682"/>
              <a:gd name="connsiteY2" fmla="*/ 615431 h 1663384"/>
              <a:gd name="connsiteX3" fmla="*/ 279400 w 2859682"/>
              <a:gd name="connsiteY3" fmla="*/ 18531 h 1663384"/>
              <a:gd name="connsiteX4" fmla="*/ 2859682 w 2859682"/>
              <a:gd name="connsiteY4" fmla="*/ 0 h 1663384"/>
              <a:gd name="connsiteX5" fmla="*/ 2859682 w 2859682"/>
              <a:gd name="connsiteY5" fmla="*/ 1663384 h 1663384"/>
              <a:gd name="connsiteX6" fmla="*/ 276134 w 2859682"/>
              <a:gd name="connsiteY6" fmla="*/ 1663384 h 1663384"/>
              <a:gd name="connsiteX7" fmla="*/ 269784 w 2859682"/>
              <a:gd name="connsiteY7" fmla="*/ 989807 h 1663384"/>
              <a:gd name="connsiteX0" fmla="*/ 1292134 w 3882032"/>
              <a:gd name="connsiteY0" fmla="*/ 989807 h 1663384"/>
              <a:gd name="connsiteX1" fmla="*/ 0 w 3882032"/>
              <a:gd name="connsiteY1" fmla="*/ 744812 h 1663384"/>
              <a:gd name="connsiteX2" fmla="*/ 1305719 w 3882032"/>
              <a:gd name="connsiteY2" fmla="*/ 615431 h 1663384"/>
              <a:gd name="connsiteX3" fmla="*/ 1301750 w 3882032"/>
              <a:gd name="connsiteY3" fmla="*/ 18531 h 1663384"/>
              <a:gd name="connsiteX4" fmla="*/ 3882032 w 3882032"/>
              <a:gd name="connsiteY4" fmla="*/ 0 h 1663384"/>
              <a:gd name="connsiteX5" fmla="*/ 3882032 w 3882032"/>
              <a:gd name="connsiteY5" fmla="*/ 1663384 h 1663384"/>
              <a:gd name="connsiteX6" fmla="*/ 1298484 w 3882032"/>
              <a:gd name="connsiteY6" fmla="*/ 1663384 h 1663384"/>
              <a:gd name="connsiteX7" fmla="*/ 1292134 w 3882032"/>
              <a:gd name="connsiteY7" fmla="*/ 989807 h 166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2032" h="1663384">
                <a:moveTo>
                  <a:pt x="1292134" y="989807"/>
                </a:moveTo>
                <a:lnTo>
                  <a:pt x="0" y="744812"/>
                </a:lnTo>
                <a:lnTo>
                  <a:pt x="1305719" y="615431"/>
                </a:lnTo>
                <a:lnTo>
                  <a:pt x="1301750" y="18531"/>
                </a:lnTo>
                <a:lnTo>
                  <a:pt x="3882032" y="0"/>
                </a:lnTo>
                <a:lnTo>
                  <a:pt x="3882032" y="1663384"/>
                </a:lnTo>
                <a:lnTo>
                  <a:pt x="1298484" y="1663384"/>
                </a:lnTo>
                <a:cubicBezTo>
                  <a:pt x="1296367" y="1438858"/>
                  <a:pt x="1294251" y="1214333"/>
                  <a:pt x="1292134" y="989807"/>
                </a:cubicBezTo>
                <a:close/>
              </a:path>
            </a:pathLst>
          </a:custGeom>
          <a:solidFill>
            <a:srgbClr val="FFDD00"/>
          </a:solidFill>
          <a:ln w="9525">
            <a:solidFill>
              <a:schemeClr val="accent6"/>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bject 2"/>
          <p:cNvSpPr/>
          <p:nvPr/>
        </p:nvSpPr>
        <p:spPr>
          <a:xfrm>
            <a:off x="506937" y="8927842"/>
            <a:ext cx="4788000" cy="3455"/>
          </a:xfrm>
          <a:custGeom>
            <a:avLst/>
            <a:gdLst/>
            <a:ahLst/>
            <a:cxnLst/>
            <a:rect l="l" t="t" r="r" b="b"/>
            <a:pathLst>
              <a:path w="9611995" h="5715">
                <a:moveTo>
                  <a:pt x="9611995" y="0"/>
                </a:moveTo>
                <a:lnTo>
                  <a:pt x="0" y="0"/>
                </a:lnTo>
                <a:lnTo>
                  <a:pt x="0" y="5461"/>
                </a:lnTo>
                <a:lnTo>
                  <a:pt x="9611995" y="5461"/>
                </a:lnTo>
                <a:lnTo>
                  <a:pt x="9611995" y="0"/>
                </a:lnTo>
                <a:close/>
              </a:path>
            </a:pathLst>
          </a:custGeom>
          <a:solidFill>
            <a:srgbClr val="231F20"/>
          </a:solidFill>
        </p:spPr>
        <p:txBody>
          <a:bodyPr wrap="square" lIns="0" tIns="0" rIns="0" bIns="0" rtlCol="0"/>
          <a:lstStyle/>
          <a:p>
            <a:endParaRPr sz="1088"/>
          </a:p>
        </p:txBody>
      </p:sp>
      <p:grpSp>
        <p:nvGrpSpPr>
          <p:cNvPr id="262" name="object 262"/>
          <p:cNvGrpSpPr/>
          <p:nvPr/>
        </p:nvGrpSpPr>
        <p:grpSpPr>
          <a:xfrm>
            <a:off x="259541" y="1723025"/>
            <a:ext cx="5330493" cy="2083322"/>
            <a:chOff x="3781501" y="6098947"/>
            <a:chExt cx="3096260" cy="2157096"/>
          </a:xfrm>
        </p:grpSpPr>
        <p:sp>
          <p:nvSpPr>
            <p:cNvPr id="263" name="object 263"/>
            <p:cNvSpPr/>
            <p:nvPr/>
          </p:nvSpPr>
          <p:spPr>
            <a:xfrm>
              <a:off x="3787852" y="6105310"/>
              <a:ext cx="3083559" cy="2138046"/>
            </a:xfrm>
            <a:custGeom>
              <a:avLst/>
              <a:gdLst/>
              <a:ahLst/>
              <a:cxnLst/>
              <a:rect l="l" t="t" r="r" b="b"/>
              <a:pathLst>
                <a:path w="3083559" h="2138045">
                  <a:moveTo>
                    <a:pt x="3083293" y="0"/>
                  </a:moveTo>
                  <a:lnTo>
                    <a:pt x="0" y="0"/>
                  </a:lnTo>
                  <a:lnTo>
                    <a:pt x="0" y="1896605"/>
                  </a:lnTo>
                  <a:lnTo>
                    <a:pt x="656869" y="1896605"/>
                  </a:lnTo>
                  <a:lnTo>
                    <a:pt x="658964" y="1897799"/>
                  </a:lnTo>
                  <a:lnTo>
                    <a:pt x="660107" y="1899780"/>
                  </a:lnTo>
                  <a:lnTo>
                    <a:pt x="797547" y="2137829"/>
                  </a:lnTo>
                  <a:lnTo>
                    <a:pt x="936129" y="1897799"/>
                  </a:lnTo>
                  <a:lnTo>
                    <a:pt x="938225" y="1896605"/>
                  </a:lnTo>
                  <a:lnTo>
                    <a:pt x="3083293" y="1896605"/>
                  </a:lnTo>
                  <a:lnTo>
                    <a:pt x="3083293" y="0"/>
                  </a:lnTo>
                  <a:close/>
                </a:path>
              </a:pathLst>
            </a:custGeom>
            <a:solidFill>
              <a:srgbClr val="FFDD00"/>
            </a:solidFill>
          </p:spPr>
          <p:txBody>
            <a:bodyPr wrap="square" lIns="0" tIns="0" rIns="0" bIns="0" rtlCol="0"/>
            <a:lstStyle/>
            <a:p>
              <a:endParaRPr sz="1088"/>
            </a:p>
          </p:txBody>
        </p:sp>
        <p:sp>
          <p:nvSpPr>
            <p:cNvPr id="264" name="object 264"/>
            <p:cNvSpPr/>
            <p:nvPr/>
          </p:nvSpPr>
          <p:spPr>
            <a:xfrm>
              <a:off x="3781501" y="6098946"/>
              <a:ext cx="3096260" cy="2157095"/>
            </a:xfrm>
            <a:custGeom>
              <a:avLst/>
              <a:gdLst/>
              <a:ahLst/>
              <a:cxnLst/>
              <a:rect l="l" t="t" r="r" b="b"/>
              <a:pathLst>
                <a:path w="3096259" h="2157095">
                  <a:moveTo>
                    <a:pt x="3095993" y="0"/>
                  </a:moveTo>
                  <a:lnTo>
                    <a:pt x="0" y="0"/>
                  </a:lnTo>
                  <a:lnTo>
                    <a:pt x="0" y="1909318"/>
                  </a:lnTo>
                  <a:lnTo>
                    <a:pt x="660946" y="1909318"/>
                  </a:lnTo>
                  <a:lnTo>
                    <a:pt x="803897" y="2156904"/>
                  </a:lnTo>
                  <a:lnTo>
                    <a:pt x="818576" y="2131479"/>
                  </a:lnTo>
                  <a:lnTo>
                    <a:pt x="803897" y="2131479"/>
                  </a:lnTo>
                  <a:lnTo>
                    <a:pt x="669683" y="1899031"/>
                  </a:lnTo>
                  <a:lnTo>
                    <a:pt x="665492" y="1896605"/>
                  </a:lnTo>
                  <a:lnTo>
                    <a:pt x="12700" y="1896605"/>
                  </a:lnTo>
                  <a:lnTo>
                    <a:pt x="12700" y="12712"/>
                  </a:lnTo>
                  <a:lnTo>
                    <a:pt x="3095993" y="12712"/>
                  </a:lnTo>
                  <a:lnTo>
                    <a:pt x="3095993" y="0"/>
                  </a:lnTo>
                  <a:close/>
                </a:path>
                <a:path w="3096259" h="2157095">
                  <a:moveTo>
                    <a:pt x="3095993" y="12712"/>
                  </a:moveTo>
                  <a:lnTo>
                    <a:pt x="3083293" y="12712"/>
                  </a:lnTo>
                  <a:lnTo>
                    <a:pt x="3083293" y="1896605"/>
                  </a:lnTo>
                  <a:lnTo>
                    <a:pt x="942301" y="1896605"/>
                  </a:lnTo>
                  <a:lnTo>
                    <a:pt x="938110" y="1899031"/>
                  </a:lnTo>
                  <a:lnTo>
                    <a:pt x="803897" y="2131479"/>
                  </a:lnTo>
                  <a:lnTo>
                    <a:pt x="818576" y="2131479"/>
                  </a:lnTo>
                  <a:lnTo>
                    <a:pt x="946835" y="1909318"/>
                  </a:lnTo>
                  <a:lnTo>
                    <a:pt x="3095993" y="1909318"/>
                  </a:lnTo>
                  <a:lnTo>
                    <a:pt x="3095993" y="12712"/>
                  </a:lnTo>
                  <a:close/>
                </a:path>
              </a:pathLst>
            </a:custGeom>
            <a:solidFill>
              <a:srgbClr val="E5A712"/>
            </a:solidFill>
          </p:spPr>
          <p:txBody>
            <a:bodyPr wrap="square" lIns="0" tIns="0" rIns="0" bIns="0" rtlCol="0"/>
            <a:lstStyle/>
            <a:p>
              <a:endParaRPr sz="1088"/>
            </a:p>
          </p:txBody>
        </p:sp>
      </p:grpSp>
      <p:grpSp>
        <p:nvGrpSpPr>
          <p:cNvPr id="319" name="object 319"/>
          <p:cNvGrpSpPr/>
          <p:nvPr/>
        </p:nvGrpSpPr>
        <p:grpSpPr>
          <a:xfrm>
            <a:off x="469706" y="7267323"/>
            <a:ext cx="5821910" cy="1084216"/>
            <a:chOff x="518998" y="2355265"/>
            <a:chExt cx="9630410" cy="3602990"/>
          </a:xfrm>
        </p:grpSpPr>
        <p:sp>
          <p:nvSpPr>
            <p:cNvPr id="320" name="object 320"/>
            <p:cNvSpPr/>
            <p:nvPr/>
          </p:nvSpPr>
          <p:spPr>
            <a:xfrm>
              <a:off x="528002" y="2364270"/>
              <a:ext cx="9611995" cy="3584575"/>
            </a:xfrm>
            <a:custGeom>
              <a:avLst/>
              <a:gdLst/>
              <a:ahLst/>
              <a:cxnLst/>
              <a:rect l="l" t="t" r="r" b="b"/>
              <a:pathLst>
                <a:path w="9611995" h="3584575">
                  <a:moveTo>
                    <a:pt x="9611995" y="0"/>
                  </a:moveTo>
                  <a:lnTo>
                    <a:pt x="0" y="0"/>
                  </a:lnTo>
                  <a:lnTo>
                    <a:pt x="0" y="3584536"/>
                  </a:lnTo>
                  <a:lnTo>
                    <a:pt x="9611995" y="3584536"/>
                  </a:lnTo>
                  <a:lnTo>
                    <a:pt x="9611995" y="0"/>
                  </a:lnTo>
                  <a:close/>
                </a:path>
              </a:pathLst>
            </a:custGeom>
            <a:solidFill>
              <a:srgbClr val="FFDD00"/>
            </a:solidFill>
          </p:spPr>
          <p:txBody>
            <a:bodyPr wrap="square" lIns="0" tIns="0" rIns="0" bIns="0" rtlCol="0"/>
            <a:lstStyle/>
            <a:p>
              <a:endParaRPr sz="1088"/>
            </a:p>
          </p:txBody>
        </p:sp>
        <p:sp>
          <p:nvSpPr>
            <p:cNvPr id="321" name="object 321"/>
            <p:cNvSpPr/>
            <p:nvPr/>
          </p:nvSpPr>
          <p:spPr>
            <a:xfrm>
              <a:off x="518998" y="2355265"/>
              <a:ext cx="9630410" cy="3602990"/>
            </a:xfrm>
            <a:custGeom>
              <a:avLst/>
              <a:gdLst/>
              <a:ahLst/>
              <a:cxnLst/>
              <a:rect l="l" t="t" r="r" b="b"/>
              <a:pathLst>
                <a:path w="9630410" h="3602990">
                  <a:moveTo>
                    <a:pt x="9623374" y="0"/>
                  </a:moveTo>
                  <a:lnTo>
                    <a:pt x="6629" y="0"/>
                  </a:lnTo>
                  <a:lnTo>
                    <a:pt x="4317" y="952"/>
                  </a:lnTo>
                  <a:lnTo>
                    <a:pt x="965" y="4305"/>
                  </a:lnTo>
                  <a:lnTo>
                    <a:pt x="0" y="6629"/>
                  </a:lnTo>
                  <a:lnTo>
                    <a:pt x="0" y="3595916"/>
                  </a:lnTo>
                  <a:lnTo>
                    <a:pt x="965" y="3598227"/>
                  </a:lnTo>
                  <a:lnTo>
                    <a:pt x="4317" y="3601580"/>
                  </a:lnTo>
                  <a:lnTo>
                    <a:pt x="6629" y="3602545"/>
                  </a:lnTo>
                  <a:lnTo>
                    <a:pt x="9623374" y="3602545"/>
                  </a:lnTo>
                  <a:lnTo>
                    <a:pt x="9625685" y="3601580"/>
                  </a:lnTo>
                  <a:lnTo>
                    <a:pt x="9629038" y="3598227"/>
                  </a:lnTo>
                  <a:lnTo>
                    <a:pt x="9630003" y="3595916"/>
                  </a:lnTo>
                  <a:lnTo>
                    <a:pt x="9630003" y="3593541"/>
                  </a:lnTo>
                  <a:lnTo>
                    <a:pt x="9611995" y="3593541"/>
                  </a:lnTo>
                  <a:lnTo>
                    <a:pt x="9611995" y="3584549"/>
                  </a:lnTo>
                  <a:lnTo>
                    <a:pt x="17995" y="3584549"/>
                  </a:lnTo>
                  <a:lnTo>
                    <a:pt x="17995" y="17995"/>
                  </a:lnTo>
                  <a:lnTo>
                    <a:pt x="9630003" y="17995"/>
                  </a:lnTo>
                  <a:lnTo>
                    <a:pt x="9630003" y="6629"/>
                  </a:lnTo>
                  <a:lnTo>
                    <a:pt x="9629038" y="4305"/>
                  </a:lnTo>
                  <a:lnTo>
                    <a:pt x="9625685" y="952"/>
                  </a:lnTo>
                  <a:lnTo>
                    <a:pt x="9623374" y="0"/>
                  </a:lnTo>
                  <a:close/>
                </a:path>
                <a:path w="9630410" h="3602990">
                  <a:moveTo>
                    <a:pt x="9630003" y="17995"/>
                  </a:moveTo>
                  <a:lnTo>
                    <a:pt x="9611995" y="17995"/>
                  </a:lnTo>
                  <a:lnTo>
                    <a:pt x="9611995" y="3593541"/>
                  </a:lnTo>
                  <a:lnTo>
                    <a:pt x="9620999" y="3593541"/>
                  </a:lnTo>
                  <a:lnTo>
                    <a:pt x="9620999" y="3584549"/>
                  </a:lnTo>
                  <a:lnTo>
                    <a:pt x="9630003" y="3584549"/>
                  </a:lnTo>
                  <a:lnTo>
                    <a:pt x="9630003" y="17995"/>
                  </a:lnTo>
                  <a:close/>
                </a:path>
                <a:path w="9630410" h="3602990">
                  <a:moveTo>
                    <a:pt x="9630003" y="3584549"/>
                  </a:moveTo>
                  <a:lnTo>
                    <a:pt x="9620999" y="3584549"/>
                  </a:lnTo>
                  <a:lnTo>
                    <a:pt x="9620999" y="3593541"/>
                  </a:lnTo>
                  <a:lnTo>
                    <a:pt x="9630003" y="3593541"/>
                  </a:lnTo>
                  <a:lnTo>
                    <a:pt x="9630003" y="3584549"/>
                  </a:lnTo>
                  <a:close/>
                </a:path>
              </a:pathLst>
            </a:custGeom>
            <a:solidFill>
              <a:srgbClr val="E5A712"/>
            </a:solidFill>
          </p:spPr>
          <p:txBody>
            <a:bodyPr wrap="square" lIns="0" tIns="0" rIns="0" bIns="0" rtlCol="0"/>
            <a:lstStyle/>
            <a:p>
              <a:endParaRPr sz="1088"/>
            </a:p>
          </p:txBody>
        </p:sp>
      </p:grpSp>
      <p:sp>
        <p:nvSpPr>
          <p:cNvPr id="337" name="object 337"/>
          <p:cNvSpPr/>
          <p:nvPr/>
        </p:nvSpPr>
        <p:spPr>
          <a:xfrm>
            <a:off x="476650" y="8391642"/>
            <a:ext cx="4824000" cy="152400"/>
          </a:xfrm>
          <a:custGeom>
            <a:avLst/>
            <a:gdLst/>
            <a:ahLst/>
            <a:cxnLst/>
            <a:rect l="l" t="t" r="r" b="b"/>
            <a:pathLst>
              <a:path w="9611995" h="252095">
                <a:moveTo>
                  <a:pt x="9611995" y="0"/>
                </a:moveTo>
                <a:lnTo>
                  <a:pt x="0" y="0"/>
                </a:lnTo>
                <a:lnTo>
                  <a:pt x="0" y="251993"/>
                </a:lnTo>
                <a:lnTo>
                  <a:pt x="9611995" y="251993"/>
                </a:lnTo>
                <a:lnTo>
                  <a:pt x="9611995" y="0"/>
                </a:lnTo>
                <a:close/>
              </a:path>
            </a:pathLst>
          </a:custGeom>
          <a:solidFill>
            <a:srgbClr val="231F20"/>
          </a:solidFill>
        </p:spPr>
        <p:txBody>
          <a:bodyPr wrap="square" lIns="0" tIns="0" rIns="0" bIns="0" rtlCol="0"/>
          <a:lstStyle/>
          <a:p>
            <a:endParaRPr sz="1088"/>
          </a:p>
        </p:txBody>
      </p:sp>
      <p:sp>
        <p:nvSpPr>
          <p:cNvPr id="399" name="テキスト ボックス 398">
            <a:extLst>
              <a:ext uri="{FF2B5EF4-FFF2-40B4-BE49-F238E27FC236}">
                <a16:creationId xmlns:a16="http://schemas.microsoft.com/office/drawing/2014/main" id="{314EBFD3-E809-AB98-9827-34962DAD2BA0}"/>
              </a:ext>
            </a:extLst>
          </p:cNvPr>
          <p:cNvSpPr txBox="1"/>
          <p:nvPr/>
        </p:nvSpPr>
        <p:spPr>
          <a:xfrm>
            <a:off x="715395" y="7596563"/>
            <a:ext cx="5333288" cy="492443"/>
          </a:xfrm>
          <a:prstGeom prst="rect">
            <a:avLst/>
          </a:prstGeom>
          <a:noFill/>
        </p:spPr>
        <p:txBody>
          <a:bodyPr wrap="square" rtlCol="0">
            <a:spAutoFit/>
          </a:bodyPr>
          <a:lstStyle/>
          <a:p>
            <a:r>
              <a:rPr lang="ja-JP" altLang="en-US" sz="1300" b="1">
                <a:latin typeface="ＭＳ Ｐゴシック" panose="020B0600070205080204" pitchFamily="50" charset="-128"/>
                <a:ea typeface="ＭＳ Ｐゴシック" panose="020B0600070205080204" pitchFamily="50" charset="-128"/>
              </a:rPr>
              <a:t>証拠写真や証拠物のほか申請内容に不備がある場合、交付金を受け取ることができないのでご注意ください</a:t>
            </a:r>
            <a:endParaRPr kumimoji="1" lang="ja-JP" altLang="en-US" sz="1300">
              <a:solidFill>
                <a:schemeClr val="bg1"/>
              </a:solidFill>
              <a:latin typeface="ＭＳ Ｐゴシック" panose="020B0600070205080204" pitchFamily="50" charset="-128"/>
              <a:ea typeface="ＭＳ Ｐゴシック" panose="020B0600070205080204" pitchFamily="50" charset="-128"/>
            </a:endParaRPr>
          </a:p>
        </p:txBody>
      </p:sp>
      <p:sp>
        <p:nvSpPr>
          <p:cNvPr id="400" name="テキスト ボックス 399">
            <a:extLst>
              <a:ext uri="{FF2B5EF4-FFF2-40B4-BE49-F238E27FC236}">
                <a16:creationId xmlns:a16="http://schemas.microsoft.com/office/drawing/2014/main" id="{9A5EE1A3-BF4A-CF61-B02A-A89814DC6496}"/>
              </a:ext>
            </a:extLst>
          </p:cNvPr>
          <p:cNvSpPr txBox="1"/>
          <p:nvPr/>
        </p:nvSpPr>
        <p:spPr>
          <a:xfrm>
            <a:off x="839374" y="8037635"/>
            <a:ext cx="5493525" cy="261610"/>
          </a:xfrm>
          <a:prstGeom prst="rect">
            <a:avLst/>
          </a:prstGeom>
          <a:noFill/>
        </p:spPr>
        <p:txBody>
          <a:bodyPr wrap="square" rtlCol="0">
            <a:spAutoFit/>
          </a:bodyPr>
          <a:lstStyle/>
          <a:p>
            <a:r>
              <a:rPr lang="ja-JP" altLang="en-US" sz="1100">
                <a:latin typeface="ＭＳ Ｐ明朝" panose="02020600040205080304" pitchFamily="18" charset="-128"/>
                <a:ea typeface="ＭＳ Ｐ明朝" panose="02020600040205080304" pitchFamily="18" charset="-128"/>
              </a:rPr>
              <a:t>不正受給が認められた場合、交付金返還が必要となるほか、処罰される場合があります</a:t>
            </a:r>
            <a:endParaRPr kumimoji="1" lang="ja-JP" altLang="en-US" sz="1100">
              <a:latin typeface="ＭＳ Ｐ明朝" panose="02020600040205080304" pitchFamily="18" charset="-128"/>
              <a:ea typeface="ＭＳ Ｐ明朝" panose="02020600040205080304" pitchFamily="18" charset="-128"/>
            </a:endParaRPr>
          </a:p>
        </p:txBody>
      </p:sp>
      <p:sp>
        <p:nvSpPr>
          <p:cNvPr id="402" name="正方形/長方形 401">
            <a:extLst>
              <a:ext uri="{FF2B5EF4-FFF2-40B4-BE49-F238E27FC236}">
                <a16:creationId xmlns:a16="http://schemas.microsoft.com/office/drawing/2014/main" id="{C7654FE7-9A47-95DC-839E-6430FC48391C}"/>
              </a:ext>
            </a:extLst>
          </p:cNvPr>
          <p:cNvSpPr>
            <a:spLocks noChangeAspect="1"/>
          </p:cNvSpPr>
          <p:nvPr/>
        </p:nvSpPr>
        <p:spPr>
          <a:xfrm>
            <a:off x="4224690" y="3810656"/>
            <a:ext cx="2297731" cy="1309429"/>
          </a:xfrm>
          <a:prstGeom prst="rect">
            <a:avLst/>
          </a:prstGeom>
          <a:solidFill>
            <a:schemeClr val="accent6">
              <a:lumMod val="20000"/>
              <a:lumOff val="80000"/>
            </a:schemeClr>
          </a:solidFill>
          <a:ln w="19050">
            <a:solidFill>
              <a:schemeClr val="tx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4" name="正方形/長方形 403">
            <a:extLst>
              <a:ext uri="{FF2B5EF4-FFF2-40B4-BE49-F238E27FC236}">
                <a16:creationId xmlns:a16="http://schemas.microsoft.com/office/drawing/2014/main" id="{8D390B3E-FF28-DD7E-8630-FE13630A50F5}"/>
              </a:ext>
            </a:extLst>
          </p:cNvPr>
          <p:cNvSpPr/>
          <p:nvPr/>
        </p:nvSpPr>
        <p:spPr>
          <a:xfrm>
            <a:off x="3704817" y="5705948"/>
            <a:ext cx="2930740" cy="1457129"/>
          </a:xfrm>
          <a:prstGeom prst="rect">
            <a:avLst/>
          </a:prstGeom>
          <a:solidFill>
            <a:schemeClr val="accent6">
              <a:lumMod val="20000"/>
              <a:lumOff val="80000"/>
            </a:schemeClr>
          </a:solidFill>
          <a:ln w="19050">
            <a:solidFill>
              <a:schemeClr val="tx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正方形/長方形 404">
            <a:extLst>
              <a:ext uri="{FF2B5EF4-FFF2-40B4-BE49-F238E27FC236}">
                <a16:creationId xmlns:a16="http://schemas.microsoft.com/office/drawing/2014/main" id="{EF51D153-E770-9A20-18D9-AF433B0AC59F}"/>
              </a:ext>
            </a:extLst>
          </p:cNvPr>
          <p:cNvSpPr>
            <a:spLocks noChangeAspect="1"/>
          </p:cNvSpPr>
          <p:nvPr/>
        </p:nvSpPr>
        <p:spPr>
          <a:xfrm>
            <a:off x="3090897" y="1927984"/>
            <a:ext cx="2350294" cy="1487553"/>
          </a:xfrm>
          <a:prstGeom prst="rect">
            <a:avLst/>
          </a:prstGeom>
          <a:solidFill>
            <a:schemeClr val="accent6">
              <a:lumMod val="20000"/>
              <a:lumOff val="80000"/>
            </a:schemeClr>
          </a:solidFill>
          <a:ln w="19050">
            <a:solidFill>
              <a:schemeClr val="tx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6" name="正方形/長方形 405">
            <a:extLst>
              <a:ext uri="{FF2B5EF4-FFF2-40B4-BE49-F238E27FC236}">
                <a16:creationId xmlns:a16="http://schemas.microsoft.com/office/drawing/2014/main" id="{7DA41F87-32DA-EC50-1D75-CB5CB9716D85}"/>
              </a:ext>
            </a:extLst>
          </p:cNvPr>
          <p:cNvSpPr>
            <a:spLocks noChangeAspect="1"/>
          </p:cNvSpPr>
          <p:nvPr/>
        </p:nvSpPr>
        <p:spPr>
          <a:xfrm>
            <a:off x="413945" y="1910954"/>
            <a:ext cx="2350294" cy="1487553"/>
          </a:xfrm>
          <a:prstGeom prst="rect">
            <a:avLst/>
          </a:prstGeom>
          <a:solidFill>
            <a:schemeClr val="accent6">
              <a:lumMod val="20000"/>
              <a:lumOff val="80000"/>
            </a:schemeClr>
          </a:solidFill>
          <a:ln w="19050">
            <a:solidFill>
              <a:schemeClr val="tx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7" name="図 406">
            <a:extLst>
              <a:ext uri="{FF2B5EF4-FFF2-40B4-BE49-F238E27FC236}">
                <a16:creationId xmlns:a16="http://schemas.microsoft.com/office/drawing/2014/main" id="{07267168-76C6-EC81-4B20-BDC288840B0E}"/>
              </a:ext>
            </a:extLst>
          </p:cNvPr>
          <p:cNvPicPr>
            <a:picLocks noChangeAspect="1"/>
          </p:cNvPicPr>
          <p:nvPr/>
        </p:nvPicPr>
        <p:blipFill>
          <a:blip r:embed="rId4"/>
          <a:stretch>
            <a:fillRect/>
          </a:stretch>
        </p:blipFill>
        <p:spPr>
          <a:xfrm>
            <a:off x="3397337" y="2130383"/>
            <a:ext cx="1750984" cy="1174500"/>
          </a:xfrm>
          <a:prstGeom prst="rect">
            <a:avLst/>
          </a:prstGeom>
        </p:spPr>
      </p:pic>
      <p:pic>
        <p:nvPicPr>
          <p:cNvPr id="408" name="図 407">
            <a:extLst>
              <a:ext uri="{FF2B5EF4-FFF2-40B4-BE49-F238E27FC236}">
                <a16:creationId xmlns:a16="http://schemas.microsoft.com/office/drawing/2014/main" id="{AA3C88B1-3571-B422-B41A-40256550BBD3}"/>
              </a:ext>
            </a:extLst>
          </p:cNvPr>
          <p:cNvPicPr>
            <a:picLocks noChangeAspect="1"/>
          </p:cNvPicPr>
          <p:nvPr/>
        </p:nvPicPr>
        <p:blipFill>
          <a:blip r:embed="rId5"/>
          <a:stretch>
            <a:fillRect/>
          </a:stretch>
        </p:blipFill>
        <p:spPr>
          <a:xfrm>
            <a:off x="537069" y="2061338"/>
            <a:ext cx="1652340" cy="1271597"/>
          </a:xfrm>
          <a:prstGeom prst="rect">
            <a:avLst/>
          </a:prstGeom>
        </p:spPr>
      </p:pic>
      <p:sp>
        <p:nvSpPr>
          <p:cNvPr id="410" name="テキスト ボックス 409">
            <a:extLst>
              <a:ext uri="{FF2B5EF4-FFF2-40B4-BE49-F238E27FC236}">
                <a16:creationId xmlns:a16="http://schemas.microsoft.com/office/drawing/2014/main" id="{8A275429-0792-F050-8BDD-007263EAF002}"/>
              </a:ext>
            </a:extLst>
          </p:cNvPr>
          <p:cNvSpPr txBox="1"/>
          <p:nvPr/>
        </p:nvSpPr>
        <p:spPr>
          <a:xfrm>
            <a:off x="3999790" y="5745653"/>
            <a:ext cx="2635768" cy="400110"/>
          </a:xfrm>
          <a:prstGeom prst="rect">
            <a:avLst/>
          </a:prstGeom>
          <a:noFill/>
        </p:spPr>
        <p:txBody>
          <a:bodyPr wrap="square" rtlCol="0">
            <a:spAutoFit/>
          </a:bodyPr>
          <a:lstStyle/>
          <a:p>
            <a:r>
              <a:rPr lang="ja-JP" altLang="en-US" sz="1000">
                <a:solidFill>
                  <a:schemeClr val="accent1"/>
                </a:solidFill>
              </a:rPr>
              <a:t>当協議会（市町村）では、●●も必要としていますので、ご注意ください</a:t>
            </a:r>
            <a:endParaRPr lang="en-US" altLang="ja-JP" sz="1000">
              <a:solidFill>
                <a:schemeClr val="accent1"/>
              </a:solidFill>
            </a:endParaRPr>
          </a:p>
        </p:txBody>
      </p:sp>
      <p:pic>
        <p:nvPicPr>
          <p:cNvPr id="411" name="図 410">
            <a:extLst>
              <a:ext uri="{FF2B5EF4-FFF2-40B4-BE49-F238E27FC236}">
                <a16:creationId xmlns:a16="http://schemas.microsoft.com/office/drawing/2014/main" id="{DD43526E-D742-7A03-2A49-8DBE53BDC7F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18148" y="3950356"/>
            <a:ext cx="1654052" cy="1126636"/>
          </a:xfrm>
          <a:prstGeom prst="rect">
            <a:avLst/>
          </a:prstGeom>
          <a:noFill/>
          <a:ln>
            <a:noFill/>
          </a:ln>
        </p:spPr>
      </p:pic>
      <p:sp>
        <p:nvSpPr>
          <p:cNvPr id="412" name="テキスト ボックス 411">
            <a:extLst>
              <a:ext uri="{FF2B5EF4-FFF2-40B4-BE49-F238E27FC236}">
                <a16:creationId xmlns:a16="http://schemas.microsoft.com/office/drawing/2014/main" id="{9048E519-6740-B711-356F-F6100E51EE13}"/>
              </a:ext>
            </a:extLst>
          </p:cNvPr>
          <p:cNvSpPr txBox="1"/>
          <p:nvPr/>
        </p:nvSpPr>
        <p:spPr>
          <a:xfrm>
            <a:off x="267620" y="6092456"/>
            <a:ext cx="3050002" cy="959237"/>
          </a:xfrm>
          <a:prstGeom prst="rect">
            <a:avLst/>
          </a:prstGeom>
          <a:noFill/>
        </p:spPr>
        <p:txBody>
          <a:bodyPr wrap="square" rtlCol="0">
            <a:spAutoFit/>
          </a:bodyPr>
          <a:lstStyle/>
          <a:p>
            <a:pPr>
              <a:spcAft>
                <a:spcPts val="200"/>
              </a:spcAft>
            </a:pPr>
            <a:endParaRPr lang="en-US" altLang="ja-JP" sz="1200" b="1">
              <a:latin typeface="+mn-ea"/>
            </a:endParaRPr>
          </a:p>
          <a:p>
            <a:pPr>
              <a:spcAft>
                <a:spcPts val="200"/>
              </a:spcAft>
            </a:pPr>
            <a:r>
              <a:rPr lang="ja-JP" altLang="en-US" sz="1050"/>
              <a:t>　獣類⇒「</a:t>
            </a:r>
            <a:r>
              <a:rPr lang="ja-JP" altLang="en-US" sz="1050" b="1"/>
              <a:t>尾</a:t>
            </a:r>
            <a:r>
              <a:rPr lang="ja-JP" altLang="en-US" sz="1050"/>
              <a:t>」、鳥類⇒「</a:t>
            </a:r>
            <a:r>
              <a:rPr lang="ja-JP" altLang="en-US" sz="1050" b="1"/>
              <a:t>両脚</a:t>
            </a:r>
            <a:r>
              <a:rPr lang="ja-JP" altLang="en-US" sz="1050"/>
              <a:t>」</a:t>
            </a:r>
            <a:endParaRPr lang="en-US" altLang="ja-JP" sz="1050"/>
          </a:p>
          <a:p>
            <a:r>
              <a:rPr lang="ja-JP" altLang="en-US" sz="1050">
                <a:latin typeface="ＭＳ Ｐ明朝" panose="02020600040205080304" pitchFamily="18" charset="-128"/>
                <a:ea typeface="ＭＳ Ｐ明朝" panose="02020600040205080304" pitchFamily="18" charset="-128"/>
              </a:rPr>
              <a:t>　</a:t>
            </a:r>
            <a:r>
              <a:rPr lang="ja-JP" altLang="en-US" sz="1000">
                <a:latin typeface="ＭＳ Ｐ明朝" panose="02020600040205080304" pitchFamily="18" charset="-128"/>
                <a:ea typeface="ＭＳ Ｐ明朝" panose="02020600040205080304" pitchFamily="18" charset="-128"/>
              </a:rPr>
              <a:t>　「尾」が欠落している場合には、</a:t>
            </a:r>
            <a:endParaRPr lang="en-US" altLang="ja-JP" sz="1000">
              <a:latin typeface="ＭＳ Ｐ明朝" panose="02020600040205080304" pitchFamily="18" charset="-128"/>
              <a:ea typeface="ＭＳ Ｐ明朝" panose="02020600040205080304" pitchFamily="18" charset="-128"/>
            </a:endParaRPr>
          </a:p>
          <a:p>
            <a:r>
              <a:rPr lang="ja-JP" altLang="en-US" sz="1000">
                <a:latin typeface="ＭＳ Ｐ明朝" panose="02020600040205080304" pitchFamily="18" charset="-128"/>
                <a:ea typeface="ＭＳ Ｐ明朝" panose="02020600040205080304" pitchFamily="18" charset="-128"/>
              </a:rPr>
              <a:t>　　 欠落していることが証明できる写真を撮影の上、</a:t>
            </a:r>
            <a:endParaRPr lang="en-US" altLang="ja-JP" sz="1000">
              <a:latin typeface="ＭＳ Ｐ明朝" panose="02020600040205080304" pitchFamily="18" charset="-128"/>
              <a:ea typeface="ＭＳ Ｐ明朝" panose="02020600040205080304" pitchFamily="18" charset="-128"/>
            </a:endParaRPr>
          </a:p>
          <a:p>
            <a:r>
              <a:rPr lang="ja-JP" altLang="en-US" sz="1000">
                <a:latin typeface="ＭＳ Ｐ明朝" panose="02020600040205080304" pitchFamily="18" charset="-128"/>
                <a:ea typeface="ＭＳ Ｐ明朝" panose="02020600040205080304" pitchFamily="18" charset="-128"/>
              </a:rPr>
              <a:t>　　 「尾」以外の部位（両耳等）を提出してください</a:t>
            </a:r>
            <a:endParaRPr lang="en-US" altLang="ja-JP" sz="1000">
              <a:latin typeface="ＭＳ Ｐ明朝" panose="02020600040205080304" pitchFamily="18" charset="-128"/>
              <a:ea typeface="ＭＳ Ｐ明朝" panose="02020600040205080304" pitchFamily="18" charset="-128"/>
            </a:endParaRPr>
          </a:p>
        </p:txBody>
      </p:sp>
      <p:sp>
        <p:nvSpPr>
          <p:cNvPr id="413" name="テキスト ボックス 75">
            <a:extLst>
              <a:ext uri="{FF2B5EF4-FFF2-40B4-BE49-F238E27FC236}">
                <a16:creationId xmlns:a16="http://schemas.microsoft.com/office/drawing/2014/main" id="{F4FB7DBA-5ED8-C96C-BB87-2B469BD0E95E}"/>
              </a:ext>
            </a:extLst>
          </p:cNvPr>
          <p:cNvSpPr txBox="1">
            <a:spLocks noChangeAspect="1"/>
          </p:cNvSpPr>
          <p:nvPr/>
        </p:nvSpPr>
        <p:spPr>
          <a:xfrm>
            <a:off x="877647" y="1802962"/>
            <a:ext cx="1382491" cy="184075"/>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sz="800" kern="100">
                <a:effectLst/>
                <a:latin typeface="Century" panose="02040604050505020304" pitchFamily="18" charset="0"/>
                <a:ea typeface="ＭＳ 明朝" panose="02020609040205080304" pitchFamily="17" charset="-128"/>
                <a:cs typeface="Times New Roman" panose="02020603050405020304" pitchFamily="18" charset="0"/>
              </a:rPr>
              <a:t>複数名で捕獲した場合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14" name="テキスト ボックス 75">
            <a:extLst>
              <a:ext uri="{FF2B5EF4-FFF2-40B4-BE49-F238E27FC236}">
                <a16:creationId xmlns:a16="http://schemas.microsoft.com/office/drawing/2014/main" id="{749CD80B-4C62-6FE9-5347-452887448699}"/>
              </a:ext>
            </a:extLst>
          </p:cNvPr>
          <p:cNvSpPr txBox="1">
            <a:spLocks noChangeAspect="1"/>
          </p:cNvSpPr>
          <p:nvPr/>
        </p:nvSpPr>
        <p:spPr>
          <a:xfrm>
            <a:off x="3581583" y="1800245"/>
            <a:ext cx="1382491" cy="184075"/>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800" kern="100">
                <a:effectLst/>
                <a:latin typeface="Century" panose="02040604050505020304" pitchFamily="18" charset="0"/>
                <a:ea typeface="ＭＳ 明朝" panose="02020609040205080304" pitchFamily="17" charset="-128"/>
                <a:cs typeface="Times New Roman" panose="02020603050405020304" pitchFamily="18" charset="0"/>
              </a:rPr>
              <a:t>１名で捕獲した場合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15" name="角丸四角形吹き出し 91">
            <a:extLst>
              <a:ext uri="{FF2B5EF4-FFF2-40B4-BE49-F238E27FC236}">
                <a16:creationId xmlns:a16="http://schemas.microsoft.com/office/drawing/2014/main" id="{B6EBD270-DF69-C3AE-C4D5-8307BC0BD64A}"/>
              </a:ext>
            </a:extLst>
          </p:cNvPr>
          <p:cNvSpPr>
            <a:spLocks noChangeAspect="1"/>
          </p:cNvSpPr>
          <p:nvPr/>
        </p:nvSpPr>
        <p:spPr>
          <a:xfrm>
            <a:off x="1047565" y="2080957"/>
            <a:ext cx="1343504" cy="226457"/>
          </a:xfrm>
          <a:prstGeom prst="wedgeRoundRectCallout">
            <a:avLst>
              <a:gd name="adj1" fmla="val -49962"/>
              <a:gd name="adj2" fmla="val 159536"/>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捕獲従事者、捕獲個体、</a:t>
            </a:r>
            <a:endParaRPr lang="en-US" altLang="ja-JP"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捕獲日が確認できるよう撮影</a:t>
            </a:r>
            <a:endParaRPr lang="ja-JP" sz="9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16" name="角丸四角形吹き出し 91">
            <a:extLst>
              <a:ext uri="{FF2B5EF4-FFF2-40B4-BE49-F238E27FC236}">
                <a16:creationId xmlns:a16="http://schemas.microsoft.com/office/drawing/2014/main" id="{3A389509-F023-FA9C-A7D8-EBBBD81E04C9}"/>
              </a:ext>
            </a:extLst>
          </p:cNvPr>
          <p:cNvSpPr>
            <a:spLocks noChangeAspect="1"/>
          </p:cNvSpPr>
          <p:nvPr/>
        </p:nvSpPr>
        <p:spPr>
          <a:xfrm>
            <a:off x="1423966" y="2406758"/>
            <a:ext cx="1646713" cy="317291"/>
          </a:xfrm>
          <a:prstGeom prst="wedgeRoundRectCallout">
            <a:avLst>
              <a:gd name="adj1" fmla="val -43191"/>
              <a:gd name="adj2" fmla="val 94836"/>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○捕獲個体の向きは「右向き」で統一</a:t>
            </a:r>
          </a:p>
          <a:p>
            <a:pPr marL="82550"/>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○スプレー等（</a:t>
            </a:r>
            <a:r>
              <a:rPr lang="ja-JP" altLang="en-US" sz="600" b="1" kern="1200">
                <a:solidFill>
                  <a:srgbClr val="FF0000"/>
                </a:solidFill>
                <a:effectLst/>
                <a:latin typeface="Century" panose="02040604050505020304" pitchFamily="18" charset="0"/>
                <a:ea typeface="ＭＳ 明朝" panose="02020609040205080304" pitchFamily="17" charset="-128"/>
                <a:cs typeface="Times New Roman" panose="02020603050405020304" pitchFamily="18" charset="0"/>
              </a:rPr>
              <a:t>油性</a:t>
            </a:r>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）でマーキング</a:t>
            </a:r>
            <a:endParaRPr lang="en-US" altLang="ja-JP"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　（捕獲日や捕獲頭数等を記載）</a:t>
            </a:r>
            <a:endPar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17" name="角丸四角形吹き出し 91">
            <a:extLst>
              <a:ext uri="{FF2B5EF4-FFF2-40B4-BE49-F238E27FC236}">
                <a16:creationId xmlns:a16="http://schemas.microsoft.com/office/drawing/2014/main" id="{14FE15E7-A46E-1A7C-A8D3-94F5C72661F5}"/>
              </a:ext>
            </a:extLst>
          </p:cNvPr>
          <p:cNvSpPr>
            <a:spLocks noChangeAspect="1"/>
          </p:cNvSpPr>
          <p:nvPr/>
        </p:nvSpPr>
        <p:spPr>
          <a:xfrm>
            <a:off x="3937065" y="3111682"/>
            <a:ext cx="1417394" cy="238911"/>
          </a:xfrm>
          <a:prstGeom prst="wedgeRoundRectCallout">
            <a:avLst>
              <a:gd name="adj1" fmla="val 252"/>
              <a:gd name="adj2" fmla="val -125451"/>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１名で捕獲した場合は、</a:t>
            </a:r>
            <a:endParaRPr lang="en-US" altLang="ja-JP"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altLang="en-US" sz="6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許可証又は従事者証を添える</a:t>
            </a:r>
          </a:p>
        </p:txBody>
      </p:sp>
      <p:sp>
        <p:nvSpPr>
          <p:cNvPr id="419" name="テキスト ボックス 75">
            <a:extLst>
              <a:ext uri="{FF2B5EF4-FFF2-40B4-BE49-F238E27FC236}">
                <a16:creationId xmlns:a16="http://schemas.microsoft.com/office/drawing/2014/main" id="{1F414230-E4D5-9234-BBF1-0E8DA1E65E0B}"/>
              </a:ext>
            </a:extLst>
          </p:cNvPr>
          <p:cNvSpPr txBox="1">
            <a:spLocks noChangeAspect="1"/>
          </p:cNvSpPr>
          <p:nvPr/>
        </p:nvSpPr>
        <p:spPr>
          <a:xfrm>
            <a:off x="4457188" y="3697936"/>
            <a:ext cx="1825233" cy="177722"/>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800" kern="100">
                <a:effectLst/>
                <a:latin typeface="Century" panose="02040604050505020304" pitchFamily="18" charset="0"/>
                <a:ea typeface="ＭＳ 明朝" panose="02020609040205080304" pitchFamily="17" charset="-128"/>
                <a:cs typeface="Times New Roman" panose="02020603050405020304" pitchFamily="18" charset="0"/>
              </a:rPr>
              <a:t>中型獣類、幼獣、鳥類の場合</a:t>
            </a:r>
            <a:endParaRPr lang="ja-JP" sz="90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22" name="テキスト ボックス 75">
            <a:extLst>
              <a:ext uri="{FF2B5EF4-FFF2-40B4-BE49-F238E27FC236}">
                <a16:creationId xmlns:a16="http://schemas.microsoft.com/office/drawing/2014/main" id="{48449371-F548-DE92-A289-3649A3C456BF}"/>
              </a:ext>
            </a:extLst>
          </p:cNvPr>
          <p:cNvSpPr txBox="1"/>
          <p:nvPr/>
        </p:nvSpPr>
        <p:spPr>
          <a:xfrm>
            <a:off x="4015330" y="6143046"/>
            <a:ext cx="2460610" cy="860665"/>
          </a:xfrm>
          <a:prstGeom prst="rect">
            <a:avLst/>
          </a:prstGeom>
          <a:solidFill>
            <a:sysClr val="window" lastClr="FFFFFF"/>
          </a:solidFill>
          <a:ln w="19050">
            <a:solidFill>
              <a:schemeClr val="tx1"/>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ja-JP" altLang="en-US" sz="800" kern="100">
                <a:solidFill>
                  <a:srgbClr val="0070C0"/>
                </a:solidFill>
                <a:effectLst/>
                <a:latin typeface="Century" panose="02040604050505020304" pitchFamily="18" charset="0"/>
                <a:ea typeface="ＭＳ 明朝" panose="02020609040205080304" pitchFamily="17" charset="-128"/>
                <a:cs typeface="Times New Roman" panose="02020603050405020304" pitchFamily="18" charset="0"/>
              </a:rPr>
              <a:t>事業実施主体で取り組んでいる虚偽申請の更なる未然防止対策に係る説明（イメージ）を記載</a:t>
            </a:r>
            <a:endParaRPr lang="ja-JP" sz="900" kern="100">
              <a:solidFill>
                <a:srgbClr val="0070C0"/>
              </a:solidFill>
              <a:effectLst/>
              <a:latin typeface="Century" panose="02040604050505020304" pitchFamily="18" charset="0"/>
              <a:ea typeface="ＭＳ 明朝" panose="02020609040205080304" pitchFamily="17" charset="-128"/>
              <a:cs typeface="Times New Roman" panose="02020603050405020304" pitchFamily="18" charset="0"/>
            </a:endParaRPr>
          </a:p>
        </p:txBody>
      </p:sp>
      <p:grpSp>
        <p:nvGrpSpPr>
          <p:cNvPr id="327" name="object 327"/>
          <p:cNvGrpSpPr/>
          <p:nvPr/>
        </p:nvGrpSpPr>
        <p:grpSpPr>
          <a:xfrm>
            <a:off x="135148" y="6301063"/>
            <a:ext cx="236086" cy="236086"/>
            <a:chOff x="617093" y="6191351"/>
            <a:chExt cx="390525" cy="390525"/>
          </a:xfrm>
        </p:grpSpPr>
        <p:sp>
          <p:nvSpPr>
            <p:cNvPr id="328" name="object 328"/>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329" name="object 329"/>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grpSp>
        <p:nvGrpSpPr>
          <p:cNvPr id="427" name="object 327">
            <a:extLst>
              <a:ext uri="{FF2B5EF4-FFF2-40B4-BE49-F238E27FC236}">
                <a16:creationId xmlns:a16="http://schemas.microsoft.com/office/drawing/2014/main" id="{A241EB20-11C3-B842-7225-EF97606512BA}"/>
              </a:ext>
            </a:extLst>
          </p:cNvPr>
          <p:cNvGrpSpPr/>
          <p:nvPr/>
        </p:nvGrpSpPr>
        <p:grpSpPr>
          <a:xfrm>
            <a:off x="990306" y="1984936"/>
            <a:ext cx="236086" cy="236086"/>
            <a:chOff x="617093" y="6191351"/>
            <a:chExt cx="390525" cy="390525"/>
          </a:xfrm>
        </p:grpSpPr>
        <p:sp>
          <p:nvSpPr>
            <p:cNvPr id="428" name="object 328">
              <a:extLst>
                <a:ext uri="{FF2B5EF4-FFF2-40B4-BE49-F238E27FC236}">
                  <a16:creationId xmlns:a16="http://schemas.microsoft.com/office/drawing/2014/main" id="{A167F4EC-AD77-0C5F-7599-0B8A13412B11}"/>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29" name="object 329">
              <a:extLst>
                <a:ext uri="{FF2B5EF4-FFF2-40B4-BE49-F238E27FC236}">
                  <a16:creationId xmlns:a16="http://schemas.microsoft.com/office/drawing/2014/main" id="{118A8893-8E89-A9EC-7A51-AA38F538248E}"/>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grpSp>
        <p:nvGrpSpPr>
          <p:cNvPr id="430" name="object 327">
            <a:extLst>
              <a:ext uri="{FF2B5EF4-FFF2-40B4-BE49-F238E27FC236}">
                <a16:creationId xmlns:a16="http://schemas.microsoft.com/office/drawing/2014/main" id="{0878231B-7DB2-AFDA-5F59-60A2F2F7F672}"/>
              </a:ext>
            </a:extLst>
          </p:cNvPr>
          <p:cNvGrpSpPr/>
          <p:nvPr/>
        </p:nvGrpSpPr>
        <p:grpSpPr>
          <a:xfrm>
            <a:off x="1361401" y="2470712"/>
            <a:ext cx="236086" cy="236086"/>
            <a:chOff x="617093" y="6191351"/>
            <a:chExt cx="390525" cy="390525"/>
          </a:xfrm>
        </p:grpSpPr>
        <p:sp>
          <p:nvSpPr>
            <p:cNvPr id="431" name="object 328">
              <a:extLst>
                <a:ext uri="{FF2B5EF4-FFF2-40B4-BE49-F238E27FC236}">
                  <a16:creationId xmlns:a16="http://schemas.microsoft.com/office/drawing/2014/main" id="{EF5832D2-001F-EDF3-051C-ED480621EBFC}"/>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32" name="object 329">
              <a:extLst>
                <a:ext uri="{FF2B5EF4-FFF2-40B4-BE49-F238E27FC236}">
                  <a16:creationId xmlns:a16="http://schemas.microsoft.com/office/drawing/2014/main" id="{6BB60609-28D9-05CA-3778-F031E95A29D4}"/>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grpSp>
        <p:nvGrpSpPr>
          <p:cNvPr id="433" name="object 327">
            <a:extLst>
              <a:ext uri="{FF2B5EF4-FFF2-40B4-BE49-F238E27FC236}">
                <a16:creationId xmlns:a16="http://schemas.microsoft.com/office/drawing/2014/main" id="{0E5B1121-6F95-FD6E-0547-5D90C5BE50C2}"/>
              </a:ext>
            </a:extLst>
          </p:cNvPr>
          <p:cNvGrpSpPr/>
          <p:nvPr/>
        </p:nvGrpSpPr>
        <p:grpSpPr>
          <a:xfrm>
            <a:off x="3832922" y="3066239"/>
            <a:ext cx="236086" cy="236086"/>
            <a:chOff x="617093" y="6191351"/>
            <a:chExt cx="390525" cy="390525"/>
          </a:xfrm>
        </p:grpSpPr>
        <p:sp>
          <p:nvSpPr>
            <p:cNvPr id="434" name="object 328">
              <a:extLst>
                <a:ext uri="{FF2B5EF4-FFF2-40B4-BE49-F238E27FC236}">
                  <a16:creationId xmlns:a16="http://schemas.microsoft.com/office/drawing/2014/main" id="{17F90856-082F-E0FB-8058-912876B877BB}"/>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35" name="object 329">
              <a:extLst>
                <a:ext uri="{FF2B5EF4-FFF2-40B4-BE49-F238E27FC236}">
                  <a16:creationId xmlns:a16="http://schemas.microsoft.com/office/drawing/2014/main" id="{D7F5A65E-0D2A-A737-C244-BD5AA1A9A876}"/>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grpSp>
        <p:nvGrpSpPr>
          <p:cNvPr id="436" name="object 327">
            <a:extLst>
              <a:ext uri="{FF2B5EF4-FFF2-40B4-BE49-F238E27FC236}">
                <a16:creationId xmlns:a16="http://schemas.microsoft.com/office/drawing/2014/main" id="{9ED581C0-E12C-5D48-CE54-C235D6DBA2E6}"/>
              </a:ext>
            </a:extLst>
          </p:cNvPr>
          <p:cNvGrpSpPr/>
          <p:nvPr/>
        </p:nvGrpSpPr>
        <p:grpSpPr>
          <a:xfrm>
            <a:off x="3783238" y="5817826"/>
            <a:ext cx="236086" cy="236086"/>
            <a:chOff x="617093" y="6191351"/>
            <a:chExt cx="390525" cy="390525"/>
          </a:xfrm>
        </p:grpSpPr>
        <p:sp>
          <p:nvSpPr>
            <p:cNvPr id="437" name="object 328">
              <a:extLst>
                <a:ext uri="{FF2B5EF4-FFF2-40B4-BE49-F238E27FC236}">
                  <a16:creationId xmlns:a16="http://schemas.microsoft.com/office/drawing/2014/main" id="{FC287C28-7A26-35AB-6E77-EFE49F24B497}"/>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38" name="object 329">
              <a:extLst>
                <a:ext uri="{FF2B5EF4-FFF2-40B4-BE49-F238E27FC236}">
                  <a16:creationId xmlns:a16="http://schemas.microsoft.com/office/drawing/2014/main" id="{56A6B096-D973-BCC3-940D-052920C4F2A7}"/>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sp>
        <p:nvSpPr>
          <p:cNvPr id="441" name="四角形: 角を丸くする 440">
            <a:extLst>
              <a:ext uri="{FF2B5EF4-FFF2-40B4-BE49-F238E27FC236}">
                <a16:creationId xmlns:a16="http://schemas.microsoft.com/office/drawing/2014/main" id="{1B7B63BE-45FD-CEC4-0C87-D279C12AFDB1}"/>
              </a:ext>
            </a:extLst>
          </p:cNvPr>
          <p:cNvSpPr/>
          <p:nvPr/>
        </p:nvSpPr>
        <p:spPr>
          <a:xfrm>
            <a:off x="662343" y="7263631"/>
            <a:ext cx="5333288" cy="298897"/>
          </a:xfrm>
          <a:prstGeom prst="roundRect">
            <a:avLst>
              <a:gd name="adj" fmla="val 50000"/>
            </a:avLst>
          </a:prstGeom>
          <a:solidFill>
            <a:srgbClr val="FF0000"/>
          </a:solidFill>
          <a:ln w="9525">
            <a:solidFill>
              <a:schemeClr val="accent6"/>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42" name="object 327">
            <a:extLst>
              <a:ext uri="{FF2B5EF4-FFF2-40B4-BE49-F238E27FC236}">
                <a16:creationId xmlns:a16="http://schemas.microsoft.com/office/drawing/2014/main" id="{D7B36A6C-CC43-C94B-3D21-E198DCF268A7}"/>
              </a:ext>
            </a:extLst>
          </p:cNvPr>
          <p:cNvGrpSpPr>
            <a:grpSpLocks noChangeAspect="1"/>
          </p:cNvGrpSpPr>
          <p:nvPr/>
        </p:nvGrpSpPr>
        <p:grpSpPr>
          <a:xfrm>
            <a:off x="387374" y="7178236"/>
            <a:ext cx="472172" cy="472172"/>
            <a:chOff x="617093" y="6191351"/>
            <a:chExt cx="390525" cy="390525"/>
          </a:xfrm>
        </p:grpSpPr>
        <p:sp>
          <p:nvSpPr>
            <p:cNvPr id="443" name="object 328">
              <a:extLst>
                <a:ext uri="{FF2B5EF4-FFF2-40B4-BE49-F238E27FC236}">
                  <a16:creationId xmlns:a16="http://schemas.microsoft.com/office/drawing/2014/main" id="{3249691B-0347-C73A-6F83-51E117ED2F86}"/>
                </a:ext>
              </a:extLst>
            </p:cNvPr>
            <p:cNvSpPr/>
            <p:nvPr/>
          </p:nvSpPr>
          <p:spPr>
            <a:xfrm>
              <a:off x="617093" y="6191351"/>
              <a:ext cx="390525" cy="390525"/>
            </a:xfrm>
            <a:custGeom>
              <a:avLst/>
              <a:gdLst/>
              <a:ahLst/>
              <a:cxnLst/>
              <a:rect l="l" t="t" r="r" b="b"/>
              <a:pathLst>
                <a:path w="390525" h="390525">
                  <a:moveTo>
                    <a:pt x="390474" y="195237"/>
                  </a:moveTo>
                  <a:lnTo>
                    <a:pt x="385305" y="150469"/>
                  </a:lnTo>
                  <a:lnTo>
                    <a:pt x="370624" y="109372"/>
                  </a:lnTo>
                  <a:lnTo>
                    <a:pt x="347573" y="73126"/>
                  </a:lnTo>
                  <a:lnTo>
                    <a:pt x="317347" y="42900"/>
                  </a:lnTo>
                  <a:lnTo>
                    <a:pt x="281089" y="19850"/>
                  </a:lnTo>
                  <a:lnTo>
                    <a:pt x="240004" y="5168"/>
                  </a:lnTo>
                  <a:lnTo>
                    <a:pt x="195237" y="0"/>
                  </a:lnTo>
                  <a:lnTo>
                    <a:pt x="150456" y="5168"/>
                  </a:lnTo>
                  <a:lnTo>
                    <a:pt x="109372" y="19850"/>
                  </a:lnTo>
                  <a:lnTo>
                    <a:pt x="73113" y="42900"/>
                  </a:lnTo>
                  <a:lnTo>
                    <a:pt x="42887" y="73126"/>
                  </a:lnTo>
                  <a:lnTo>
                    <a:pt x="19837" y="109372"/>
                  </a:lnTo>
                  <a:lnTo>
                    <a:pt x="5156" y="150469"/>
                  </a:lnTo>
                  <a:lnTo>
                    <a:pt x="0" y="195237"/>
                  </a:lnTo>
                  <a:lnTo>
                    <a:pt x="5156" y="240017"/>
                  </a:lnTo>
                  <a:lnTo>
                    <a:pt x="19837" y="281114"/>
                  </a:lnTo>
                  <a:lnTo>
                    <a:pt x="42887" y="317360"/>
                  </a:lnTo>
                  <a:lnTo>
                    <a:pt x="73113" y="347599"/>
                  </a:lnTo>
                  <a:lnTo>
                    <a:pt x="109372" y="370649"/>
                  </a:lnTo>
                  <a:lnTo>
                    <a:pt x="150456" y="385330"/>
                  </a:lnTo>
                  <a:lnTo>
                    <a:pt x="195237" y="390486"/>
                  </a:lnTo>
                  <a:lnTo>
                    <a:pt x="240004" y="385330"/>
                  </a:lnTo>
                  <a:lnTo>
                    <a:pt x="281089" y="370649"/>
                  </a:lnTo>
                  <a:lnTo>
                    <a:pt x="313232" y="350202"/>
                  </a:lnTo>
                  <a:lnTo>
                    <a:pt x="317347" y="347599"/>
                  </a:lnTo>
                  <a:lnTo>
                    <a:pt x="347573" y="317360"/>
                  </a:lnTo>
                  <a:lnTo>
                    <a:pt x="370624" y="281114"/>
                  </a:lnTo>
                  <a:lnTo>
                    <a:pt x="385305" y="240017"/>
                  </a:lnTo>
                  <a:lnTo>
                    <a:pt x="390474" y="195237"/>
                  </a:lnTo>
                  <a:close/>
                </a:path>
              </a:pathLst>
            </a:custGeom>
            <a:solidFill>
              <a:srgbClr val="ED1C24"/>
            </a:solidFill>
          </p:spPr>
          <p:txBody>
            <a:bodyPr wrap="square" lIns="0" tIns="0" rIns="0" bIns="0" rtlCol="0"/>
            <a:lstStyle/>
            <a:p>
              <a:endParaRPr sz="1088"/>
            </a:p>
          </p:txBody>
        </p:sp>
        <p:sp>
          <p:nvSpPr>
            <p:cNvPr id="444" name="object 329">
              <a:extLst>
                <a:ext uri="{FF2B5EF4-FFF2-40B4-BE49-F238E27FC236}">
                  <a16:creationId xmlns:a16="http://schemas.microsoft.com/office/drawing/2014/main" id="{54B59605-05B7-DED5-56FB-92F189D78EB5}"/>
                </a:ext>
              </a:extLst>
            </p:cNvPr>
            <p:cNvSpPr/>
            <p:nvPr/>
          </p:nvSpPr>
          <p:spPr>
            <a:xfrm>
              <a:off x="630516" y="6204775"/>
              <a:ext cx="363855" cy="363855"/>
            </a:xfrm>
            <a:custGeom>
              <a:avLst/>
              <a:gdLst/>
              <a:ahLst/>
              <a:cxnLst/>
              <a:rect l="l" t="t" r="r" b="b"/>
              <a:pathLst>
                <a:path w="363855" h="363854">
                  <a:moveTo>
                    <a:pt x="219036" y="250113"/>
                  </a:moveTo>
                  <a:lnTo>
                    <a:pt x="142709" y="250113"/>
                  </a:lnTo>
                  <a:lnTo>
                    <a:pt x="142709" y="325996"/>
                  </a:lnTo>
                  <a:lnTo>
                    <a:pt x="219036" y="325996"/>
                  </a:lnTo>
                  <a:lnTo>
                    <a:pt x="219036" y="250113"/>
                  </a:lnTo>
                  <a:close/>
                </a:path>
                <a:path w="363855" h="363854">
                  <a:moveTo>
                    <a:pt x="221259" y="44335"/>
                  </a:moveTo>
                  <a:lnTo>
                    <a:pt x="142354" y="44335"/>
                  </a:lnTo>
                  <a:lnTo>
                    <a:pt x="142354" y="113969"/>
                  </a:lnTo>
                  <a:lnTo>
                    <a:pt x="160134" y="222732"/>
                  </a:lnTo>
                  <a:lnTo>
                    <a:pt x="201993" y="222732"/>
                  </a:lnTo>
                  <a:lnTo>
                    <a:pt x="221259" y="113969"/>
                  </a:lnTo>
                  <a:lnTo>
                    <a:pt x="221259" y="44335"/>
                  </a:lnTo>
                  <a:close/>
                </a:path>
                <a:path w="363855" h="363854">
                  <a:moveTo>
                    <a:pt x="363626" y="181813"/>
                  </a:moveTo>
                  <a:lnTo>
                    <a:pt x="357124" y="133489"/>
                  </a:lnTo>
                  <a:lnTo>
                    <a:pt x="350189" y="117068"/>
                  </a:lnTo>
                  <a:lnTo>
                    <a:pt x="350189" y="181813"/>
                  </a:lnTo>
                  <a:lnTo>
                    <a:pt x="346760" y="215773"/>
                  </a:lnTo>
                  <a:lnTo>
                    <a:pt x="321437" y="275971"/>
                  </a:lnTo>
                  <a:lnTo>
                    <a:pt x="275945" y="321462"/>
                  </a:lnTo>
                  <a:lnTo>
                    <a:pt x="215747" y="346786"/>
                  </a:lnTo>
                  <a:lnTo>
                    <a:pt x="181813" y="350202"/>
                  </a:lnTo>
                  <a:lnTo>
                    <a:pt x="147866" y="346786"/>
                  </a:lnTo>
                  <a:lnTo>
                    <a:pt x="87655" y="321462"/>
                  </a:lnTo>
                  <a:lnTo>
                    <a:pt x="42164" y="275971"/>
                  </a:lnTo>
                  <a:lnTo>
                    <a:pt x="16840" y="215773"/>
                  </a:lnTo>
                  <a:lnTo>
                    <a:pt x="13423" y="181813"/>
                  </a:lnTo>
                  <a:lnTo>
                    <a:pt x="16840" y="147878"/>
                  </a:lnTo>
                  <a:lnTo>
                    <a:pt x="42164" y="87668"/>
                  </a:lnTo>
                  <a:lnTo>
                    <a:pt x="87655" y="42176"/>
                  </a:lnTo>
                  <a:lnTo>
                    <a:pt x="147866" y="16852"/>
                  </a:lnTo>
                  <a:lnTo>
                    <a:pt x="181813" y="13423"/>
                  </a:lnTo>
                  <a:lnTo>
                    <a:pt x="215747" y="16852"/>
                  </a:lnTo>
                  <a:lnTo>
                    <a:pt x="275945" y="42176"/>
                  </a:lnTo>
                  <a:lnTo>
                    <a:pt x="321437" y="87668"/>
                  </a:lnTo>
                  <a:lnTo>
                    <a:pt x="346760" y="147878"/>
                  </a:lnTo>
                  <a:lnTo>
                    <a:pt x="350189" y="181813"/>
                  </a:lnTo>
                  <a:lnTo>
                    <a:pt x="350189" y="117068"/>
                  </a:lnTo>
                  <a:lnTo>
                    <a:pt x="310362" y="53251"/>
                  </a:lnTo>
                  <a:lnTo>
                    <a:pt x="273570" y="24828"/>
                  </a:lnTo>
                  <a:lnTo>
                    <a:pt x="230136" y="6502"/>
                  </a:lnTo>
                  <a:lnTo>
                    <a:pt x="181813" y="0"/>
                  </a:lnTo>
                  <a:lnTo>
                    <a:pt x="133477" y="6502"/>
                  </a:lnTo>
                  <a:lnTo>
                    <a:pt x="90043" y="24828"/>
                  </a:lnTo>
                  <a:lnTo>
                    <a:pt x="53238" y="53251"/>
                  </a:lnTo>
                  <a:lnTo>
                    <a:pt x="24815" y="90055"/>
                  </a:lnTo>
                  <a:lnTo>
                    <a:pt x="6489" y="133489"/>
                  </a:lnTo>
                  <a:lnTo>
                    <a:pt x="0" y="181813"/>
                  </a:lnTo>
                  <a:lnTo>
                    <a:pt x="6489" y="230162"/>
                  </a:lnTo>
                  <a:lnTo>
                    <a:pt x="24815" y="273596"/>
                  </a:lnTo>
                  <a:lnTo>
                    <a:pt x="53238" y="310388"/>
                  </a:lnTo>
                  <a:lnTo>
                    <a:pt x="90043" y="338823"/>
                  </a:lnTo>
                  <a:lnTo>
                    <a:pt x="133477" y="357149"/>
                  </a:lnTo>
                  <a:lnTo>
                    <a:pt x="181813" y="363639"/>
                  </a:lnTo>
                  <a:lnTo>
                    <a:pt x="230136" y="357149"/>
                  </a:lnTo>
                  <a:lnTo>
                    <a:pt x="246570" y="350202"/>
                  </a:lnTo>
                  <a:lnTo>
                    <a:pt x="273570" y="338823"/>
                  </a:lnTo>
                  <a:lnTo>
                    <a:pt x="310362" y="310388"/>
                  </a:lnTo>
                  <a:lnTo>
                    <a:pt x="338785" y="273596"/>
                  </a:lnTo>
                  <a:lnTo>
                    <a:pt x="357124" y="230162"/>
                  </a:lnTo>
                  <a:lnTo>
                    <a:pt x="363626" y="181813"/>
                  </a:lnTo>
                  <a:close/>
                </a:path>
              </a:pathLst>
            </a:custGeom>
            <a:solidFill>
              <a:srgbClr val="FFFFFF"/>
            </a:solidFill>
          </p:spPr>
          <p:txBody>
            <a:bodyPr wrap="square" lIns="0" tIns="0" rIns="0" bIns="0" rtlCol="0"/>
            <a:lstStyle/>
            <a:p>
              <a:endParaRPr sz="1088"/>
            </a:p>
          </p:txBody>
        </p:sp>
      </p:grpSp>
      <p:sp>
        <p:nvSpPr>
          <p:cNvPr id="439" name="テキスト ボックス 438">
            <a:extLst>
              <a:ext uri="{FF2B5EF4-FFF2-40B4-BE49-F238E27FC236}">
                <a16:creationId xmlns:a16="http://schemas.microsoft.com/office/drawing/2014/main" id="{2FEB9D55-3BDD-0DE9-94ED-AEB0BDB534EB}"/>
              </a:ext>
            </a:extLst>
          </p:cNvPr>
          <p:cNvSpPr txBox="1"/>
          <p:nvPr/>
        </p:nvSpPr>
        <p:spPr>
          <a:xfrm>
            <a:off x="1078747" y="7240844"/>
            <a:ext cx="3704280" cy="338554"/>
          </a:xfrm>
          <a:prstGeom prst="rect">
            <a:avLst/>
          </a:prstGeom>
          <a:noFill/>
        </p:spPr>
        <p:txBody>
          <a:bodyPr wrap="square" rtlCol="0">
            <a:spAutoFit/>
          </a:bodyPr>
          <a:lstStyle/>
          <a:p>
            <a:r>
              <a:rPr lang="ja-JP" altLang="en-US" sz="1600">
                <a:solidFill>
                  <a:schemeClr val="bg1"/>
                </a:solidFill>
                <a:latin typeface="ＭＳ Ｐゴシック" panose="020B0600070205080204" pitchFamily="50" charset="-128"/>
                <a:ea typeface="ＭＳ Ｐゴシック" panose="020B0600070205080204" pitchFamily="50" charset="-128"/>
              </a:rPr>
              <a:t>証拠書類を作成する際の注意点</a:t>
            </a:r>
            <a:endParaRPr kumimoji="1" lang="ja-JP" altLang="en-US" sz="1600">
              <a:solidFill>
                <a:schemeClr val="bg1"/>
              </a:solidFill>
              <a:latin typeface="ＭＳ Ｐゴシック" panose="020B0600070205080204" pitchFamily="50" charset="-128"/>
              <a:ea typeface="ＭＳ Ｐゴシック" panose="020B0600070205080204" pitchFamily="50" charset="-128"/>
            </a:endParaRPr>
          </a:p>
        </p:txBody>
      </p:sp>
      <p:pic>
        <p:nvPicPr>
          <p:cNvPr id="456" name="図 455">
            <a:extLst>
              <a:ext uri="{FF2B5EF4-FFF2-40B4-BE49-F238E27FC236}">
                <a16:creationId xmlns:a16="http://schemas.microsoft.com/office/drawing/2014/main" id="{118DC782-E78D-8BF2-B1D4-B94F8987D79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6395" y="5398885"/>
            <a:ext cx="942340" cy="573405"/>
          </a:xfrm>
          <a:prstGeom prst="rect">
            <a:avLst/>
          </a:prstGeom>
          <a:noFill/>
          <a:ln>
            <a:noFill/>
          </a:ln>
        </p:spPr>
      </p:pic>
      <p:sp>
        <p:nvSpPr>
          <p:cNvPr id="460" name="円/楕円 34">
            <a:extLst>
              <a:ext uri="{FF2B5EF4-FFF2-40B4-BE49-F238E27FC236}">
                <a16:creationId xmlns:a16="http://schemas.microsoft.com/office/drawing/2014/main" id="{CF836FDA-9CF3-EDE8-5271-172F2C22B630}"/>
              </a:ext>
            </a:extLst>
          </p:cNvPr>
          <p:cNvSpPr/>
          <p:nvPr/>
        </p:nvSpPr>
        <p:spPr>
          <a:xfrm>
            <a:off x="424899" y="5455407"/>
            <a:ext cx="276225" cy="25717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461" name="直線矢印コネクタ 460">
            <a:extLst>
              <a:ext uri="{FF2B5EF4-FFF2-40B4-BE49-F238E27FC236}">
                <a16:creationId xmlns:a16="http://schemas.microsoft.com/office/drawing/2014/main" id="{4BDF0DEF-F49F-89F2-3ADF-BABFDD9584BB}"/>
              </a:ext>
            </a:extLst>
          </p:cNvPr>
          <p:cNvCxnSpPr>
            <a:cxnSpLocks/>
            <a:endCxn id="460" idx="4"/>
          </p:cNvCxnSpPr>
          <p:nvPr/>
        </p:nvCxnSpPr>
        <p:spPr>
          <a:xfrm flipV="1">
            <a:off x="563012" y="5712582"/>
            <a:ext cx="0" cy="2927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7" name="テキスト ボックス 396">
            <a:extLst>
              <a:ext uri="{FF2B5EF4-FFF2-40B4-BE49-F238E27FC236}">
                <a16:creationId xmlns:a16="http://schemas.microsoft.com/office/drawing/2014/main" id="{30C28A52-E7A0-A798-85E3-6F7E1A309CB1}"/>
              </a:ext>
            </a:extLst>
          </p:cNvPr>
          <p:cNvSpPr txBox="1"/>
          <p:nvPr/>
        </p:nvSpPr>
        <p:spPr>
          <a:xfrm>
            <a:off x="1106427" y="191396"/>
            <a:ext cx="4611798" cy="523220"/>
          </a:xfrm>
          <a:prstGeom prst="rect">
            <a:avLst/>
          </a:prstGeom>
          <a:noFill/>
        </p:spPr>
        <p:txBody>
          <a:bodyPr wrap="square" rtlCol="0">
            <a:spAutoFit/>
          </a:bodyPr>
          <a:lstStyle/>
          <a:p>
            <a:r>
              <a:rPr lang="ja-JP" altLang="en-US" sz="2800" b="1" dirty="0">
                <a:solidFill>
                  <a:schemeClr val="bg1"/>
                </a:solidFill>
                <a:latin typeface="ＭＳ Ｐゴシック" panose="020B0600070205080204" pitchFamily="50" charset="-128"/>
                <a:ea typeface="ＭＳ Ｐゴシック" panose="020B0600070205080204" pitchFamily="50" charset="-128"/>
              </a:rPr>
              <a:t>証拠</a:t>
            </a:r>
            <a:r>
              <a:rPr kumimoji="1" lang="ja-JP" altLang="en-US" sz="2800" b="1" dirty="0">
                <a:solidFill>
                  <a:schemeClr val="bg1"/>
                </a:solidFill>
                <a:latin typeface="ＭＳ Ｐゴシック" panose="020B0600070205080204" pitchFamily="50" charset="-128"/>
                <a:ea typeface="ＭＳ Ｐゴシック" panose="020B0600070205080204" pitchFamily="50" charset="-128"/>
              </a:rPr>
              <a:t>書類の正しい作成方法</a:t>
            </a:r>
          </a:p>
        </p:txBody>
      </p:sp>
      <p:sp>
        <p:nvSpPr>
          <p:cNvPr id="398" name="テキスト ボックス 397">
            <a:extLst>
              <a:ext uri="{FF2B5EF4-FFF2-40B4-BE49-F238E27FC236}">
                <a16:creationId xmlns:a16="http://schemas.microsoft.com/office/drawing/2014/main" id="{FE2374CC-BD41-A2B8-D8E8-EAD35B3D7962}"/>
              </a:ext>
            </a:extLst>
          </p:cNvPr>
          <p:cNvSpPr txBox="1"/>
          <p:nvPr/>
        </p:nvSpPr>
        <p:spPr>
          <a:xfrm>
            <a:off x="781223" y="644906"/>
            <a:ext cx="5600720" cy="748923"/>
          </a:xfrm>
          <a:prstGeom prst="rect">
            <a:avLst/>
          </a:prstGeom>
          <a:noFill/>
        </p:spPr>
        <p:txBody>
          <a:bodyPr wrap="square" lIns="91440" tIns="45720" rIns="91440" bIns="45720" rtlCol="0" anchor="t">
            <a:spAutoFit/>
          </a:bodyPr>
          <a:lstStyle/>
          <a:p>
            <a:pPr>
              <a:spcAft>
                <a:spcPts val="200"/>
              </a:spcAft>
            </a:pPr>
            <a:r>
              <a:rPr kumimoji="1" lang="ja-JP" altLang="en-US" sz="1100" b="1">
                <a:solidFill>
                  <a:schemeClr val="bg1"/>
                </a:solidFill>
                <a:latin typeface="ＭＳ Ｐゴシック" panose="020B0600070205080204" pitchFamily="50" charset="-128"/>
                <a:ea typeface="ＭＳ Ｐゴシック" panose="020B0600070205080204" pitchFamily="50" charset="-128"/>
              </a:rPr>
              <a:t>「</a:t>
            </a:r>
            <a:r>
              <a:rPr lang="ja-JP" altLang="en-US" sz="1100" b="1">
                <a:solidFill>
                  <a:schemeClr val="bg1"/>
                </a:solidFill>
                <a:latin typeface="ＭＳ Ｐゴシック" panose="020B0600070205080204" pitchFamily="50" charset="-128"/>
                <a:ea typeface="ＭＳ Ｐゴシック" panose="020B0600070205080204" pitchFamily="50" charset="-128"/>
              </a:rPr>
              <a:t>証拠</a:t>
            </a:r>
            <a:r>
              <a:rPr kumimoji="1" lang="ja-JP" altLang="en-US" sz="1100" b="1">
                <a:solidFill>
                  <a:schemeClr val="bg1"/>
                </a:solidFill>
                <a:latin typeface="ＭＳ Ｐゴシック" panose="020B0600070205080204" pitchFamily="50" charset="-128"/>
                <a:ea typeface="ＭＳ Ｐゴシック" panose="020B0600070205080204" pitchFamily="50" charset="-128"/>
              </a:rPr>
              <a:t>書類」とは？</a:t>
            </a:r>
            <a:endParaRPr kumimoji="1" lang="en-US" altLang="ja-JP" sz="1100" b="1">
              <a:solidFill>
                <a:schemeClr val="bg1"/>
              </a:solidFill>
              <a:latin typeface="ＭＳ Ｐゴシック" panose="020B0600070205080204" pitchFamily="50" charset="-128"/>
              <a:ea typeface="ＭＳ Ｐゴシック" panose="020B0600070205080204" pitchFamily="50" charset="-128"/>
            </a:endParaRPr>
          </a:p>
          <a:p>
            <a:r>
              <a:rPr kumimoji="1" lang="ja-JP" altLang="en-US" sz="1000" b="1">
                <a:solidFill>
                  <a:schemeClr val="bg1"/>
                </a:solidFill>
                <a:latin typeface="ＭＳ Ｐゴシック" panose="020B0600070205080204" pitchFamily="50" charset="-128"/>
                <a:ea typeface="ＭＳ Ｐゴシック" panose="020B0600070205080204" pitchFamily="50" charset="-128"/>
              </a:rPr>
              <a:t>　●捕獲個体が国の緊急捕獲事業等の交付対象かを確認するため、証拠写真や証拠物等の</a:t>
            </a:r>
            <a:endParaRPr kumimoji="1" lang="en-US" altLang="ja-JP" sz="1000" b="1">
              <a:solidFill>
                <a:schemeClr val="bg1"/>
              </a:solidFill>
              <a:latin typeface="ＭＳ Ｐゴシック" panose="020B0600070205080204" pitchFamily="50" charset="-128"/>
              <a:ea typeface="ＭＳ Ｐゴシック" panose="020B0600070205080204" pitchFamily="50" charset="-128"/>
            </a:endParaRPr>
          </a:p>
          <a:p>
            <a:r>
              <a:rPr lang="ja-JP" altLang="en-US" sz="1000" b="1">
                <a:solidFill>
                  <a:schemeClr val="bg1"/>
                </a:solidFill>
                <a:latin typeface="ＭＳ Ｐゴシック" panose="020B0600070205080204" pitchFamily="50" charset="-128"/>
                <a:ea typeface="ＭＳ Ｐゴシック" panose="020B0600070205080204" pitchFamily="50" charset="-128"/>
              </a:rPr>
              <a:t>　　 </a:t>
            </a:r>
            <a:r>
              <a:rPr kumimoji="1" lang="ja-JP" altLang="en-US" sz="1000" b="1">
                <a:solidFill>
                  <a:schemeClr val="bg1"/>
                </a:solidFill>
                <a:latin typeface="ＭＳ Ｐゴシック" panose="020B0600070205080204" pitchFamily="50" charset="-128"/>
                <a:ea typeface="ＭＳ Ｐゴシック" panose="020B0600070205080204" pitchFamily="50" charset="-128"/>
              </a:rPr>
              <a:t>「証拠書類」の提出が必要です</a:t>
            </a:r>
            <a:endParaRPr kumimoji="1" lang="en-US" altLang="ja-JP" sz="1000" b="1">
              <a:solidFill>
                <a:schemeClr val="bg1"/>
              </a:solidFill>
              <a:latin typeface="ＭＳ Ｐゴシック" panose="020B0600070205080204" pitchFamily="50" charset="-128"/>
              <a:ea typeface="ＭＳ Ｐゴシック" panose="020B0600070205080204" pitchFamily="50" charset="-128"/>
            </a:endParaRPr>
          </a:p>
          <a:p>
            <a:r>
              <a:rPr lang="ja-JP" altLang="en-US" sz="1000" b="1">
                <a:solidFill>
                  <a:schemeClr val="bg1"/>
                </a:solidFill>
                <a:latin typeface="ＭＳ Ｐゴシック" panose="020B0600070205080204" pitchFamily="50" charset="-128"/>
                <a:ea typeface="ＭＳ Ｐゴシック" panose="020B0600070205080204" pitchFamily="50" charset="-128"/>
              </a:rPr>
              <a:t>　● 「捕獲確認マニュアル」に即して証拠写真の撮影や証拠物の提出をお願いします</a:t>
            </a:r>
            <a:endParaRPr kumimoji="1" lang="en-US" altLang="ja-JP" sz="1000" b="1">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descr="建物, 座る, ワイヤー, 金属 が含まれている画像&#10;&#10;自動的に生成された説明">
            <a:extLst>
              <a:ext uri="{FF2B5EF4-FFF2-40B4-BE49-F238E27FC236}">
                <a16:creationId xmlns:a16="http://schemas.microsoft.com/office/drawing/2014/main" id="{787D801D-6CE6-EB1B-7936-D21D7B90DEF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36594" y="248543"/>
            <a:ext cx="822749" cy="758986"/>
          </a:xfrm>
          <a:prstGeom prst="rect">
            <a:avLst/>
          </a:prstGeom>
        </p:spPr>
      </p:pic>
      <p:pic>
        <p:nvPicPr>
          <p:cNvPr id="5" name="図 4" descr="レゴのキャラクター&#10;&#10;低い精度で自動的に生成された説明">
            <a:extLst>
              <a:ext uri="{FF2B5EF4-FFF2-40B4-BE49-F238E27FC236}">
                <a16:creationId xmlns:a16="http://schemas.microsoft.com/office/drawing/2014/main" id="{CC88A87E-549E-723C-02B0-1FA4C6D8EF7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1087" y="520989"/>
            <a:ext cx="751699" cy="897552"/>
          </a:xfrm>
          <a:prstGeom prst="rect">
            <a:avLst/>
          </a:prstGeom>
        </p:spPr>
      </p:pic>
      <p:sp>
        <p:nvSpPr>
          <p:cNvPr id="536" name="テキスト ボックス 535">
            <a:extLst>
              <a:ext uri="{FF2B5EF4-FFF2-40B4-BE49-F238E27FC236}">
                <a16:creationId xmlns:a16="http://schemas.microsoft.com/office/drawing/2014/main" id="{5FB691CA-F4DE-6F36-1F55-521FFDD4D53C}"/>
              </a:ext>
            </a:extLst>
          </p:cNvPr>
          <p:cNvSpPr txBox="1"/>
          <p:nvPr/>
        </p:nvSpPr>
        <p:spPr>
          <a:xfrm>
            <a:off x="962570" y="8361596"/>
            <a:ext cx="3852159" cy="215444"/>
          </a:xfrm>
          <a:prstGeom prst="rect">
            <a:avLst/>
          </a:prstGeom>
          <a:noFill/>
        </p:spPr>
        <p:txBody>
          <a:bodyPr wrap="square" rtlCol="0">
            <a:spAutoFit/>
          </a:bodyPr>
          <a:lstStyle/>
          <a:p>
            <a:pPr algn="ctr"/>
            <a:r>
              <a:rPr lang="ja-JP" altLang="en-US" sz="800">
                <a:solidFill>
                  <a:schemeClr val="bg1"/>
                </a:solidFill>
              </a:rPr>
              <a:t>確認書類の作成方法に関する問い合わせは、下記までご連絡下さい。</a:t>
            </a:r>
            <a:endParaRPr lang="en-US" altLang="ja-JP" sz="800">
              <a:solidFill>
                <a:schemeClr val="bg1"/>
              </a:solidFill>
            </a:endParaRPr>
          </a:p>
        </p:txBody>
      </p:sp>
      <p:sp>
        <p:nvSpPr>
          <p:cNvPr id="537" name="テキスト ボックス 536">
            <a:extLst>
              <a:ext uri="{FF2B5EF4-FFF2-40B4-BE49-F238E27FC236}">
                <a16:creationId xmlns:a16="http://schemas.microsoft.com/office/drawing/2014/main" id="{153EAE7B-718C-4DE3-0B49-D574611BFB88}"/>
              </a:ext>
            </a:extLst>
          </p:cNvPr>
          <p:cNvSpPr txBox="1"/>
          <p:nvPr/>
        </p:nvSpPr>
        <p:spPr>
          <a:xfrm>
            <a:off x="595815" y="8547922"/>
            <a:ext cx="5324569" cy="338554"/>
          </a:xfrm>
          <a:prstGeom prst="rect">
            <a:avLst/>
          </a:prstGeom>
          <a:noFill/>
        </p:spPr>
        <p:txBody>
          <a:bodyPr wrap="square" rtlCol="0">
            <a:spAutoFit/>
          </a:bodyPr>
          <a:lstStyle/>
          <a:p>
            <a:r>
              <a:rPr lang="ja-JP" altLang="en-US" sz="800">
                <a:solidFill>
                  <a:srgbClr val="0070C0"/>
                </a:solidFill>
                <a:latin typeface="ＭＳ Ｐゴシック 本文"/>
              </a:rPr>
              <a:t>●●協議会　　ＴＥＬ：</a:t>
            </a:r>
            <a:r>
              <a:rPr lang="en-US" altLang="ja-JP" sz="800">
                <a:solidFill>
                  <a:srgbClr val="0070C0"/>
                </a:solidFill>
                <a:latin typeface="ＭＳ Ｐゴシック 本文"/>
              </a:rPr>
              <a:t>99-9999-9999</a:t>
            </a:r>
            <a:r>
              <a:rPr lang="ja-JP" altLang="en-US" sz="800">
                <a:solidFill>
                  <a:srgbClr val="0070C0"/>
                </a:solidFill>
                <a:latin typeface="ＭＳ Ｐゴシック 本文"/>
              </a:rPr>
              <a:t>　　　　　　　　　　　　　　　　　●●市●●課　　ＴＥＬ：</a:t>
            </a:r>
            <a:r>
              <a:rPr lang="en-US" altLang="ja-JP" sz="800">
                <a:solidFill>
                  <a:srgbClr val="0070C0"/>
                </a:solidFill>
                <a:latin typeface="ＭＳ Ｐゴシック 本文"/>
              </a:rPr>
              <a:t>99-9999-9999</a:t>
            </a:r>
          </a:p>
          <a:p>
            <a:r>
              <a:rPr lang="ja-JP" altLang="en-US" sz="800">
                <a:solidFill>
                  <a:srgbClr val="0070C0"/>
                </a:solidFill>
                <a:latin typeface="ＭＳ Ｐゴシック 本文"/>
              </a:rPr>
              <a:t>●●猟友会　　ＴＥＬ：</a:t>
            </a:r>
            <a:r>
              <a:rPr lang="en-US" altLang="ja-JP" sz="800">
                <a:solidFill>
                  <a:srgbClr val="0070C0"/>
                </a:solidFill>
                <a:latin typeface="ＭＳ Ｐゴシック 本文"/>
              </a:rPr>
              <a:t>99-9999-9999</a:t>
            </a:r>
            <a:r>
              <a:rPr lang="ja-JP" altLang="en-US" sz="800">
                <a:solidFill>
                  <a:srgbClr val="0070C0"/>
                </a:solidFill>
                <a:latin typeface="ＭＳ Ｐゴシック 本文"/>
              </a:rPr>
              <a:t>　　　　　　　　　　　　　　　　　ＪＡ●●　　　　　　ＴＥＬ：</a:t>
            </a:r>
            <a:r>
              <a:rPr lang="en-US" altLang="ja-JP" sz="800">
                <a:solidFill>
                  <a:srgbClr val="0070C0"/>
                </a:solidFill>
                <a:latin typeface="ＭＳ Ｐゴシック 本文"/>
              </a:rPr>
              <a:t>99-9999-9999</a:t>
            </a:r>
          </a:p>
        </p:txBody>
      </p:sp>
      <p:sp>
        <p:nvSpPr>
          <p:cNvPr id="556" name="テキスト ボックス 555">
            <a:extLst>
              <a:ext uri="{FF2B5EF4-FFF2-40B4-BE49-F238E27FC236}">
                <a16:creationId xmlns:a16="http://schemas.microsoft.com/office/drawing/2014/main" id="{34D0FFC1-A2DA-45A4-1573-86F4DDAE3EB4}"/>
              </a:ext>
            </a:extLst>
          </p:cNvPr>
          <p:cNvSpPr txBox="1"/>
          <p:nvPr/>
        </p:nvSpPr>
        <p:spPr>
          <a:xfrm>
            <a:off x="155298" y="1431361"/>
            <a:ext cx="6462211" cy="276999"/>
          </a:xfrm>
          <a:prstGeom prst="rect">
            <a:avLst/>
          </a:prstGeom>
          <a:noFill/>
        </p:spPr>
        <p:txBody>
          <a:bodyPr wrap="square" rtlCol="0">
            <a:spAutoFit/>
          </a:bodyPr>
          <a:lstStyle/>
          <a:p>
            <a:r>
              <a:rPr lang="ja-JP" altLang="en-US" sz="1200" b="1"/>
              <a:t>（１） 証拠写真　</a:t>
            </a:r>
            <a:r>
              <a:rPr lang="ja-JP" altLang="en-US" sz="1050"/>
              <a:t>以下の方法によって証拠写真を撮影してください</a:t>
            </a:r>
            <a:endParaRPr lang="en-US" altLang="ja-JP" sz="1200"/>
          </a:p>
        </p:txBody>
      </p:sp>
      <p:sp>
        <p:nvSpPr>
          <p:cNvPr id="559" name="テキスト ボックス 558">
            <a:extLst>
              <a:ext uri="{FF2B5EF4-FFF2-40B4-BE49-F238E27FC236}">
                <a16:creationId xmlns:a16="http://schemas.microsoft.com/office/drawing/2014/main" id="{80CF586A-AD3D-48EA-DFE8-448E4236CE00}"/>
              </a:ext>
            </a:extLst>
          </p:cNvPr>
          <p:cNvSpPr txBox="1"/>
          <p:nvPr/>
        </p:nvSpPr>
        <p:spPr>
          <a:xfrm>
            <a:off x="6922892" y="242542"/>
            <a:ext cx="5662808" cy="246221"/>
          </a:xfrm>
          <a:prstGeom prst="rect">
            <a:avLst/>
          </a:prstGeom>
          <a:solidFill>
            <a:srgbClr val="FFFF00"/>
          </a:solidFill>
        </p:spPr>
        <p:txBody>
          <a:bodyPr wrap="square" rtlCol="0">
            <a:spAutoFit/>
          </a:bodyPr>
          <a:lstStyle/>
          <a:p>
            <a:r>
              <a:rPr lang="ja-JP" altLang="en-US" sz="1000">
                <a:solidFill>
                  <a:srgbClr val="0070C0"/>
                </a:solidFill>
              </a:rPr>
              <a:t>青字箇所について、各協議会で文章や説明を追記・修正等のうえ、捕獲従事者へ配布してください。</a:t>
            </a:r>
            <a:endParaRPr lang="en-US" altLang="ja-JP" sz="1000">
              <a:solidFill>
                <a:srgbClr val="0070C0"/>
              </a:solidFill>
            </a:endParaRPr>
          </a:p>
        </p:txBody>
      </p:sp>
      <p:sp>
        <p:nvSpPr>
          <p:cNvPr id="565" name="テキスト ボックス 564">
            <a:extLst>
              <a:ext uri="{FF2B5EF4-FFF2-40B4-BE49-F238E27FC236}">
                <a16:creationId xmlns:a16="http://schemas.microsoft.com/office/drawing/2014/main" id="{4A96AE3F-BB43-323E-BB97-278B00EAED1F}"/>
              </a:ext>
            </a:extLst>
          </p:cNvPr>
          <p:cNvSpPr txBox="1"/>
          <p:nvPr/>
        </p:nvSpPr>
        <p:spPr>
          <a:xfrm>
            <a:off x="6946263" y="3917924"/>
            <a:ext cx="3375765" cy="400110"/>
          </a:xfrm>
          <a:prstGeom prst="rect">
            <a:avLst/>
          </a:prstGeom>
          <a:solidFill>
            <a:srgbClr val="FFFF00"/>
          </a:solidFill>
        </p:spPr>
        <p:txBody>
          <a:bodyPr wrap="square" rtlCol="0">
            <a:spAutoFit/>
          </a:bodyPr>
          <a:lstStyle/>
          <a:p>
            <a:r>
              <a:rPr lang="ja-JP" altLang="en-US" sz="1000">
                <a:solidFill>
                  <a:srgbClr val="0070C0"/>
                </a:solidFill>
              </a:rPr>
              <a:t>虚偽申請の更なる未然防止対策に係る説明を記載する際、</a:t>
            </a:r>
            <a:endParaRPr lang="en-US" altLang="ja-JP" sz="1000">
              <a:solidFill>
                <a:srgbClr val="0070C0"/>
              </a:solidFill>
            </a:endParaRPr>
          </a:p>
          <a:p>
            <a:r>
              <a:rPr lang="ja-JP" altLang="en-US" sz="1000">
                <a:solidFill>
                  <a:srgbClr val="0070C0"/>
                </a:solidFill>
              </a:rPr>
              <a:t>以下の素材をご活用ください。</a:t>
            </a:r>
            <a:endParaRPr lang="en-US" altLang="ja-JP" sz="1000">
              <a:solidFill>
                <a:srgbClr val="0070C0"/>
              </a:solidFill>
            </a:endParaRPr>
          </a:p>
        </p:txBody>
      </p:sp>
      <p:pic>
        <p:nvPicPr>
          <p:cNvPr id="1024" name="図 1023">
            <a:extLst>
              <a:ext uri="{FF2B5EF4-FFF2-40B4-BE49-F238E27FC236}">
                <a16:creationId xmlns:a16="http://schemas.microsoft.com/office/drawing/2014/main" id="{00000000-0008-0000-0000-00004A01000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7173086" y="4490885"/>
            <a:ext cx="1961584" cy="1577487"/>
          </a:xfrm>
          <a:prstGeom prst="rect">
            <a:avLst/>
          </a:prstGeom>
        </p:spPr>
      </p:pic>
      <p:pic>
        <p:nvPicPr>
          <p:cNvPr id="1025" name="図 1024">
            <a:extLst>
              <a:ext uri="{FF2B5EF4-FFF2-40B4-BE49-F238E27FC236}">
                <a16:creationId xmlns:a16="http://schemas.microsoft.com/office/drawing/2014/main" id="{00000000-0008-0000-0000-0000490100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17658" y="7347273"/>
            <a:ext cx="501915" cy="1443198"/>
          </a:xfrm>
          <a:prstGeom prst="rect">
            <a:avLst/>
          </a:prstGeom>
        </p:spPr>
      </p:pic>
      <p:pic>
        <p:nvPicPr>
          <p:cNvPr id="1027" name="図 1026">
            <a:extLst>
              <a:ext uri="{FF2B5EF4-FFF2-40B4-BE49-F238E27FC236}">
                <a16:creationId xmlns:a16="http://schemas.microsoft.com/office/drawing/2014/main" id="{DAD764C6-AFF4-480A-9D4A-AA5181286F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93249" y="7807861"/>
            <a:ext cx="1446609" cy="747130"/>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グループ化 1030">
            <a:extLst>
              <a:ext uri="{FF2B5EF4-FFF2-40B4-BE49-F238E27FC236}">
                <a16:creationId xmlns:a16="http://schemas.microsoft.com/office/drawing/2014/main" id="{92A03DFD-7A58-A1E2-57DA-D54A78D31D50}"/>
              </a:ext>
            </a:extLst>
          </p:cNvPr>
          <p:cNvGrpSpPr/>
          <p:nvPr/>
        </p:nvGrpSpPr>
        <p:grpSpPr>
          <a:xfrm>
            <a:off x="7215982" y="6220571"/>
            <a:ext cx="1336366" cy="785430"/>
            <a:chOff x="1165085" y="3241417"/>
            <a:chExt cx="4527829" cy="2661166"/>
          </a:xfrm>
        </p:grpSpPr>
        <p:pic>
          <p:nvPicPr>
            <p:cNvPr id="1029" name="図 1028">
              <a:extLst>
                <a:ext uri="{FF2B5EF4-FFF2-40B4-BE49-F238E27FC236}">
                  <a16:creationId xmlns:a16="http://schemas.microsoft.com/office/drawing/2014/main" id="{00000000-0008-0000-0000-00004B010000}"/>
                </a:ext>
              </a:extLst>
            </p:cNvPr>
            <p:cNvPicPr>
              <a:picLocks noChangeAspect="1"/>
            </p:cNvPicPr>
            <p:nvPr/>
          </p:nvPicPr>
          <p:blipFill>
            <a:blip r:embed="rId13" cstate="print"/>
            <a:stretch>
              <a:fillRect/>
            </a:stretch>
          </p:blipFill>
          <p:spPr>
            <a:xfrm>
              <a:off x="1165085" y="3241417"/>
              <a:ext cx="4527829" cy="2661166"/>
            </a:xfrm>
            <a:prstGeom prst="rect">
              <a:avLst/>
            </a:prstGeom>
          </p:spPr>
        </p:pic>
        <p:sp>
          <p:nvSpPr>
            <p:cNvPr id="1030" name="乗算記号 1029">
              <a:extLst>
                <a:ext uri="{FF2B5EF4-FFF2-40B4-BE49-F238E27FC236}">
                  <a16:creationId xmlns:a16="http://schemas.microsoft.com/office/drawing/2014/main" id="{00000000-0008-0000-0000-00004C010000}"/>
                </a:ext>
              </a:extLst>
            </p:cNvPr>
            <p:cNvSpPr/>
            <p:nvPr/>
          </p:nvSpPr>
          <p:spPr bwMode="auto">
            <a:xfrm rot="10800000">
              <a:off x="4530518" y="3691613"/>
              <a:ext cx="670100" cy="705428"/>
            </a:xfrm>
            <a:prstGeom prst="mathMultiply">
              <a:avLst>
                <a:gd name="adj1" fmla="val 16629"/>
              </a:avLst>
            </a:prstGeom>
            <a:solidFill>
              <a:schemeClr val="tx1"/>
            </a:solidFill>
            <a:ln>
              <a:noFill/>
            </a:ln>
            <a:scene3d>
              <a:camera prst="orthographicFront">
                <a:rot lat="21599973" lon="10799999" rev="2129997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ja-JP" altLang="en-US" sz="1350">
                <a:solidFill>
                  <a:prstClr val="white"/>
                </a:solidFill>
              </a:endParaRPr>
            </a:p>
          </p:txBody>
        </p:sp>
      </p:grpSp>
      <p:sp>
        <p:nvSpPr>
          <p:cNvPr id="1032" name="テキスト ボックス 332">
            <a:extLst>
              <a:ext uri="{FF2B5EF4-FFF2-40B4-BE49-F238E27FC236}">
                <a16:creationId xmlns:a16="http://schemas.microsoft.com/office/drawing/2014/main" id="{00000000-0008-0000-0000-00004D010000}"/>
              </a:ext>
            </a:extLst>
          </p:cNvPr>
          <p:cNvSpPr txBox="1"/>
          <p:nvPr/>
        </p:nvSpPr>
        <p:spPr>
          <a:xfrm>
            <a:off x="7560672" y="5582862"/>
            <a:ext cx="1446609" cy="51492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2400" b="1" dirty="0">
                <a:solidFill>
                  <a:srgbClr val="FFFF00"/>
                </a:solidFill>
              </a:rPr>
              <a:t>A4.10.1</a:t>
            </a:r>
          </a:p>
        </p:txBody>
      </p:sp>
      <p:pic>
        <p:nvPicPr>
          <p:cNvPr id="1033" name="図 1032">
            <a:extLst>
              <a:ext uri="{FF2B5EF4-FFF2-40B4-BE49-F238E27FC236}">
                <a16:creationId xmlns:a16="http://schemas.microsoft.com/office/drawing/2014/main" id="{00000000-0008-0000-0000-00005C000000}"/>
              </a:ext>
            </a:extLst>
          </p:cNvPr>
          <p:cNvPicPr>
            <a:picLocks noChangeAspect="1"/>
          </p:cNvPicPr>
          <p:nvPr/>
        </p:nvPicPr>
        <p:blipFill>
          <a:blip r:embed="rId14"/>
          <a:stretch>
            <a:fillRect/>
          </a:stretch>
        </p:blipFill>
        <p:spPr>
          <a:xfrm>
            <a:off x="8556752" y="7023868"/>
            <a:ext cx="907220" cy="646811"/>
          </a:xfrm>
          <a:prstGeom prst="rect">
            <a:avLst/>
          </a:prstGeom>
        </p:spPr>
      </p:pic>
      <p:pic>
        <p:nvPicPr>
          <p:cNvPr id="4" name="図 3">
            <a:extLst>
              <a:ext uri="{FF2B5EF4-FFF2-40B4-BE49-F238E27FC236}">
                <a16:creationId xmlns:a16="http://schemas.microsoft.com/office/drawing/2014/main" id="{EDB3BE77-DE98-BE43-348B-0C4D4ACCF442}"/>
              </a:ext>
            </a:extLst>
          </p:cNvPr>
          <p:cNvPicPr>
            <a:picLocks noChangeAspect="1"/>
          </p:cNvPicPr>
          <p:nvPr/>
        </p:nvPicPr>
        <p:blipFill>
          <a:blip r:embed="rId15"/>
          <a:stretch>
            <a:fillRect/>
          </a:stretch>
        </p:blipFill>
        <p:spPr>
          <a:xfrm>
            <a:off x="10746148" y="6523864"/>
            <a:ext cx="2343632" cy="1803600"/>
          </a:xfrm>
          <a:prstGeom prst="rect">
            <a:avLst/>
          </a:prstGeom>
        </p:spPr>
      </p:pic>
      <p:pic>
        <p:nvPicPr>
          <p:cNvPr id="6" name="図 5">
            <a:extLst>
              <a:ext uri="{FF2B5EF4-FFF2-40B4-BE49-F238E27FC236}">
                <a16:creationId xmlns:a16="http://schemas.microsoft.com/office/drawing/2014/main" id="{F96D85A0-1571-D840-C480-D91332B0F27B}"/>
              </a:ext>
            </a:extLst>
          </p:cNvPr>
          <p:cNvPicPr>
            <a:picLocks noChangeAspect="1"/>
          </p:cNvPicPr>
          <p:nvPr/>
        </p:nvPicPr>
        <p:blipFill>
          <a:blip r:embed="rId16"/>
          <a:stretch>
            <a:fillRect/>
          </a:stretch>
        </p:blipFill>
        <p:spPr>
          <a:xfrm>
            <a:off x="10746148" y="4549844"/>
            <a:ext cx="2343632" cy="1803600"/>
          </a:xfrm>
          <a:prstGeom prst="rect">
            <a:avLst/>
          </a:prstGeom>
        </p:spPr>
      </p:pic>
      <p:sp>
        <p:nvSpPr>
          <p:cNvPr id="7" name="角丸四角形吹き出し 91">
            <a:extLst>
              <a:ext uri="{FF2B5EF4-FFF2-40B4-BE49-F238E27FC236}">
                <a16:creationId xmlns:a16="http://schemas.microsoft.com/office/drawing/2014/main" id="{D36490B9-B21B-6FC9-D71B-4AF3A38C1D37}"/>
              </a:ext>
            </a:extLst>
          </p:cNvPr>
          <p:cNvSpPr/>
          <p:nvPr/>
        </p:nvSpPr>
        <p:spPr>
          <a:xfrm>
            <a:off x="12358446" y="4880938"/>
            <a:ext cx="1676400" cy="427652"/>
          </a:xfrm>
          <a:prstGeom prst="wedgeRoundRectCallout">
            <a:avLst>
              <a:gd name="adj1" fmla="val -44499"/>
              <a:gd name="adj2" fmla="val 124448"/>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一度撮影した後に、最初のマーキングの上から更にマーキングした状態で撮影</a:t>
            </a:r>
          </a:p>
        </p:txBody>
      </p:sp>
      <p:sp>
        <p:nvSpPr>
          <p:cNvPr id="8" name="角丸四角形吹き出し 91">
            <a:extLst>
              <a:ext uri="{FF2B5EF4-FFF2-40B4-BE49-F238E27FC236}">
                <a16:creationId xmlns:a16="http://schemas.microsoft.com/office/drawing/2014/main" id="{03E7F234-3E81-DE63-E173-3871F6DCE5CE}"/>
              </a:ext>
            </a:extLst>
          </p:cNvPr>
          <p:cNvSpPr/>
          <p:nvPr/>
        </p:nvSpPr>
        <p:spPr>
          <a:xfrm>
            <a:off x="10464354" y="8215359"/>
            <a:ext cx="1754392" cy="352566"/>
          </a:xfrm>
          <a:prstGeom prst="wedgeRoundRectCallout">
            <a:avLst>
              <a:gd name="adj1" fmla="val 54288"/>
              <a:gd name="adj2" fmla="val -82824"/>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rtlCol="0" anchor="ctr">
            <a:noAutofit/>
          </a:bodyPr>
          <a:lstStyle/>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記載スペースがある場合、</a:t>
            </a:r>
            <a:endParaRPr lang="en-US" altLang="ja-JP"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marL="82550"/>
            <a:r>
              <a:rPr lang="ja-JP" altLang="en-US" sz="8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捕獲従事者の識別番号等を追記</a:t>
            </a:r>
          </a:p>
        </p:txBody>
      </p:sp>
      <p:sp>
        <p:nvSpPr>
          <p:cNvPr id="15" name="テキスト ボックス 14">
            <a:extLst>
              <a:ext uri="{FF2B5EF4-FFF2-40B4-BE49-F238E27FC236}">
                <a16:creationId xmlns:a16="http://schemas.microsoft.com/office/drawing/2014/main" id="{A859A341-A50F-EEE9-B484-FA37353CB040}"/>
              </a:ext>
            </a:extLst>
          </p:cNvPr>
          <p:cNvSpPr txBox="1"/>
          <p:nvPr/>
        </p:nvSpPr>
        <p:spPr>
          <a:xfrm>
            <a:off x="-71689" y="5408"/>
            <a:ext cx="1686680" cy="246221"/>
          </a:xfrm>
          <a:prstGeom prst="rect">
            <a:avLst/>
          </a:prstGeom>
          <a:noFill/>
        </p:spPr>
        <p:txBody>
          <a:bodyPr wrap="none" rtlCol="0">
            <a:spAutoFit/>
          </a:bodyPr>
          <a:lstStyle/>
          <a:p>
            <a:r>
              <a:rPr kumimoji="1" lang="ja-JP" altLang="en-US" sz="1000" b="1" dirty="0">
                <a:latin typeface="+mn-ea"/>
                <a:cs typeface="ADLaM Display" panose="02010000000000000000" pitchFamily="2" charset="0"/>
              </a:rPr>
              <a:t>（農林水産省からのお願い</a:t>
            </a:r>
            <a:r>
              <a:rPr lang="ja-JP" altLang="en-US" sz="1000" b="1" dirty="0">
                <a:latin typeface="+mn-ea"/>
                <a:cs typeface="ADLaM Display" panose="02010000000000000000" pitchFamily="2" charset="0"/>
              </a:rPr>
              <a:t>）</a:t>
            </a:r>
            <a:endParaRPr kumimoji="1" lang="en-US" altLang="ja-JP" sz="1000" b="1" dirty="0">
              <a:latin typeface="+mn-ea"/>
              <a:cs typeface="ADLaM Display" panose="02010000000000000000" pitchFamily="2" charset="0"/>
            </a:endParaRPr>
          </a:p>
        </p:txBody>
      </p:sp>
      <p:pic>
        <p:nvPicPr>
          <p:cNvPr id="19" name="Picture 2" descr="農林水産省">
            <a:extLst>
              <a:ext uri="{FF2B5EF4-FFF2-40B4-BE49-F238E27FC236}">
                <a16:creationId xmlns:a16="http://schemas.microsoft.com/office/drawing/2014/main" id="{50CE85E5-3879-E2E3-678B-D3B22A1E265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24116" y="8971970"/>
            <a:ext cx="1014520" cy="133747"/>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a:extLst>
              <a:ext uri="{FF2B5EF4-FFF2-40B4-BE49-F238E27FC236}">
                <a16:creationId xmlns:a16="http://schemas.microsoft.com/office/drawing/2014/main" id="{1155EABF-9D73-C347-87E7-F73ACF3163C0}"/>
              </a:ext>
            </a:extLst>
          </p:cNvPr>
          <p:cNvSpPr txBox="1"/>
          <p:nvPr/>
        </p:nvSpPr>
        <p:spPr>
          <a:xfrm>
            <a:off x="129366" y="5979182"/>
            <a:ext cx="3238591" cy="276999"/>
          </a:xfrm>
          <a:prstGeom prst="rect">
            <a:avLst/>
          </a:prstGeom>
          <a:noFill/>
        </p:spPr>
        <p:txBody>
          <a:bodyPr wrap="square" rtlCol="0">
            <a:spAutoFit/>
          </a:bodyPr>
          <a:lstStyle/>
          <a:p>
            <a:pPr>
              <a:spcAft>
                <a:spcPts val="200"/>
              </a:spcAft>
            </a:pPr>
            <a:r>
              <a:rPr lang="ja-JP" altLang="en-US" sz="1200" b="1">
                <a:latin typeface="+mn-ea"/>
              </a:rPr>
              <a:t>（２） 証拠物</a:t>
            </a:r>
            <a:r>
              <a:rPr lang="ja-JP" altLang="en-US" sz="1000" b="1"/>
              <a:t>　</a:t>
            </a:r>
            <a:r>
              <a:rPr lang="ja-JP" altLang="en-US" sz="1050"/>
              <a:t>以下の証拠物を提出してください</a:t>
            </a:r>
            <a:endParaRPr lang="en-US" altLang="ja-JP" sz="1000"/>
          </a:p>
        </p:txBody>
      </p:sp>
      <p:sp>
        <p:nvSpPr>
          <p:cNvPr id="28" name="テキスト ボックス 27">
            <a:extLst>
              <a:ext uri="{FF2B5EF4-FFF2-40B4-BE49-F238E27FC236}">
                <a16:creationId xmlns:a16="http://schemas.microsoft.com/office/drawing/2014/main" id="{C65BD33E-E041-B707-A649-F83E2E49AB7A}"/>
              </a:ext>
            </a:extLst>
          </p:cNvPr>
          <p:cNvSpPr txBox="1"/>
          <p:nvPr/>
        </p:nvSpPr>
        <p:spPr>
          <a:xfrm>
            <a:off x="3473450" y="5263603"/>
            <a:ext cx="3374547" cy="369332"/>
          </a:xfrm>
          <a:prstGeom prst="rect">
            <a:avLst/>
          </a:prstGeom>
          <a:noFill/>
        </p:spPr>
        <p:txBody>
          <a:bodyPr wrap="square">
            <a:spAutoFit/>
          </a:bodyPr>
          <a:lstStyle/>
          <a:p>
            <a:r>
              <a:rPr lang="en-US" altLang="ja-JP" sz="900">
                <a:latin typeface="ＭＳ Ｐ明朝" panose="02020600040205080304" pitchFamily="18" charset="-128"/>
                <a:ea typeface="ＭＳ Ｐ明朝" panose="02020600040205080304" pitchFamily="18" charset="-128"/>
              </a:rPr>
              <a:t>※</a:t>
            </a:r>
            <a:r>
              <a:rPr lang="ja-JP" altLang="en-US" sz="900">
                <a:latin typeface="ＭＳ Ｐ明朝" panose="02020600040205080304" pitchFamily="18" charset="-128"/>
                <a:ea typeface="ＭＳ Ｐ明朝" panose="02020600040205080304" pitchFamily="18" charset="-128"/>
              </a:rPr>
              <a:t>虚偽申請の更なる未然防止対策として以下の追加の取組を</a:t>
            </a:r>
            <a:endParaRPr lang="en-US" altLang="ja-JP" sz="900">
              <a:latin typeface="ＭＳ Ｐ明朝" panose="02020600040205080304" pitchFamily="18" charset="-128"/>
              <a:ea typeface="ＭＳ Ｐ明朝" panose="02020600040205080304" pitchFamily="18" charset="-128"/>
            </a:endParaRPr>
          </a:p>
          <a:p>
            <a:r>
              <a:rPr lang="ja-JP" altLang="en-US" sz="900">
                <a:latin typeface="ＭＳ Ｐ明朝" panose="02020600040205080304" pitchFamily="18" charset="-128"/>
                <a:ea typeface="ＭＳ Ｐ明朝" panose="02020600040205080304" pitchFamily="18" charset="-128"/>
              </a:rPr>
              <a:t>　 求めていますのでご協力をお願いします</a:t>
            </a:r>
          </a:p>
        </p:txBody>
      </p:sp>
      <p:sp>
        <p:nvSpPr>
          <p:cNvPr id="18" name="テキスト ボックス 17">
            <a:extLst>
              <a:ext uri="{FF2B5EF4-FFF2-40B4-BE49-F238E27FC236}">
                <a16:creationId xmlns:a16="http://schemas.microsoft.com/office/drawing/2014/main" id="{A4D1E3C3-79C3-C781-0F1D-FFD667FDEEF7}"/>
              </a:ext>
            </a:extLst>
          </p:cNvPr>
          <p:cNvSpPr txBox="1"/>
          <p:nvPr/>
        </p:nvSpPr>
        <p:spPr>
          <a:xfrm>
            <a:off x="10562479" y="3917924"/>
            <a:ext cx="3375765" cy="400110"/>
          </a:xfrm>
          <a:prstGeom prst="rect">
            <a:avLst/>
          </a:prstGeom>
          <a:solidFill>
            <a:srgbClr val="FFFF00"/>
          </a:solidFill>
        </p:spPr>
        <p:txBody>
          <a:bodyPr wrap="square" rtlCol="0">
            <a:spAutoFit/>
          </a:bodyPr>
          <a:lstStyle/>
          <a:p>
            <a:r>
              <a:rPr lang="ja-JP" altLang="en-US" sz="1000">
                <a:solidFill>
                  <a:srgbClr val="0070C0"/>
                </a:solidFill>
              </a:rPr>
              <a:t>マニュアルに記載している虚偽申請の更なる未然防止対策の例を追加する場合は、以下の素材を活用ください。</a:t>
            </a:r>
            <a:endParaRPr lang="en-US" altLang="ja-JP" sz="1000">
              <a:solidFill>
                <a:srgbClr val="0070C0"/>
              </a:solidFill>
            </a:endParaRPr>
          </a:p>
        </p:txBody>
      </p:sp>
      <p:sp>
        <p:nvSpPr>
          <p:cNvPr id="21" name="テキスト ボックス 20">
            <a:extLst>
              <a:ext uri="{FF2B5EF4-FFF2-40B4-BE49-F238E27FC236}">
                <a16:creationId xmlns:a16="http://schemas.microsoft.com/office/drawing/2014/main" id="{A59C4096-0366-31A0-CF6F-5B7DE47C32FC}"/>
              </a:ext>
            </a:extLst>
          </p:cNvPr>
          <p:cNvSpPr txBox="1"/>
          <p:nvPr/>
        </p:nvSpPr>
        <p:spPr>
          <a:xfrm>
            <a:off x="5354459" y="8330819"/>
            <a:ext cx="1573998" cy="246221"/>
          </a:xfrm>
          <a:prstGeom prst="rect">
            <a:avLst/>
          </a:prstGeom>
          <a:noFill/>
        </p:spPr>
        <p:txBody>
          <a:bodyPr wrap="square" rtlCol="0">
            <a:spAutoFit/>
          </a:bodyPr>
          <a:lstStyle/>
          <a:p>
            <a:pPr algn="ctr"/>
            <a:r>
              <a:rPr lang="en-US" altLang="ja-JP" sz="1000"/>
              <a:t>【</a:t>
            </a:r>
            <a:r>
              <a:rPr lang="ja-JP" altLang="en-US" sz="1000"/>
              <a:t>捕獲確認マニュアル</a:t>
            </a:r>
            <a:r>
              <a:rPr lang="en-US" altLang="ja-JP" sz="1000"/>
              <a:t>】</a:t>
            </a:r>
          </a:p>
        </p:txBody>
      </p:sp>
      <p:pic>
        <p:nvPicPr>
          <p:cNvPr id="10" name="図 9">
            <a:extLst>
              <a:ext uri="{FF2B5EF4-FFF2-40B4-BE49-F238E27FC236}">
                <a16:creationId xmlns:a16="http://schemas.microsoft.com/office/drawing/2014/main" id="{AF52E56E-A61B-912F-56CD-801AAE72379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3451829" y="5524634"/>
            <a:ext cx="1249429" cy="961446"/>
          </a:xfrm>
          <a:prstGeom prst="rect">
            <a:avLst/>
          </a:prstGeom>
        </p:spPr>
      </p:pic>
      <p:pic>
        <p:nvPicPr>
          <p:cNvPr id="20" name="図 19">
            <a:extLst>
              <a:ext uri="{FF2B5EF4-FFF2-40B4-BE49-F238E27FC236}">
                <a16:creationId xmlns:a16="http://schemas.microsoft.com/office/drawing/2014/main" id="{25B20362-5E48-703C-DD38-5502BC61400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4664667" y="5861938"/>
            <a:ext cx="1253355" cy="963648"/>
          </a:xfrm>
          <a:prstGeom prst="rect">
            <a:avLst/>
          </a:prstGeom>
        </p:spPr>
      </p:pic>
      <p:sp>
        <p:nvSpPr>
          <p:cNvPr id="26" name="角丸四角形吹き出し 91">
            <a:extLst>
              <a:ext uri="{FF2B5EF4-FFF2-40B4-BE49-F238E27FC236}">
                <a16:creationId xmlns:a16="http://schemas.microsoft.com/office/drawing/2014/main" id="{A409375C-1934-A448-8CB1-EE0A7B5213A5}"/>
              </a:ext>
            </a:extLst>
          </p:cNvPr>
          <p:cNvSpPr/>
          <p:nvPr/>
        </p:nvSpPr>
        <p:spPr>
          <a:xfrm>
            <a:off x="14402910" y="5484792"/>
            <a:ext cx="1335364" cy="298451"/>
          </a:xfrm>
          <a:prstGeom prst="wedgeRoundRectCallout">
            <a:avLst>
              <a:gd name="adj1" fmla="val -33726"/>
              <a:gd name="adj2" fmla="val 120884"/>
              <a:gd name="adj3" fmla="val 16667"/>
            </a:avLst>
          </a:prstGeom>
          <a:solidFill>
            <a:srgbClr val="FFC000">
              <a:lumMod val="20000"/>
              <a:lumOff val="80000"/>
            </a:srgbClr>
          </a:solidFill>
          <a:ln w="12700" cap="flat" cmpd="sng" algn="ctr">
            <a:solidFill>
              <a:srgbClr val="FFC000">
                <a:shade val="50000"/>
              </a:srgbClr>
            </a:solidFill>
            <a:prstDash val="solid"/>
            <a:miter lim="800000"/>
          </a:ln>
          <a:effectLst/>
        </p:spPr>
        <p:txBody>
          <a:bodyPr wrap="square" lIns="0" rtlCol="0" anchor="ctr">
            <a:noAutofit/>
          </a:bodyPr>
          <a:lstStyle/>
          <a:p>
            <a:pPr marL="182563" indent="-100013"/>
            <a:r>
              <a:rPr lang="ja-JP" altLang="en-US" sz="700" kern="1200">
                <a:solidFill>
                  <a:srgbClr val="000000"/>
                </a:solidFill>
                <a:effectLst/>
                <a:latin typeface="Century" panose="02040604050505020304" pitchFamily="18" charset="0"/>
                <a:ea typeface="ＭＳ 明朝" panose="02020609040205080304" pitchFamily="17" charset="-128"/>
                <a:cs typeface="Times New Roman" panose="02020603050405020304" pitchFamily="18" charset="0"/>
              </a:rPr>
              <a:t>証拠物を回収するため切断する前後の写真を撮影</a:t>
            </a:r>
          </a:p>
        </p:txBody>
      </p:sp>
      <p:sp>
        <p:nvSpPr>
          <p:cNvPr id="449" name="円/楕円 34">
            <a:extLst>
              <a:ext uri="{FF2B5EF4-FFF2-40B4-BE49-F238E27FC236}">
                <a16:creationId xmlns:a16="http://schemas.microsoft.com/office/drawing/2014/main" id="{574246F7-D0F0-C504-7495-0D3F46852F3B}"/>
              </a:ext>
            </a:extLst>
          </p:cNvPr>
          <p:cNvSpPr/>
          <p:nvPr/>
        </p:nvSpPr>
        <p:spPr>
          <a:xfrm>
            <a:off x="13796305" y="6109212"/>
            <a:ext cx="161477" cy="150341"/>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50" name="円/楕円 34">
            <a:extLst>
              <a:ext uri="{FF2B5EF4-FFF2-40B4-BE49-F238E27FC236}">
                <a16:creationId xmlns:a16="http://schemas.microsoft.com/office/drawing/2014/main" id="{8AE5824F-9610-FBCC-6A72-BA574F27A92E}"/>
              </a:ext>
            </a:extLst>
          </p:cNvPr>
          <p:cNvSpPr/>
          <p:nvPr/>
        </p:nvSpPr>
        <p:spPr>
          <a:xfrm>
            <a:off x="15011463" y="6428196"/>
            <a:ext cx="161477" cy="150341"/>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pic>
        <p:nvPicPr>
          <p:cNvPr id="451" name="図 450">
            <a:extLst>
              <a:ext uri="{FF2B5EF4-FFF2-40B4-BE49-F238E27FC236}">
                <a16:creationId xmlns:a16="http://schemas.microsoft.com/office/drawing/2014/main" id="{7F2EC5C7-49C4-1A3C-BAA1-A3810C31E8DD}"/>
              </a:ext>
            </a:extLst>
          </p:cNvPr>
          <p:cNvPicPr>
            <a:picLocks noChangeAspect="1"/>
          </p:cNvPicPr>
          <p:nvPr/>
        </p:nvPicPr>
        <p:blipFill rotWithShape="1">
          <a:blip r:embed="rId20">
            <a:extLst>
              <a:ext uri="{28A0092B-C50C-407E-A947-70E740481C1C}">
                <a14:useLocalDpi xmlns:a14="http://schemas.microsoft.com/office/drawing/2010/main" val="0"/>
              </a:ext>
            </a:extLst>
          </a:blip>
          <a:srcRect/>
          <a:stretch/>
        </p:blipFill>
        <p:spPr bwMode="auto">
          <a:xfrm>
            <a:off x="15244494" y="6164558"/>
            <a:ext cx="132687" cy="576067"/>
          </a:xfrm>
          <a:prstGeom prst="rect">
            <a:avLst/>
          </a:prstGeom>
          <a:noFill/>
          <a:ln>
            <a:noFill/>
          </a:ln>
          <a:extLst>
            <a:ext uri="{53640926-AAD7-44D8-BBD7-CCE9431645EC}">
              <a14:shadowObscured xmlns:a14="http://schemas.microsoft.com/office/drawing/2010/main"/>
            </a:ext>
          </a:extLst>
        </p:spPr>
      </p:pic>
      <p:sp>
        <p:nvSpPr>
          <p:cNvPr id="452" name="円/楕円 34">
            <a:extLst>
              <a:ext uri="{FF2B5EF4-FFF2-40B4-BE49-F238E27FC236}">
                <a16:creationId xmlns:a16="http://schemas.microsoft.com/office/drawing/2014/main" id="{68ADC59F-5446-22D0-2402-4670E526F835}"/>
              </a:ext>
            </a:extLst>
          </p:cNvPr>
          <p:cNvSpPr/>
          <p:nvPr/>
        </p:nvSpPr>
        <p:spPr>
          <a:xfrm>
            <a:off x="15228677" y="6268591"/>
            <a:ext cx="161477" cy="150341"/>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54" name="テキスト ボックス 453">
            <a:extLst>
              <a:ext uri="{FF2B5EF4-FFF2-40B4-BE49-F238E27FC236}">
                <a16:creationId xmlns:a16="http://schemas.microsoft.com/office/drawing/2014/main" id="{3C8E3679-2701-6112-AE9F-802E7784F13A}"/>
              </a:ext>
            </a:extLst>
          </p:cNvPr>
          <p:cNvSpPr txBox="1"/>
          <p:nvPr/>
        </p:nvSpPr>
        <p:spPr>
          <a:xfrm>
            <a:off x="5834241" y="24133"/>
            <a:ext cx="997316" cy="246221"/>
          </a:xfrm>
          <a:prstGeom prst="rect">
            <a:avLst/>
          </a:prstGeom>
          <a:solidFill>
            <a:schemeClr val="bg1"/>
          </a:solidFill>
          <a:ln>
            <a:solidFill>
              <a:schemeClr val="tx1"/>
            </a:solidFill>
          </a:ln>
        </p:spPr>
        <p:txBody>
          <a:bodyPr wrap="square" rtlCol="0">
            <a:spAutoFit/>
          </a:bodyPr>
          <a:lstStyle/>
          <a:p>
            <a:pPr algn="ctr"/>
            <a:r>
              <a:rPr lang="ja-JP" altLang="en-US" sz="1000" dirty="0"/>
              <a:t>捕獲従事者用</a:t>
            </a:r>
            <a:endParaRPr lang="en-US" altLang="ja-JP" sz="1000" dirty="0"/>
          </a:p>
        </p:txBody>
      </p:sp>
      <p:grpSp>
        <p:nvGrpSpPr>
          <p:cNvPr id="455" name="グループ化 454">
            <a:extLst>
              <a:ext uri="{FF2B5EF4-FFF2-40B4-BE49-F238E27FC236}">
                <a16:creationId xmlns:a16="http://schemas.microsoft.com/office/drawing/2014/main" id="{DC10CC5B-6FA5-C2A6-EC13-7708242D16D3}"/>
              </a:ext>
            </a:extLst>
          </p:cNvPr>
          <p:cNvGrpSpPr/>
          <p:nvPr/>
        </p:nvGrpSpPr>
        <p:grpSpPr>
          <a:xfrm>
            <a:off x="13561683" y="7615474"/>
            <a:ext cx="1449780" cy="510706"/>
            <a:chOff x="0" y="0"/>
            <a:chExt cx="2217727" cy="647150"/>
          </a:xfrm>
        </p:grpSpPr>
        <p:grpSp>
          <p:nvGrpSpPr>
            <p:cNvPr id="459" name="グループ化 458">
              <a:extLst>
                <a:ext uri="{FF2B5EF4-FFF2-40B4-BE49-F238E27FC236}">
                  <a16:creationId xmlns:a16="http://schemas.microsoft.com/office/drawing/2014/main" id="{5DC9980E-6891-F294-5C4D-E3AF69F88AC2}"/>
                </a:ext>
              </a:extLst>
            </p:cNvPr>
            <p:cNvGrpSpPr/>
            <p:nvPr/>
          </p:nvGrpSpPr>
          <p:grpSpPr>
            <a:xfrm>
              <a:off x="0" y="0"/>
              <a:ext cx="2217727" cy="647150"/>
              <a:chOff x="0" y="0"/>
              <a:chExt cx="1008175" cy="312030"/>
            </a:xfrm>
          </p:grpSpPr>
          <p:sp>
            <p:nvSpPr>
              <p:cNvPr id="467" name="楕円 466">
                <a:extLst>
                  <a:ext uri="{FF2B5EF4-FFF2-40B4-BE49-F238E27FC236}">
                    <a16:creationId xmlns:a16="http://schemas.microsoft.com/office/drawing/2014/main" id="{9C2D5DF7-D217-3E2C-0F98-5C73BF323166}"/>
                  </a:ext>
                </a:extLst>
              </p:cNvPr>
              <p:cNvSpPr/>
              <p:nvPr/>
            </p:nvSpPr>
            <p:spPr>
              <a:xfrm>
                <a:off x="0" y="0"/>
                <a:ext cx="1008175" cy="312030"/>
              </a:xfrm>
              <a:prstGeom prst="ellipse">
                <a:avLst/>
              </a:prstGeom>
              <a:solidFill>
                <a:srgbClr val="CAA068"/>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sp>
            <p:nvSpPr>
              <p:cNvPr id="468" name="雲 467">
                <a:extLst>
                  <a:ext uri="{FF2B5EF4-FFF2-40B4-BE49-F238E27FC236}">
                    <a16:creationId xmlns:a16="http://schemas.microsoft.com/office/drawing/2014/main" id="{90B0D2C3-EF25-28DA-3BD6-39460B0875C7}"/>
                  </a:ext>
                </a:extLst>
              </p:cNvPr>
              <p:cNvSpPr/>
              <p:nvPr/>
            </p:nvSpPr>
            <p:spPr>
              <a:xfrm>
                <a:off x="125716" y="32486"/>
                <a:ext cx="798613" cy="262228"/>
              </a:xfrm>
              <a:prstGeom prst="cloud">
                <a:avLst/>
              </a:prstGeom>
              <a:solidFill>
                <a:srgbClr val="9E5C26"/>
              </a:solidFill>
              <a:ln>
                <a:solidFill>
                  <a:srgbClr val="8B512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sp>
            <p:nvSpPr>
              <p:cNvPr id="469" name="雲 468">
                <a:extLst>
                  <a:ext uri="{FF2B5EF4-FFF2-40B4-BE49-F238E27FC236}">
                    <a16:creationId xmlns:a16="http://schemas.microsoft.com/office/drawing/2014/main" id="{B0931AEF-5D85-3C9B-F2CC-582B7C6A73A9}"/>
                  </a:ext>
                </a:extLst>
              </p:cNvPr>
              <p:cNvSpPr/>
              <p:nvPr/>
            </p:nvSpPr>
            <p:spPr>
              <a:xfrm>
                <a:off x="160644" y="54827"/>
                <a:ext cx="686069" cy="119785"/>
              </a:xfrm>
              <a:prstGeom prst="cloud">
                <a:avLst/>
              </a:prstGeom>
              <a:solidFill>
                <a:srgbClr val="76451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grpSp>
        <p:pic>
          <p:nvPicPr>
            <p:cNvPr id="462" name="図 461">
              <a:extLst>
                <a:ext uri="{FF2B5EF4-FFF2-40B4-BE49-F238E27FC236}">
                  <a16:creationId xmlns:a16="http://schemas.microsoft.com/office/drawing/2014/main" id="{13D27359-0ED2-97CE-E8E2-14BEA7C8B153}"/>
                </a:ext>
              </a:extLst>
            </p:cNvPr>
            <p:cNvPicPr>
              <a:picLocks noChangeAspect="1"/>
            </p:cNvPicPr>
            <p:nvPr/>
          </p:nvPicPr>
          <p:blipFill>
            <a:blip r:embed="rId21"/>
            <a:stretch>
              <a:fillRect/>
            </a:stretch>
          </p:blipFill>
          <p:spPr>
            <a:xfrm>
              <a:off x="649153" y="113254"/>
              <a:ext cx="747346" cy="407504"/>
            </a:xfrm>
            <a:prstGeom prst="rect">
              <a:avLst/>
            </a:prstGeom>
          </p:spPr>
        </p:pic>
        <p:sp>
          <p:nvSpPr>
            <p:cNvPr id="465" name="雲 464">
              <a:extLst>
                <a:ext uri="{FF2B5EF4-FFF2-40B4-BE49-F238E27FC236}">
                  <a16:creationId xmlns:a16="http://schemas.microsoft.com/office/drawing/2014/main" id="{34EECFAF-D093-4702-2BC7-08647D81F3B8}"/>
                </a:ext>
              </a:extLst>
            </p:cNvPr>
            <p:cNvSpPr/>
            <p:nvPr/>
          </p:nvSpPr>
          <p:spPr>
            <a:xfrm>
              <a:off x="407364" y="314065"/>
              <a:ext cx="1374973" cy="213484"/>
            </a:xfrm>
            <a:prstGeom prst="cloud">
              <a:avLst/>
            </a:prstGeom>
            <a:solidFill>
              <a:srgbClr val="76451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a:highlight>
                  <a:srgbClr val="FFFF00"/>
                </a:highlight>
              </a:endParaRPr>
            </a:p>
          </p:txBody>
        </p:sp>
      </p:grpSp>
      <p:pic>
        <p:nvPicPr>
          <p:cNvPr id="473" name="図 472">
            <a:extLst>
              <a:ext uri="{FF2B5EF4-FFF2-40B4-BE49-F238E27FC236}">
                <a16:creationId xmlns:a16="http://schemas.microsoft.com/office/drawing/2014/main" id="{91FA98A5-C53B-9D81-04B5-343FCB4D482C}"/>
              </a:ext>
            </a:extLst>
          </p:cNvPr>
          <p:cNvPicPr>
            <a:picLocks noChangeAspect="1"/>
          </p:cNvPicPr>
          <p:nvPr/>
        </p:nvPicPr>
        <p:blipFill>
          <a:blip r:embed="rId22"/>
          <a:stretch>
            <a:fillRect/>
          </a:stretch>
        </p:blipFill>
        <p:spPr>
          <a:xfrm>
            <a:off x="5885568" y="8554991"/>
            <a:ext cx="524800" cy="518400"/>
          </a:xfrm>
          <a:prstGeom prst="rect">
            <a:avLst/>
          </a:prstGeom>
        </p:spPr>
      </p:pic>
    </p:spTree>
    <p:extLst>
      <p:ext uri="{BB962C8B-B14F-4D97-AF65-F5344CB8AC3E}">
        <p14:creationId xmlns:p14="http://schemas.microsoft.com/office/powerpoint/2010/main" val="4211894306"/>
      </p:ext>
    </p:extLst>
  </p:cSld>
  <p:clrMapOvr>
    <a:masterClrMapping/>
  </p:clrMapOvr>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6"/>
          </a:solidFill>
          <a:headEnd type="ova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527</Words>
  <Application>Microsoft Office PowerPoint</Application>
  <PresentationFormat>画面に合わせる (4:3)</PresentationFormat>
  <Paragraphs>46</Paragraphs>
  <Slides>1</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vt:i4>
      </vt:variant>
    </vt:vector>
  </HeadingPairs>
  <TitlesOfParts>
    <vt:vector size="12" baseType="lpstr">
      <vt:lpstr>BIZ UDPゴシック</vt:lpstr>
      <vt:lpstr>Meiryo UI</vt:lpstr>
      <vt:lpstr>ＭＳ Ｐゴシック</vt:lpstr>
      <vt:lpstr>ＭＳ Ｐゴシック 本文</vt:lpstr>
      <vt:lpstr>ＭＳ Ｐ明朝</vt:lpstr>
      <vt:lpstr>メイリオ</vt:lpstr>
      <vt:lpstr>游ゴシック</vt:lpstr>
      <vt:lpstr>Arial</vt:lpstr>
      <vt:lpstr>Calibri</vt:lpstr>
      <vt:lpstr>Century</vt:lpstr>
      <vt:lpstr>1_Office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2025-03-31T06:20:28Z</dcterms:created>
  <dcterms:modified xsi:type="dcterms:W3CDTF">2025-03-31T06:20:31Z</dcterms:modified>
</cp:coreProperties>
</file>