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</p:sldIdLst>
  <p:sldSz cx="9906000" cy="6858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0B6B0C-7D0A-4A80-8E64-29720A0ADCC2}" v="3" dt="2024-04-02T12:24:07.8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5794" autoAdjust="0"/>
  </p:normalViewPr>
  <p:slideViewPr>
    <p:cSldViewPr snapToGrid="0">
      <p:cViewPr varScale="1">
        <p:scale>
          <a:sx n="99" d="100"/>
          <a:sy n="99" d="100"/>
        </p:scale>
        <p:origin x="696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-1" y="38102"/>
            <a:ext cx="5536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>
                <a:latin typeface="+mn-ea"/>
                <a:ea typeface="+mn-ea"/>
              </a:rPr>
              <a:t>機密性○情報　（保存期間</a:t>
            </a:r>
            <a:r>
              <a:rPr kumimoji="1" lang="ja-JP" altLang="en-US" sz="1800" baseline="0" dirty="0">
                <a:latin typeface="+mn-ea"/>
                <a:ea typeface="+mn-ea"/>
              </a:rPr>
              <a:t> </a:t>
            </a:r>
            <a:r>
              <a:rPr kumimoji="1" lang="ja-JP" altLang="en-US" sz="1800" dirty="0">
                <a:latin typeface="+mn-ea"/>
                <a:ea typeface="+mn-ea"/>
              </a:rPr>
              <a:t>： １年未満　１　３　５　</a:t>
            </a:r>
            <a:r>
              <a:rPr kumimoji="1" lang="en-US" altLang="ja-JP" sz="1800" dirty="0">
                <a:latin typeface="+mn-ea"/>
                <a:ea typeface="+mn-ea"/>
              </a:rPr>
              <a:t>10</a:t>
            </a:r>
            <a:r>
              <a:rPr kumimoji="1" lang="ja-JP" altLang="en-US" sz="1800" dirty="0">
                <a:latin typeface="+mn-ea"/>
                <a:ea typeface="+mn-ea"/>
              </a:rPr>
              <a:t>　</a:t>
            </a:r>
            <a:r>
              <a:rPr kumimoji="1" lang="en-US" altLang="ja-JP" sz="1800" dirty="0">
                <a:latin typeface="+mn-ea"/>
                <a:ea typeface="+mn-ea"/>
              </a:rPr>
              <a:t>20</a:t>
            </a:r>
            <a:r>
              <a:rPr kumimoji="1" lang="ja-JP" altLang="en-US" sz="1800" dirty="0">
                <a:latin typeface="+mn-ea"/>
                <a:ea typeface="+mn-ea"/>
              </a:rPr>
              <a:t>　</a:t>
            </a:r>
            <a:r>
              <a:rPr kumimoji="1" lang="en-US" altLang="ja-JP" sz="1800" dirty="0">
                <a:latin typeface="+mn-ea"/>
                <a:ea typeface="+mn-ea"/>
              </a:rPr>
              <a:t>30</a:t>
            </a:r>
            <a:r>
              <a:rPr kumimoji="1" lang="ja-JP" altLang="en-US" sz="1800" dirty="0">
                <a:latin typeface="+mn-ea"/>
                <a:ea typeface="+mn-ea"/>
              </a:rPr>
              <a:t>年）</a:t>
            </a:r>
            <a:r>
              <a:rPr kumimoji="1" lang="ja-JP" altLang="en-US" sz="1800" dirty="0"/>
              <a:t>　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8358187" y="0"/>
            <a:ext cx="1547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800" dirty="0"/>
              <a:t>○○限り</a:t>
            </a:r>
            <a:endParaRPr kumimoji="1" lang="en-US" altLang="ja-JP" sz="1800" dirty="0"/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CBE761E-F10D-6411-6CC1-11B90375D40D}"/>
              </a:ext>
            </a:extLst>
          </p:cNvPr>
          <p:cNvSpPr txBox="1"/>
          <p:nvPr/>
        </p:nvSpPr>
        <p:spPr>
          <a:xfrm>
            <a:off x="101268" y="520970"/>
            <a:ext cx="9719977" cy="788670"/>
          </a:xfrm>
          <a:prstGeom prst="roundRect">
            <a:avLst>
              <a:gd name="adj" fmla="val 11911"/>
            </a:avLst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 marL="321370" indent="-321370" defTabSz="906977"/>
            <a:r>
              <a:rPr lang="ja-JP" altLang="en-US" sz="1500" dirty="0">
                <a:solidFill>
                  <a:prstClr val="black"/>
                </a:solidFill>
                <a:latin typeface="ＭＳ Ｐゴシック" panose="020B0600070205080204" pitchFamily="50" charset="-128"/>
              </a:rPr>
              <a:t>　</a:t>
            </a:r>
            <a:r>
              <a:rPr lang="ja-JP" altLang="en-US" sz="1600" dirty="0">
                <a:solidFill>
                  <a:prstClr val="black"/>
                </a:solidFill>
                <a:latin typeface="+mj-ea"/>
                <a:ea typeface="+mj-ea"/>
              </a:rPr>
              <a:t>○</a:t>
            </a:r>
            <a:endParaRPr lang="en-US" altLang="ja-JP" sz="1600" dirty="0">
              <a:solidFill>
                <a:prstClr val="black"/>
              </a:solidFill>
              <a:latin typeface="+mj-ea"/>
              <a:ea typeface="+mj-ea"/>
            </a:endParaRPr>
          </a:p>
          <a:p>
            <a:pPr marL="321370" indent="-321370" defTabSz="906977"/>
            <a:r>
              <a:rPr lang="ja-JP" altLang="en-US" sz="1600" dirty="0">
                <a:solidFill>
                  <a:prstClr val="black"/>
                </a:solidFill>
                <a:latin typeface="+mj-ea"/>
                <a:ea typeface="+mj-ea"/>
              </a:rPr>
              <a:t>  〇</a:t>
            </a:r>
            <a:endParaRPr lang="en-US" altLang="ja-JP" sz="1600" dirty="0">
              <a:solidFill>
                <a:prstClr val="black"/>
              </a:solidFill>
              <a:latin typeface="+mj-ea"/>
              <a:ea typeface="+mj-ea"/>
            </a:endParaRPr>
          </a:p>
          <a:p>
            <a:pPr marL="321370" indent="-321370" defTabSz="906977"/>
            <a:r>
              <a:rPr lang="ja-JP" altLang="en-US" sz="1600" dirty="0">
                <a:solidFill>
                  <a:prstClr val="black"/>
                </a:solidFill>
                <a:latin typeface="+mj-ea"/>
                <a:ea typeface="+mj-ea"/>
              </a:rPr>
              <a:t>  〇</a:t>
            </a:r>
          </a:p>
        </p:txBody>
      </p: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D6484C0D-A733-2D71-AF8F-981947998711}"/>
              </a:ext>
            </a:extLst>
          </p:cNvPr>
          <p:cNvCxnSpPr/>
          <p:nvPr/>
        </p:nvCxnSpPr>
        <p:spPr>
          <a:xfrm flipV="1">
            <a:off x="81867" y="410826"/>
            <a:ext cx="9739378" cy="0"/>
          </a:xfrm>
          <a:prstGeom prst="line">
            <a:avLst/>
          </a:prstGeom>
          <a:ln w="63500" cmpd="thickThin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タイトル 1">
            <a:extLst>
              <a:ext uri="{FF2B5EF4-FFF2-40B4-BE49-F238E27FC236}">
                <a16:creationId xmlns:a16="http://schemas.microsoft.com/office/drawing/2014/main" id="{ED4247B7-556D-D320-4485-6F8413EA7FB0}"/>
              </a:ext>
            </a:extLst>
          </p:cNvPr>
          <p:cNvSpPr txBox="1">
            <a:spLocks/>
          </p:cNvSpPr>
          <p:nvPr/>
        </p:nvSpPr>
        <p:spPr>
          <a:xfrm>
            <a:off x="119301" y="-10109"/>
            <a:ext cx="9658224" cy="451999"/>
          </a:xfrm>
          <a:prstGeom prst="rect">
            <a:avLst/>
          </a:prstGeom>
        </p:spPr>
        <p:txBody>
          <a:bodyPr wrap="square" lIns="71414" tIns="71414" rIns="71414" bIns="71414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906" dirty="0">
                <a:solidFill>
                  <a:prstClr val="black"/>
                </a:solidFill>
                <a:latin typeface="+mj-ea"/>
              </a:rPr>
              <a:t>○○</a:t>
            </a:r>
            <a:r>
              <a:rPr lang="en-US" altLang="ja-JP" sz="1906" dirty="0">
                <a:solidFill>
                  <a:prstClr val="black"/>
                </a:solidFill>
                <a:latin typeface="+mj-ea"/>
              </a:rPr>
              <a:t>『 </a:t>
            </a:r>
            <a:r>
              <a:rPr lang="ja-JP" altLang="en-US" sz="2000" dirty="0">
                <a:solidFill>
                  <a:prstClr val="black"/>
                </a:solidFill>
                <a:latin typeface="+mj-ea"/>
              </a:rPr>
              <a:t>商品名</a:t>
            </a:r>
            <a:r>
              <a:rPr lang="en-US" altLang="ja-JP" sz="1906" dirty="0">
                <a:solidFill>
                  <a:prstClr val="black"/>
                </a:solidFill>
                <a:latin typeface="+mj-ea"/>
              </a:rPr>
              <a:t>』</a:t>
            </a:r>
            <a:r>
              <a:rPr lang="ja-JP" altLang="en-US" sz="1906" dirty="0">
                <a:solidFill>
                  <a:prstClr val="black"/>
                </a:solidFill>
                <a:latin typeface="+mj-ea"/>
              </a:rPr>
              <a:t>　　</a:t>
            </a:r>
            <a:r>
              <a:rPr lang="ja-JP" altLang="en-US" sz="1906" dirty="0">
                <a:solidFill>
                  <a:prstClr val="black"/>
                </a:solidFill>
              </a:rPr>
              <a:t>　　　　　　　　　　　　　　　　　　　　　　　　　　　　　　　　　　　　　　　　　　</a:t>
            </a:r>
            <a:r>
              <a:rPr lang="en-US" altLang="ja-JP" sz="1524" dirty="0">
                <a:solidFill>
                  <a:prstClr val="black"/>
                </a:solidFill>
                <a:latin typeface="+mj-ea"/>
              </a:rPr>
              <a:t>〔</a:t>
            </a:r>
            <a:r>
              <a:rPr lang="ja-JP" altLang="en-US" sz="1524" dirty="0">
                <a:solidFill>
                  <a:prstClr val="black"/>
                </a:solidFill>
                <a:latin typeface="+mj-ea"/>
              </a:rPr>
              <a:t>企業名</a:t>
            </a:r>
            <a:r>
              <a:rPr lang="en-US" altLang="ja-JP" sz="1524" dirty="0">
                <a:solidFill>
                  <a:prstClr val="black"/>
                </a:solidFill>
                <a:latin typeface="+mj-ea"/>
              </a:rPr>
              <a:t>〕</a:t>
            </a:r>
            <a:endParaRPr lang="ja-JP" altLang="en-US" sz="1524" dirty="0">
              <a:solidFill>
                <a:prstClr val="black"/>
              </a:solidFill>
              <a:latin typeface="+mj-ea"/>
            </a:endParaRPr>
          </a:p>
        </p:txBody>
      </p:sp>
      <p:sp>
        <p:nvSpPr>
          <p:cNvPr id="55" name="タイトル 1">
            <a:extLst>
              <a:ext uri="{FF2B5EF4-FFF2-40B4-BE49-F238E27FC236}">
                <a16:creationId xmlns:a16="http://schemas.microsoft.com/office/drawing/2014/main" id="{2F4A553D-A8E2-2966-3374-1F091031627B}"/>
              </a:ext>
            </a:extLst>
          </p:cNvPr>
          <p:cNvSpPr txBox="1">
            <a:spLocks/>
          </p:cNvSpPr>
          <p:nvPr/>
        </p:nvSpPr>
        <p:spPr>
          <a:xfrm>
            <a:off x="7084227" y="372296"/>
            <a:ext cx="2050394" cy="422761"/>
          </a:xfrm>
          <a:prstGeom prst="rect">
            <a:avLst/>
          </a:prstGeom>
        </p:spPr>
        <p:txBody>
          <a:bodyPr wrap="square" lIns="71414" tIns="71414" rIns="71414" bIns="71414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810" dirty="0">
                <a:solidFill>
                  <a:prstClr val="black"/>
                </a:solidFill>
              </a:rPr>
              <a:t>　</a:t>
            </a: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0ED424BC-2C36-2BA3-C1F9-7F950F4E6D20}"/>
              </a:ext>
            </a:extLst>
          </p:cNvPr>
          <p:cNvSpPr/>
          <p:nvPr/>
        </p:nvSpPr>
        <p:spPr>
          <a:xfrm>
            <a:off x="107131" y="1484784"/>
            <a:ext cx="6451313" cy="3754446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altLang="ja-JP" sz="1143" dirty="0">
              <a:solidFill>
                <a:prstClr val="black"/>
              </a:solidFill>
            </a:endParaRPr>
          </a:p>
          <a:p>
            <a:endParaRPr lang="en-US" altLang="ja-JP" sz="1143" dirty="0">
              <a:solidFill>
                <a:prstClr val="black"/>
              </a:solidFill>
            </a:endParaRPr>
          </a:p>
          <a:p>
            <a:endParaRPr lang="en-US" altLang="ja-JP" sz="1143" dirty="0">
              <a:solidFill>
                <a:prstClr val="black"/>
              </a:solidFill>
            </a:endParaRPr>
          </a:p>
          <a:p>
            <a:endParaRPr lang="en-US" altLang="ja-JP" sz="1143" dirty="0">
              <a:solidFill>
                <a:prstClr val="black"/>
              </a:solidFill>
            </a:endParaRPr>
          </a:p>
          <a:p>
            <a:r>
              <a:rPr lang="ja-JP" altLang="en-US" sz="1143" dirty="0">
                <a:solidFill>
                  <a:prstClr val="black"/>
                </a:solidFill>
              </a:rPr>
              <a:t>　</a:t>
            </a:r>
            <a:endParaRPr lang="en-US" altLang="ja-JP" sz="1143" dirty="0">
              <a:solidFill>
                <a:prstClr val="black"/>
              </a:solidFill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6DC08433-5DD7-3D9C-1EC5-500B276F309B}"/>
              </a:ext>
            </a:extLst>
          </p:cNvPr>
          <p:cNvSpPr/>
          <p:nvPr/>
        </p:nvSpPr>
        <p:spPr>
          <a:xfrm>
            <a:off x="6645512" y="1484784"/>
            <a:ext cx="3166716" cy="1924843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ja-JP" altLang="en-US" sz="1143" dirty="0">
              <a:solidFill>
                <a:prstClr val="black"/>
              </a:solidFill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10FF7001-BC55-8B1E-F0C4-B8B55487CFED}"/>
              </a:ext>
            </a:extLst>
          </p:cNvPr>
          <p:cNvSpPr/>
          <p:nvPr/>
        </p:nvSpPr>
        <p:spPr>
          <a:xfrm>
            <a:off x="6642099" y="3613263"/>
            <a:ext cx="3170129" cy="1625966"/>
          </a:xfrm>
          <a:prstGeom prst="rect">
            <a:avLst/>
          </a:prstGeom>
          <a:noFill/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ja-JP" altLang="en-US" sz="1143" dirty="0">
              <a:solidFill>
                <a:prstClr val="black"/>
              </a:solidFill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F8D37D61-7D6B-B6DD-280C-B10CF5B43BD3}"/>
              </a:ext>
            </a:extLst>
          </p:cNvPr>
          <p:cNvSpPr/>
          <p:nvPr/>
        </p:nvSpPr>
        <p:spPr>
          <a:xfrm>
            <a:off x="6642099" y="5457261"/>
            <a:ext cx="3170129" cy="1120784"/>
          </a:xfrm>
          <a:prstGeom prst="rect">
            <a:avLst/>
          </a:prstGeom>
          <a:noFill/>
          <a:ln w="190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altLang="ja-JP" sz="1143" dirty="0">
              <a:solidFill>
                <a:prstClr val="black"/>
              </a:solidFill>
            </a:endParaRPr>
          </a:p>
          <a:p>
            <a:endParaRPr lang="en-US" altLang="ja-JP" sz="1143" dirty="0">
              <a:solidFill>
                <a:prstClr val="black"/>
              </a:solidFill>
            </a:endParaRPr>
          </a:p>
          <a:p>
            <a:endParaRPr lang="en-US" altLang="ja-JP" sz="1143" dirty="0">
              <a:solidFill>
                <a:prstClr val="black"/>
              </a:solidFill>
            </a:endParaRPr>
          </a:p>
          <a:p>
            <a:endParaRPr lang="en-US" altLang="ja-JP" sz="1143" dirty="0">
              <a:solidFill>
                <a:prstClr val="black"/>
              </a:solidFill>
            </a:endParaRPr>
          </a:p>
          <a:p>
            <a:r>
              <a:rPr lang="ja-JP" altLang="en-US" sz="1143" dirty="0">
                <a:solidFill>
                  <a:prstClr val="black"/>
                </a:solidFill>
              </a:rPr>
              <a:t>　</a:t>
            </a:r>
            <a:endParaRPr lang="en-US" altLang="ja-JP" sz="1143" dirty="0">
              <a:solidFill>
                <a:prstClr val="black"/>
              </a:solidFill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28FCBD3C-07DA-2F1B-79D8-4B08DDF71E95}"/>
              </a:ext>
            </a:extLst>
          </p:cNvPr>
          <p:cNvSpPr/>
          <p:nvPr/>
        </p:nvSpPr>
        <p:spPr>
          <a:xfrm>
            <a:off x="4701860" y="1620332"/>
            <a:ext cx="1764000" cy="18086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altLang="ja-JP" sz="1143" dirty="0">
              <a:solidFill>
                <a:prstClr val="black"/>
              </a:solidFill>
            </a:endParaRPr>
          </a:p>
          <a:p>
            <a:endParaRPr lang="en-US" altLang="ja-JP" sz="1143" dirty="0">
              <a:solidFill>
                <a:prstClr val="black"/>
              </a:solidFill>
            </a:endParaRPr>
          </a:p>
          <a:p>
            <a:endParaRPr lang="en-US" altLang="ja-JP" sz="1143" dirty="0">
              <a:solidFill>
                <a:prstClr val="black"/>
              </a:solidFill>
            </a:endParaRPr>
          </a:p>
          <a:p>
            <a:endParaRPr lang="en-US" altLang="ja-JP" sz="1143" dirty="0">
              <a:solidFill>
                <a:prstClr val="black"/>
              </a:solidFill>
            </a:endParaRPr>
          </a:p>
          <a:p>
            <a:r>
              <a:rPr lang="ja-JP" altLang="en-US" sz="1143" dirty="0">
                <a:solidFill>
                  <a:prstClr val="black"/>
                </a:solidFill>
              </a:rPr>
              <a:t>　</a:t>
            </a:r>
            <a:endParaRPr lang="en-US" altLang="ja-JP" sz="1143" dirty="0">
              <a:solidFill>
                <a:prstClr val="black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B7D71019-ACE2-9651-2689-FF7C512E0E5D}"/>
              </a:ext>
            </a:extLst>
          </p:cNvPr>
          <p:cNvSpPr txBox="1"/>
          <p:nvPr/>
        </p:nvSpPr>
        <p:spPr>
          <a:xfrm>
            <a:off x="108298" y="1811122"/>
            <a:ext cx="3070728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9" indent="-285749">
              <a:buFont typeface="Wingdings" panose="05000000000000000000" pitchFamily="2" charset="2"/>
              <a:buChar char="Ø"/>
            </a:pPr>
            <a:r>
              <a:rPr lang="ja-JP" altLang="en-US" sz="1400" b="1" dirty="0">
                <a:solidFill>
                  <a:srgbClr val="0066FF"/>
                </a:solidFill>
                <a:latin typeface="+mj-ea"/>
                <a:ea typeface="+mj-ea"/>
              </a:rPr>
              <a:t>機器の概要 </a:t>
            </a:r>
            <a:endParaRPr lang="en-US" altLang="ja-JP" sz="1400" dirty="0">
              <a:solidFill>
                <a:srgbClr val="0066FF"/>
              </a:solidFill>
              <a:latin typeface="+mj-ea"/>
              <a:ea typeface="+mj-ea"/>
            </a:endParaRPr>
          </a:p>
          <a:p>
            <a:endParaRPr lang="en-US" altLang="ja-JP" sz="1300" dirty="0"/>
          </a:p>
          <a:p>
            <a:endParaRPr lang="en-US" altLang="ja-JP" sz="1300" dirty="0"/>
          </a:p>
          <a:p>
            <a:pPr marL="285749" indent="-285749">
              <a:buFont typeface="Wingdings" panose="05000000000000000000" pitchFamily="2" charset="2"/>
              <a:buChar char="Ø"/>
            </a:pPr>
            <a:r>
              <a:rPr lang="ja-JP" altLang="en-US" sz="1400" b="1" dirty="0">
                <a:solidFill>
                  <a:srgbClr val="0066FF"/>
                </a:solidFill>
                <a:latin typeface="+mj-ea"/>
                <a:ea typeface="+mj-ea"/>
              </a:rPr>
              <a:t>使用目的 </a:t>
            </a:r>
            <a:endParaRPr lang="en-US" altLang="ja-JP" sz="1400" b="1" dirty="0">
              <a:solidFill>
                <a:srgbClr val="0066FF"/>
              </a:solidFill>
              <a:latin typeface="+mj-ea"/>
              <a:ea typeface="+mj-ea"/>
            </a:endParaRPr>
          </a:p>
          <a:p>
            <a:r>
              <a:rPr lang="ja-JP" altLang="en-US" sz="1400">
                <a:latin typeface="+mj-ea"/>
                <a:ea typeface="+mj-ea"/>
              </a:rPr>
              <a:t>　　 </a:t>
            </a:r>
            <a:r>
              <a:rPr lang="ja-JP" altLang="en-US" sz="1200">
                <a:latin typeface="+mj-ea"/>
                <a:ea typeface="+mj-ea"/>
              </a:rPr>
              <a:t>捕獲</a:t>
            </a:r>
            <a:r>
              <a:rPr lang="ja-JP" altLang="en-US" sz="1200" dirty="0">
                <a:latin typeface="+mj-ea"/>
                <a:ea typeface="+mj-ea"/>
              </a:rPr>
              <a:t>通知、捕獲、生息調査等</a:t>
            </a:r>
            <a:endParaRPr lang="en-US" altLang="ja-JP" sz="1200" dirty="0">
              <a:latin typeface="+mj-ea"/>
              <a:ea typeface="+mj-ea"/>
            </a:endParaRPr>
          </a:p>
          <a:p>
            <a:endParaRPr lang="en-US" altLang="ja-JP" sz="1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285749" indent="-285749">
              <a:buFont typeface="Wingdings" panose="05000000000000000000" pitchFamily="2" charset="2"/>
              <a:buChar char="Ø"/>
            </a:pPr>
            <a:r>
              <a:rPr lang="ja-JP" altLang="en-US" sz="1400" b="1" dirty="0">
                <a:solidFill>
                  <a:srgbClr val="0066FF"/>
                </a:solidFill>
                <a:latin typeface="+mj-ea"/>
                <a:ea typeface="+mj-ea"/>
              </a:rPr>
              <a:t>対象鳥獣</a:t>
            </a:r>
            <a:endParaRPr lang="en-US" altLang="ja-JP" sz="1400" b="1" dirty="0">
              <a:solidFill>
                <a:srgbClr val="0066FF"/>
              </a:solidFill>
              <a:latin typeface="+mj-ea"/>
              <a:ea typeface="+mj-ea"/>
            </a:endParaRPr>
          </a:p>
          <a:p>
            <a:r>
              <a:rPr lang="ja-JP" altLang="en-US" sz="1600" dirty="0"/>
              <a:t>　　 </a:t>
            </a:r>
            <a:r>
              <a:rPr lang="ja-JP" altLang="en-US" sz="1200" dirty="0">
                <a:latin typeface="+mj-ea"/>
                <a:ea typeface="+mj-ea"/>
              </a:rPr>
              <a:t>獣種名、設置可能わな名等</a:t>
            </a:r>
            <a:r>
              <a:rPr lang="ja-JP" altLang="en-US" sz="1200" b="1" dirty="0">
                <a:latin typeface="+mj-ea"/>
                <a:ea typeface="+mj-ea"/>
              </a:rPr>
              <a:t>　　 </a:t>
            </a:r>
            <a:endParaRPr lang="en-US" altLang="ja-JP" sz="1200" dirty="0">
              <a:latin typeface="+mj-ea"/>
              <a:ea typeface="+mj-ea"/>
            </a:endParaRPr>
          </a:p>
          <a:p>
            <a:endParaRPr lang="en-US" altLang="ja-JP" sz="1300" dirty="0"/>
          </a:p>
          <a:p>
            <a:pPr marL="285749" indent="-285749">
              <a:buFont typeface="Wingdings" panose="05000000000000000000" pitchFamily="2" charset="2"/>
              <a:buChar char="Ø"/>
            </a:pPr>
            <a:r>
              <a:rPr lang="ja-JP" altLang="en-US" sz="1400" b="1" dirty="0">
                <a:solidFill>
                  <a:srgbClr val="0066FF"/>
                </a:solidFill>
                <a:latin typeface="+mj-ea"/>
                <a:ea typeface="+mj-ea"/>
              </a:rPr>
              <a:t>特長</a:t>
            </a:r>
            <a:endParaRPr lang="en-US" altLang="ja-JP" sz="1400" b="1" dirty="0">
              <a:solidFill>
                <a:srgbClr val="0066FF"/>
              </a:solidFill>
              <a:latin typeface="+mj-ea"/>
              <a:ea typeface="+mj-ea"/>
            </a:endParaRPr>
          </a:p>
          <a:p>
            <a:r>
              <a:rPr lang="ja-JP" altLang="en-US" sz="1400" b="1" dirty="0">
                <a:latin typeface="+mj-ea"/>
                <a:ea typeface="+mj-ea"/>
              </a:rPr>
              <a:t>　　 </a:t>
            </a:r>
            <a:r>
              <a:rPr lang="ja-JP" altLang="en-US" sz="1200" dirty="0">
                <a:latin typeface="+mj-ea"/>
                <a:ea typeface="+mj-ea"/>
              </a:rPr>
              <a:t>機器の特長</a:t>
            </a:r>
            <a:endParaRPr lang="en-US" altLang="ja-JP" sz="1200" dirty="0">
              <a:latin typeface="+mj-ea"/>
              <a:ea typeface="+mj-ea"/>
            </a:endParaRPr>
          </a:p>
          <a:p>
            <a:r>
              <a:rPr lang="ja-JP" altLang="en-US" sz="1400" dirty="0">
                <a:solidFill>
                  <a:prstClr val="black"/>
                </a:solidFill>
              </a:rPr>
              <a:t>　　  </a:t>
            </a:r>
            <a:endParaRPr lang="en-US" altLang="ja-JP" sz="13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C918CF9-3B4E-481D-BE87-CD93DC3F2A27}"/>
              </a:ext>
            </a:extLst>
          </p:cNvPr>
          <p:cNvSpPr txBox="1"/>
          <p:nvPr/>
        </p:nvSpPr>
        <p:spPr>
          <a:xfrm>
            <a:off x="6642099" y="1796496"/>
            <a:ext cx="26178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9" indent="-285749">
              <a:buFont typeface="Wingdings" panose="05000000000000000000" pitchFamily="2" charset="2"/>
              <a:buChar char="Ø"/>
            </a:pPr>
            <a:r>
              <a:rPr lang="ja-JP" altLang="en-US" sz="1400" b="1" dirty="0">
                <a:solidFill>
                  <a:srgbClr val="7030A0"/>
                </a:solidFill>
                <a:latin typeface="+mj-ea"/>
                <a:ea typeface="+mj-ea"/>
              </a:rPr>
              <a:t>導入市町村</a:t>
            </a:r>
            <a:endParaRPr lang="en-US" altLang="ja-JP" sz="1400" b="1" dirty="0">
              <a:solidFill>
                <a:srgbClr val="7030A0"/>
              </a:solidFill>
              <a:latin typeface="+mj-ea"/>
              <a:ea typeface="+mj-ea"/>
            </a:endParaRPr>
          </a:p>
          <a:p>
            <a:r>
              <a:rPr lang="ja-JP" altLang="en-US" sz="1400" dirty="0">
                <a:solidFill>
                  <a:prstClr val="black"/>
                </a:solidFill>
                <a:latin typeface="+mn-ea"/>
              </a:rPr>
              <a:t>   </a:t>
            </a:r>
            <a:r>
              <a:rPr lang="ja-JP" altLang="en-US" sz="1200" dirty="0">
                <a:solidFill>
                  <a:prstClr val="black"/>
                </a:solidFill>
                <a:latin typeface="+mn-ea"/>
              </a:rPr>
              <a:t>市町村名、導入市町村数など</a:t>
            </a:r>
            <a:endParaRPr lang="en-US" altLang="ja-JP" sz="1200" dirty="0">
              <a:solidFill>
                <a:prstClr val="black"/>
              </a:solidFill>
              <a:latin typeface="+mn-ea"/>
            </a:endParaRPr>
          </a:p>
          <a:p>
            <a:r>
              <a:rPr lang="ja-JP" altLang="en-US" sz="1200" dirty="0">
                <a:solidFill>
                  <a:prstClr val="black"/>
                </a:solidFill>
                <a:latin typeface="+mn-ea"/>
              </a:rPr>
              <a:t>　　（３自治体以上必須）</a:t>
            </a:r>
            <a:endParaRPr lang="en-US" altLang="ja-JP" sz="14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81639AC-30A1-523C-46C5-62DBAFD85D7B}"/>
              </a:ext>
            </a:extLst>
          </p:cNvPr>
          <p:cNvSpPr txBox="1"/>
          <p:nvPr/>
        </p:nvSpPr>
        <p:spPr>
          <a:xfrm>
            <a:off x="140262" y="5768884"/>
            <a:ext cx="35071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prstClr val="black"/>
                </a:solidFill>
                <a:latin typeface="+mj-ea"/>
                <a:ea typeface="+mj-ea"/>
              </a:rPr>
              <a:t>AI</a:t>
            </a:r>
            <a:r>
              <a:rPr lang="ja-JP" altLang="en-US" sz="1400" dirty="0">
                <a:solidFill>
                  <a:prstClr val="black"/>
                </a:solidFill>
                <a:latin typeface="+mj-ea"/>
                <a:ea typeface="+mj-ea"/>
              </a:rPr>
              <a:t>、</a:t>
            </a:r>
            <a:r>
              <a:rPr lang="en-US" altLang="ja-JP" sz="1400" dirty="0">
                <a:solidFill>
                  <a:prstClr val="black"/>
                </a:solidFill>
                <a:latin typeface="+mj-ea"/>
                <a:ea typeface="+mj-ea"/>
              </a:rPr>
              <a:t>LPWA</a:t>
            </a:r>
            <a:r>
              <a:rPr lang="ja-JP" altLang="en-US" sz="1400" dirty="0">
                <a:solidFill>
                  <a:prstClr val="black"/>
                </a:solidFill>
                <a:latin typeface="+mj-ea"/>
                <a:ea typeface="+mj-ea"/>
              </a:rPr>
              <a:t>など特徴的な活用技術</a:t>
            </a:r>
            <a:endParaRPr lang="en-US" altLang="ja-JP" sz="14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1EA20919-E7F0-FEFE-4514-6357CE76B95B}"/>
              </a:ext>
            </a:extLst>
          </p:cNvPr>
          <p:cNvSpPr txBox="1"/>
          <p:nvPr/>
        </p:nvSpPr>
        <p:spPr>
          <a:xfrm>
            <a:off x="6824550" y="5786681"/>
            <a:ext cx="1803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+mj-ea"/>
                <a:ea typeface="+mj-ea"/>
              </a:rPr>
              <a:t>企業名</a:t>
            </a:r>
            <a:endParaRPr lang="en-US" altLang="ja-JP" sz="1200" dirty="0">
              <a:latin typeface="+mj-ea"/>
              <a:ea typeface="+mj-ea"/>
            </a:endParaRPr>
          </a:p>
          <a:p>
            <a:r>
              <a:rPr lang="ja-JP" altLang="en-US" sz="1200" dirty="0">
                <a:latin typeface="+mj-ea"/>
                <a:ea typeface="+mj-ea"/>
              </a:rPr>
              <a:t>所在地</a:t>
            </a:r>
            <a:endParaRPr lang="en-US" altLang="ja-JP" sz="1200" dirty="0">
              <a:latin typeface="+mj-ea"/>
              <a:ea typeface="+mj-ea"/>
            </a:endParaRPr>
          </a:p>
          <a:p>
            <a:r>
              <a:rPr lang="ja-JP" altLang="en-US" sz="1200" dirty="0">
                <a:latin typeface="+mj-ea"/>
                <a:ea typeface="+mj-ea"/>
              </a:rPr>
              <a:t>連絡先</a:t>
            </a:r>
            <a:endParaRPr lang="en-US" altLang="ja-JP" sz="1200" dirty="0">
              <a:latin typeface="+mj-ea"/>
              <a:ea typeface="+mj-ea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6FCF88B2-5BD5-E637-9D9F-DC710645079D}"/>
              </a:ext>
            </a:extLst>
          </p:cNvPr>
          <p:cNvSpPr txBox="1"/>
          <p:nvPr/>
        </p:nvSpPr>
        <p:spPr>
          <a:xfrm>
            <a:off x="6642099" y="4028912"/>
            <a:ext cx="31791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9" indent="-285749">
              <a:buFont typeface="Wingdings" panose="05000000000000000000" pitchFamily="2" charset="2"/>
              <a:buChar char="Ø"/>
            </a:pPr>
            <a:r>
              <a:rPr lang="ja-JP" altLang="en-US" sz="1400" b="1" dirty="0">
                <a:solidFill>
                  <a:srgbClr val="FF0066"/>
                </a:solidFill>
                <a:latin typeface="+mj-ea"/>
                <a:ea typeface="+mj-ea"/>
              </a:rPr>
              <a:t>イニシャルコスト</a:t>
            </a:r>
            <a:endParaRPr lang="en-US" altLang="ja-JP" sz="1400" b="1" dirty="0">
              <a:solidFill>
                <a:srgbClr val="FF0066"/>
              </a:solidFill>
              <a:latin typeface="+mj-ea"/>
              <a:ea typeface="+mj-ea"/>
            </a:endParaRPr>
          </a:p>
          <a:p>
            <a:r>
              <a:rPr lang="ja-JP" altLang="en-US" sz="1400" dirty="0"/>
              <a:t>　</a:t>
            </a:r>
            <a:endParaRPr lang="en-US" altLang="ja-JP" sz="1400" dirty="0"/>
          </a:p>
          <a:p>
            <a:pPr marL="285749" indent="-285749">
              <a:buFont typeface="Wingdings" panose="05000000000000000000" pitchFamily="2" charset="2"/>
              <a:buChar char="Ø"/>
            </a:pPr>
            <a:r>
              <a:rPr lang="ja-JP" altLang="en-US" sz="1400" b="1" dirty="0">
                <a:solidFill>
                  <a:srgbClr val="FF0066"/>
                </a:solidFill>
                <a:latin typeface="+mn-ea"/>
              </a:rPr>
              <a:t>ランニングコスト</a:t>
            </a:r>
            <a:endParaRPr lang="en-US" altLang="ja-JP" sz="1400" b="1" dirty="0">
              <a:solidFill>
                <a:srgbClr val="FF0066"/>
              </a:solidFill>
              <a:latin typeface="+mn-ea"/>
            </a:endParaRPr>
          </a:p>
        </p:txBody>
      </p: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FFBC419C-81E0-AF26-DBA5-961FD7267EBF}"/>
              </a:ext>
            </a:extLst>
          </p:cNvPr>
          <p:cNvSpPr/>
          <p:nvPr/>
        </p:nvSpPr>
        <p:spPr>
          <a:xfrm>
            <a:off x="6644774" y="5360695"/>
            <a:ext cx="1296000" cy="316875"/>
          </a:xfrm>
          <a:prstGeom prst="roundRect">
            <a:avLst/>
          </a:prstGeom>
          <a:solidFill>
            <a:srgbClr val="FF6600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5818" tIns="32910" rIns="65818" bIns="32910" rtlCol="0" anchor="ctr"/>
          <a:lstStyle/>
          <a:p>
            <a:pPr algn="ctr" defTabSz="921458"/>
            <a:r>
              <a:rPr lang="ja-JP" altLang="en-US" sz="12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問い合わせ先</a:t>
            </a:r>
          </a:p>
        </p:txBody>
      </p:sp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59FE68C5-C29F-1291-4D11-EDFA98087CF8}"/>
              </a:ext>
            </a:extLst>
          </p:cNvPr>
          <p:cNvSpPr/>
          <p:nvPr/>
        </p:nvSpPr>
        <p:spPr>
          <a:xfrm>
            <a:off x="108298" y="1401944"/>
            <a:ext cx="1253839" cy="316875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5818" tIns="32910" rIns="65818" bIns="32910" rtlCol="0" anchor="ctr"/>
          <a:lstStyle/>
          <a:p>
            <a:pPr algn="ctr" defTabSz="921458"/>
            <a:r>
              <a:rPr lang="ja-JP" altLang="en-US" sz="12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機器情報</a:t>
            </a:r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962998C5-0BD7-5500-FF97-C68BA8D38A3A}"/>
              </a:ext>
            </a:extLst>
          </p:cNvPr>
          <p:cNvSpPr/>
          <p:nvPr/>
        </p:nvSpPr>
        <p:spPr>
          <a:xfrm>
            <a:off x="6642099" y="3505429"/>
            <a:ext cx="2645197" cy="316800"/>
          </a:xfrm>
          <a:prstGeom prst="roundRect">
            <a:avLst/>
          </a:prstGeom>
          <a:solidFill>
            <a:srgbClr val="FF0066"/>
          </a:solidFill>
          <a:ln>
            <a:solidFill>
              <a:srgbClr val="FF7C8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5818" tIns="32910" rIns="65818" bIns="32910" rtlCol="0" anchor="ctr"/>
          <a:lstStyle/>
          <a:p>
            <a:pPr algn="ctr" defTabSz="921458"/>
            <a:r>
              <a:rPr lang="ja-JP" altLang="en-US" sz="12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イニシャルコスト、ランニングコスト</a:t>
            </a:r>
          </a:p>
        </p:txBody>
      </p:sp>
      <p:sp>
        <p:nvSpPr>
          <p:cNvPr id="69" name="四角形: 角を丸くする 68">
            <a:extLst>
              <a:ext uri="{FF2B5EF4-FFF2-40B4-BE49-F238E27FC236}">
                <a16:creationId xmlns:a16="http://schemas.microsoft.com/office/drawing/2014/main" id="{625B1A0D-C496-289B-35D0-8A7ACC1F2FB6}"/>
              </a:ext>
            </a:extLst>
          </p:cNvPr>
          <p:cNvSpPr/>
          <p:nvPr/>
        </p:nvSpPr>
        <p:spPr>
          <a:xfrm>
            <a:off x="6642099" y="1401943"/>
            <a:ext cx="1253839" cy="316800"/>
          </a:xfrm>
          <a:prstGeom prst="roundRect">
            <a:avLst/>
          </a:prstGeom>
          <a:solidFill>
            <a:srgbClr val="7030A0"/>
          </a:solidFill>
          <a:ln>
            <a:solidFill>
              <a:srgbClr val="9933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818" tIns="32910" rIns="65818" bIns="32910" rtlCol="0" anchor="ctr"/>
          <a:lstStyle/>
          <a:p>
            <a:pPr algn="ctr" defTabSz="921458"/>
            <a:r>
              <a:rPr lang="ja-JP" altLang="en-US" sz="12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導入実績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447196A5-6545-6C10-0FE7-DE1B56613B30}"/>
              </a:ext>
            </a:extLst>
          </p:cNvPr>
          <p:cNvSpPr txBox="1"/>
          <p:nvPr/>
        </p:nvSpPr>
        <p:spPr>
          <a:xfrm>
            <a:off x="4865853" y="2330750"/>
            <a:ext cx="14360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solidFill>
                  <a:prstClr val="black"/>
                </a:solidFill>
              </a:rPr>
              <a:t>機器の写真</a:t>
            </a:r>
            <a:endParaRPr lang="en-US" altLang="ja-JP" sz="1200" dirty="0">
              <a:solidFill>
                <a:prstClr val="black"/>
              </a:solidFill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E0EA45DE-D954-6DC2-449F-40B07BAD6A0D}"/>
              </a:ext>
            </a:extLst>
          </p:cNvPr>
          <p:cNvSpPr txBox="1"/>
          <p:nvPr/>
        </p:nvSpPr>
        <p:spPr>
          <a:xfrm>
            <a:off x="464583" y="530071"/>
            <a:ext cx="3182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prstClr val="black"/>
                </a:solidFill>
              </a:rPr>
              <a:t>商品の概要を３行程度で記載</a:t>
            </a:r>
            <a:endParaRPr lang="en-US" altLang="ja-JP" sz="1400" dirty="0">
              <a:solidFill>
                <a:prstClr val="black"/>
              </a:solidFill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AEF4F29E-1E15-EB92-387B-E4FA5634D457}"/>
              </a:ext>
            </a:extLst>
          </p:cNvPr>
          <p:cNvSpPr txBox="1"/>
          <p:nvPr/>
        </p:nvSpPr>
        <p:spPr>
          <a:xfrm>
            <a:off x="26295" y="6591579"/>
            <a:ext cx="5796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すべての製品が鳥獣被害防止総合対策交付金の支援</a:t>
            </a:r>
            <a:r>
              <a:rPr lang="ja-JP" altLang="en-US" sz="1200" dirty="0">
                <a:latin typeface="+mj-ea"/>
                <a:ea typeface="+mj-ea"/>
              </a:rPr>
              <a:t>対象</a:t>
            </a:r>
            <a:r>
              <a:rPr lang="ja-JP" altLang="en-US" sz="1200" dirty="0"/>
              <a:t>となるわけではありません。</a:t>
            </a:r>
          </a:p>
        </p:txBody>
      </p: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AE1D51C6-AD7B-2787-AD8B-1D0F3E726146}"/>
              </a:ext>
            </a:extLst>
          </p:cNvPr>
          <p:cNvSpPr/>
          <p:nvPr/>
        </p:nvSpPr>
        <p:spPr>
          <a:xfrm>
            <a:off x="108298" y="5457260"/>
            <a:ext cx="6450146" cy="112374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altLang="ja-JP" sz="1143" dirty="0">
              <a:solidFill>
                <a:prstClr val="black"/>
              </a:solidFill>
            </a:endParaRPr>
          </a:p>
          <a:p>
            <a:endParaRPr lang="en-US" altLang="ja-JP" sz="1143" dirty="0">
              <a:solidFill>
                <a:prstClr val="black"/>
              </a:solidFill>
            </a:endParaRPr>
          </a:p>
          <a:p>
            <a:endParaRPr lang="en-US" altLang="ja-JP" sz="1143" dirty="0">
              <a:solidFill>
                <a:prstClr val="black"/>
              </a:solidFill>
            </a:endParaRPr>
          </a:p>
          <a:p>
            <a:endParaRPr lang="en-US" altLang="ja-JP" sz="1143" dirty="0">
              <a:solidFill>
                <a:prstClr val="black"/>
              </a:solidFill>
            </a:endParaRPr>
          </a:p>
          <a:p>
            <a:r>
              <a:rPr lang="ja-JP" altLang="en-US" sz="1143" dirty="0">
                <a:solidFill>
                  <a:prstClr val="black"/>
                </a:solidFill>
              </a:rPr>
              <a:t>　</a:t>
            </a:r>
            <a:endParaRPr lang="en-US" altLang="ja-JP" sz="1143" dirty="0">
              <a:solidFill>
                <a:prstClr val="black"/>
              </a:solidFill>
            </a:endParaRP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AAA9BB05-099E-22CE-D5EA-F7B52E724119}"/>
              </a:ext>
            </a:extLst>
          </p:cNvPr>
          <p:cNvSpPr/>
          <p:nvPr/>
        </p:nvSpPr>
        <p:spPr>
          <a:xfrm>
            <a:off x="108297" y="5339139"/>
            <a:ext cx="1253839" cy="316800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5818" tIns="32910" rIns="65818" bIns="32910" rtlCol="0" anchor="ctr"/>
          <a:lstStyle/>
          <a:p>
            <a:pPr algn="ctr" defTabSz="921458"/>
            <a:r>
              <a:rPr lang="ja-JP" altLang="en-US" sz="12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活用技術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D313992D-EDF9-A2D1-7585-65FD96E93F98}"/>
              </a:ext>
            </a:extLst>
          </p:cNvPr>
          <p:cNvSpPr txBox="1"/>
          <p:nvPr/>
        </p:nvSpPr>
        <p:spPr>
          <a:xfrm>
            <a:off x="8325858" y="6591578"/>
            <a:ext cx="1518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令和　　年　　月作成</a:t>
            </a:r>
          </a:p>
        </p:txBody>
      </p:sp>
    </p:spTree>
    <p:extLst>
      <p:ext uri="{BB962C8B-B14F-4D97-AF65-F5344CB8AC3E}">
        <p14:creationId xmlns:p14="http://schemas.microsoft.com/office/powerpoint/2010/main" val="1304249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546AA652-6FE4-469C-9EC7-584220622CBC}" vid="{AC2C4DD0-CE0C-4897-A5A4-4FD5F3BE5A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126</Words>
  <Application>Microsoft Office PowerPoint</Application>
  <PresentationFormat>A4 210 x 297 mm</PresentationFormat>
  <Paragraphs>56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HGP創英角ﾎﾟｯﾌﾟ体</vt:lpstr>
      <vt:lpstr>ＭＳ Ｐゴシック</vt:lpstr>
      <vt:lpstr>Arial</vt:lpstr>
      <vt:lpstr>Calibri</vt:lpstr>
      <vt:lpstr>Calibri Light</vt:lpstr>
      <vt:lpstr>Wingdings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2024-04-02T12:24:07Z</dcterms:created>
  <dcterms:modified xsi:type="dcterms:W3CDTF">2024-04-02T12:24:17Z</dcterms:modified>
</cp:coreProperties>
</file>