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1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5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92127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71459"/>
              </p:ext>
            </p:extLst>
          </p:nvPr>
        </p:nvGraphicFramePr>
        <p:xfrm>
          <a:off x="4974555" y="3495065"/>
          <a:ext cx="4894500" cy="2179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485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06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925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291582"/>
              </p:ext>
            </p:extLst>
          </p:nvPr>
        </p:nvGraphicFramePr>
        <p:xfrm>
          <a:off x="4974555" y="974425"/>
          <a:ext cx="4894499" cy="1066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5253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227724"/>
              </p:ext>
            </p:extLst>
          </p:nvPr>
        </p:nvGraphicFramePr>
        <p:xfrm>
          <a:off x="51636" y="2863850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02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662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740208"/>
              </p:ext>
            </p:extLst>
          </p:nvPr>
        </p:nvGraphicFramePr>
        <p:xfrm>
          <a:off x="51637" y="974425"/>
          <a:ext cx="4808999" cy="8180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145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462225"/>
              </p:ext>
            </p:extLst>
          </p:nvPr>
        </p:nvGraphicFramePr>
        <p:xfrm>
          <a:off x="51636" y="1840550"/>
          <a:ext cx="4809000" cy="975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08777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403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07853"/>
              </p:ext>
            </p:extLst>
          </p:nvPr>
        </p:nvGraphicFramePr>
        <p:xfrm>
          <a:off x="51639" y="4999670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978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01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595649"/>
              </p:ext>
            </p:extLst>
          </p:nvPr>
        </p:nvGraphicFramePr>
        <p:xfrm>
          <a:off x="4974555" y="206710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3976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938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259926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16452" y="5862506"/>
            <a:ext cx="4745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341A0A6-AF2C-A7E5-3834-E8DD397BD797}"/>
              </a:ext>
            </a:extLst>
          </p:cNvPr>
          <p:cNvSpPr txBox="1"/>
          <p:nvPr/>
        </p:nvSpPr>
        <p:spPr>
          <a:xfrm>
            <a:off x="51636" y="38026"/>
            <a:ext cx="13965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別添５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第５関係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E685EC-B96C-9668-BC76-A9A1D6A1F636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67973A-88D1-E124-1933-C2E9DA7EB811}"/>
              </a:ext>
            </a:extLst>
          </p:cNvPr>
          <p:cNvSpPr txBox="1"/>
          <p:nvPr/>
        </p:nvSpPr>
        <p:spPr>
          <a:xfrm>
            <a:off x="4975443" y="5671179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151054-AAA8-9D53-CA22-CC6A664F7DBF}"/>
              </a:ext>
            </a:extLst>
          </p:cNvPr>
          <p:cNvSpPr txBox="1"/>
          <p:nvPr/>
        </p:nvSpPr>
        <p:spPr>
          <a:xfrm>
            <a:off x="7453432" y="6583731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FDAA6F-3730-7192-FD7A-85D72997C85F}"/>
              </a:ext>
            </a:extLst>
          </p:cNvPr>
          <p:cNvSpPr/>
          <p:nvPr/>
        </p:nvSpPr>
        <p:spPr>
          <a:xfrm>
            <a:off x="5056432" y="5719037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602</Words>
  <Application>Microsoft Office PowerPoint</Application>
  <PresentationFormat>A4 210 x 297 mm</PresentationFormat>
  <Paragraphs>112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2025-04-09T04:54:15Z</dcterms:created>
  <dcterms:modified xsi:type="dcterms:W3CDTF">2025-04-09T04:59:26Z</dcterms:modified>
</cp:coreProperties>
</file>