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0E5D85-0773-4D0C-9E80-31F45366CD22}" v="3" dt="2025-04-02T07:08:51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6076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560</Words>
  <Application>Microsoft Office PowerPoint</Application>
  <PresentationFormat>A4 210 x 297 mm</PresentationFormat>
  <Paragraphs>110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2025-04-09T05:16:50Z</dcterms:created>
  <dcterms:modified xsi:type="dcterms:W3CDTF">2025-04-09T05:17:00Z</dcterms:modified>
</cp:coreProperties>
</file>