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96" r:id="rId4"/>
  </p:sldMasterIdLst>
  <p:notesMasterIdLst>
    <p:notesMasterId r:id="rId7"/>
  </p:notesMasterIdLst>
  <p:sldIdLst>
    <p:sldId id="2147378927" r:id="rId5"/>
    <p:sldId id="2147378923" r:id="rId6"/>
  </p:sldIdLst>
  <p:sldSz cx="9906000" cy="6858000" type="A4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2585C9"/>
    <a:srgbClr val="0070C0"/>
    <a:srgbClr val="00B050"/>
    <a:srgbClr val="70AD47"/>
    <a:srgbClr val="DAE3F3"/>
    <a:srgbClr val="FFF2CC"/>
    <a:srgbClr val="A8BF99"/>
    <a:srgbClr val="92C172"/>
    <a:srgbClr val="D2E7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49F0EA-F5EE-4E05-AEF2-1B9CB6BD0013}" v="8" dt="2024-03-29T01:11:54.9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表 涼介(OMOTE Ryosuke)" userId="fe79a284-4716-45fc-a30e-47094149b683" providerId="ADAL" clId="{D4E17F28-1ECD-4704-8534-7B8EE1D14C6B}"/>
    <pc:docChg chg="modSld">
      <pc:chgData name="表 涼介(OMOTE Ryosuke)" userId="fe79a284-4716-45fc-a30e-47094149b683" providerId="ADAL" clId="{D4E17F28-1ECD-4704-8534-7B8EE1D14C6B}" dt="2024-03-13T01:37:06.413" v="74" actId="1038"/>
      <pc:docMkLst>
        <pc:docMk/>
      </pc:docMkLst>
      <pc:sldChg chg="modSp mod">
        <pc:chgData name="表 涼介(OMOTE Ryosuke)" userId="fe79a284-4716-45fc-a30e-47094149b683" providerId="ADAL" clId="{D4E17F28-1ECD-4704-8534-7B8EE1D14C6B}" dt="2024-03-13T01:00:47.406" v="8"/>
        <pc:sldMkLst>
          <pc:docMk/>
          <pc:sldMk cId="2527553762" sldId="2147378881"/>
        </pc:sldMkLst>
        <pc:graphicFrameChg chg="mod modGraphic">
          <ac:chgData name="表 涼介(OMOTE Ryosuke)" userId="fe79a284-4716-45fc-a30e-47094149b683" providerId="ADAL" clId="{D4E17F28-1ECD-4704-8534-7B8EE1D14C6B}" dt="2024-03-13T01:00:47.406" v="8"/>
          <ac:graphicFrameMkLst>
            <pc:docMk/>
            <pc:sldMk cId="2527553762" sldId="2147378881"/>
            <ac:graphicFrameMk id="31" creationId="{CBE8F60D-84E1-0635-0380-418964769421}"/>
          </ac:graphicFrameMkLst>
        </pc:graphicFrameChg>
      </pc:sldChg>
      <pc:sldChg chg="modSp mod">
        <pc:chgData name="表 涼介(OMOTE Ryosuke)" userId="fe79a284-4716-45fc-a30e-47094149b683" providerId="ADAL" clId="{D4E17F28-1ECD-4704-8534-7B8EE1D14C6B}" dt="2024-03-13T01:00:53.917" v="17"/>
        <pc:sldMkLst>
          <pc:docMk/>
          <pc:sldMk cId="1039598099" sldId="2147378883"/>
        </pc:sldMkLst>
        <pc:graphicFrameChg chg="mod modGraphic">
          <ac:chgData name="表 涼介(OMOTE Ryosuke)" userId="fe79a284-4716-45fc-a30e-47094149b683" providerId="ADAL" clId="{D4E17F28-1ECD-4704-8534-7B8EE1D14C6B}" dt="2024-03-13T01:00:53.917" v="17"/>
          <ac:graphicFrameMkLst>
            <pc:docMk/>
            <pc:sldMk cId="1039598099" sldId="2147378883"/>
            <ac:graphicFrameMk id="31" creationId="{CBE8F60D-84E1-0635-0380-418964769421}"/>
          </ac:graphicFrameMkLst>
        </pc:graphicFrameChg>
      </pc:sldChg>
      <pc:sldChg chg="modSp mod">
        <pc:chgData name="表 涼介(OMOTE Ryosuke)" userId="fe79a284-4716-45fc-a30e-47094149b683" providerId="ADAL" clId="{D4E17F28-1ECD-4704-8534-7B8EE1D14C6B}" dt="2024-03-13T01:01:01.492" v="28"/>
        <pc:sldMkLst>
          <pc:docMk/>
          <pc:sldMk cId="2377805526" sldId="2147378925"/>
        </pc:sldMkLst>
        <pc:graphicFrameChg chg="mod modGraphic">
          <ac:chgData name="表 涼介(OMOTE Ryosuke)" userId="fe79a284-4716-45fc-a30e-47094149b683" providerId="ADAL" clId="{D4E17F28-1ECD-4704-8534-7B8EE1D14C6B}" dt="2024-03-13T01:01:01.492" v="28"/>
          <ac:graphicFrameMkLst>
            <pc:docMk/>
            <pc:sldMk cId="2377805526" sldId="2147378925"/>
            <ac:graphicFrameMk id="31" creationId="{CBE8F60D-84E1-0635-0380-418964769421}"/>
          </ac:graphicFrameMkLst>
        </pc:graphicFrameChg>
      </pc:sldChg>
      <pc:sldChg chg="modSp mod">
        <pc:chgData name="表 涼介(OMOTE Ryosuke)" userId="fe79a284-4716-45fc-a30e-47094149b683" providerId="ADAL" clId="{D4E17F28-1ECD-4704-8534-7B8EE1D14C6B}" dt="2024-03-13T01:37:06.413" v="74" actId="1038"/>
        <pc:sldMkLst>
          <pc:docMk/>
          <pc:sldMk cId="3232489460" sldId="2147378927"/>
        </pc:sldMkLst>
        <pc:spChg chg="mod">
          <ac:chgData name="表 涼介(OMOTE Ryosuke)" userId="fe79a284-4716-45fc-a30e-47094149b683" providerId="ADAL" clId="{D4E17F28-1ECD-4704-8534-7B8EE1D14C6B}" dt="2024-03-13T01:37:06.413" v="74" actId="1038"/>
          <ac:spMkLst>
            <pc:docMk/>
            <pc:sldMk cId="3232489460" sldId="2147378927"/>
            <ac:spMk id="8" creationId="{90A8DCE4-A8C1-250F-93B2-66EA9814270E}"/>
          </ac:spMkLst>
        </pc:spChg>
        <pc:graphicFrameChg chg="mod modGraphic">
          <ac:chgData name="表 涼介(OMOTE Ryosuke)" userId="fe79a284-4716-45fc-a30e-47094149b683" providerId="ADAL" clId="{D4E17F28-1ECD-4704-8534-7B8EE1D14C6B}" dt="2024-03-13T01:01:07.093" v="36"/>
          <ac:graphicFrameMkLst>
            <pc:docMk/>
            <pc:sldMk cId="3232489460" sldId="2147378927"/>
            <ac:graphicFrameMk id="31" creationId="{CBE8F60D-84E1-0635-0380-418964769421}"/>
          </ac:graphicFrameMkLst>
        </pc:graphicFrameChg>
      </pc:sldChg>
    </pc:docChg>
  </pc:docChgLst>
  <pc:docChgLst>
    <pc:chgData name="表 涼介(OMOTE Ryosuke)" userId="fe79a284-4716-45fc-a30e-47094149b683" providerId="ADAL" clId="{A166FE0F-5C1C-4201-96AA-933223647A37}"/>
    <pc:docChg chg="addSld modSld">
      <pc:chgData name="表 涼介(OMOTE Ryosuke)" userId="fe79a284-4716-45fc-a30e-47094149b683" providerId="ADAL" clId="{A166FE0F-5C1C-4201-96AA-933223647A37}" dt="2024-02-02T03:00:48.981" v="1"/>
      <pc:docMkLst>
        <pc:docMk/>
      </pc:docMkLst>
      <pc:sldChg chg="add">
        <pc:chgData name="表 涼介(OMOTE Ryosuke)" userId="fe79a284-4716-45fc-a30e-47094149b683" providerId="ADAL" clId="{A166FE0F-5C1C-4201-96AA-933223647A37}" dt="2024-02-02T03:00:45.376" v="0"/>
        <pc:sldMkLst>
          <pc:docMk/>
          <pc:sldMk cId="2377805526" sldId="2147378925"/>
        </pc:sldMkLst>
      </pc:sldChg>
      <pc:sldChg chg="add">
        <pc:chgData name="表 涼介(OMOTE Ryosuke)" userId="fe79a284-4716-45fc-a30e-47094149b683" providerId="ADAL" clId="{A166FE0F-5C1C-4201-96AA-933223647A37}" dt="2024-02-02T03:00:48.981" v="1"/>
        <pc:sldMkLst>
          <pc:docMk/>
          <pc:sldMk cId="3232489460" sldId="2147378927"/>
        </pc:sldMkLst>
      </pc:sldChg>
    </pc:docChg>
  </pc:docChgLst>
  <pc:docChgLst>
    <pc:chgData name="表 涼介(OMOTE Ryosuke)" userId="fe79a284-4716-45fc-a30e-47094149b683" providerId="ADAL" clId="{F1964E71-07CC-402D-9926-D512F74CAFFE}"/>
    <pc:docChg chg="custSel delSld modSld">
      <pc:chgData name="表 涼介(OMOTE Ryosuke)" userId="fe79a284-4716-45fc-a30e-47094149b683" providerId="ADAL" clId="{F1964E71-07CC-402D-9926-D512F74CAFFE}" dt="2024-03-29T01:21:47.351" v="41" actId="115"/>
      <pc:docMkLst>
        <pc:docMk/>
      </pc:docMkLst>
      <pc:sldChg chg="del">
        <pc:chgData name="表 涼介(OMOTE Ryosuke)" userId="fe79a284-4716-45fc-a30e-47094149b683" providerId="ADAL" clId="{F1964E71-07CC-402D-9926-D512F74CAFFE}" dt="2024-03-29T01:20:21.359" v="0" actId="2696"/>
        <pc:sldMkLst>
          <pc:docMk/>
          <pc:sldMk cId="2527553762" sldId="2147378881"/>
        </pc:sldMkLst>
      </pc:sldChg>
      <pc:sldChg chg="del">
        <pc:chgData name="表 涼介(OMOTE Ryosuke)" userId="fe79a284-4716-45fc-a30e-47094149b683" providerId="ADAL" clId="{F1964E71-07CC-402D-9926-D512F74CAFFE}" dt="2024-03-29T01:20:23.237" v="1" actId="2696"/>
        <pc:sldMkLst>
          <pc:docMk/>
          <pc:sldMk cId="1039598099" sldId="2147378883"/>
        </pc:sldMkLst>
      </pc:sldChg>
      <pc:sldChg chg="modSp mod">
        <pc:chgData name="表 涼介(OMOTE Ryosuke)" userId="fe79a284-4716-45fc-a30e-47094149b683" providerId="ADAL" clId="{F1964E71-07CC-402D-9926-D512F74CAFFE}" dt="2024-03-29T01:21:47.351" v="41" actId="115"/>
        <pc:sldMkLst>
          <pc:docMk/>
          <pc:sldMk cId="40063008" sldId="2147378923"/>
        </pc:sldMkLst>
        <pc:spChg chg="mod">
          <ac:chgData name="表 涼介(OMOTE Ryosuke)" userId="fe79a284-4716-45fc-a30e-47094149b683" providerId="ADAL" clId="{F1964E71-07CC-402D-9926-D512F74CAFFE}" dt="2024-03-29T01:21:14.076" v="23" actId="207"/>
          <ac:spMkLst>
            <pc:docMk/>
            <pc:sldMk cId="40063008" sldId="2147378923"/>
            <ac:spMk id="7" creationId="{15CB5234-C5B6-DB58-9167-45CEB5D08704}"/>
          </ac:spMkLst>
        </pc:spChg>
        <pc:spChg chg="mod">
          <ac:chgData name="表 涼介(OMOTE Ryosuke)" userId="fe79a284-4716-45fc-a30e-47094149b683" providerId="ADAL" clId="{F1964E71-07CC-402D-9926-D512F74CAFFE}" dt="2024-03-29T01:21:16.147" v="25" actId="207"/>
          <ac:spMkLst>
            <pc:docMk/>
            <pc:sldMk cId="40063008" sldId="2147378923"/>
            <ac:spMk id="9" creationId="{C19BDBC9-EE55-FFAA-2B3F-93FBA5F27557}"/>
          </ac:spMkLst>
        </pc:spChg>
        <pc:spChg chg="mod">
          <ac:chgData name="表 涼介(OMOTE Ryosuke)" userId="fe79a284-4716-45fc-a30e-47094149b683" providerId="ADAL" clId="{F1964E71-07CC-402D-9926-D512F74CAFFE}" dt="2024-03-29T01:21:40.698" v="40" actId="207"/>
          <ac:spMkLst>
            <pc:docMk/>
            <pc:sldMk cId="40063008" sldId="2147378923"/>
            <ac:spMk id="15" creationId="{4175CCBB-54D7-71EA-1525-9F019C091419}"/>
          </ac:spMkLst>
        </pc:spChg>
        <pc:graphicFrameChg chg="modGraphic">
          <ac:chgData name="表 涼介(OMOTE Ryosuke)" userId="fe79a284-4716-45fc-a30e-47094149b683" providerId="ADAL" clId="{F1964E71-07CC-402D-9926-D512F74CAFFE}" dt="2024-03-29T01:21:26.507" v="33" actId="207"/>
          <ac:graphicFrameMkLst>
            <pc:docMk/>
            <pc:sldMk cId="40063008" sldId="2147378923"/>
            <ac:graphicFrameMk id="2" creationId="{DAB46FC6-AB58-D527-597B-080DC08B1A63}"/>
          </ac:graphicFrameMkLst>
        </pc:graphicFrameChg>
        <pc:graphicFrameChg chg="modGraphic">
          <ac:chgData name="表 涼介(OMOTE Ryosuke)" userId="fe79a284-4716-45fc-a30e-47094149b683" providerId="ADAL" clId="{F1964E71-07CC-402D-9926-D512F74CAFFE}" dt="2024-03-29T01:21:18.502" v="27" actId="207"/>
          <ac:graphicFrameMkLst>
            <pc:docMk/>
            <pc:sldMk cId="40063008" sldId="2147378923"/>
            <ac:graphicFrameMk id="5" creationId="{17F885E1-2CA4-598D-E084-2734438E5BF1}"/>
          </ac:graphicFrameMkLst>
        </pc:graphicFrameChg>
        <pc:graphicFrameChg chg="modGraphic">
          <ac:chgData name="表 涼介(OMOTE Ryosuke)" userId="fe79a284-4716-45fc-a30e-47094149b683" providerId="ADAL" clId="{F1964E71-07CC-402D-9926-D512F74CAFFE}" dt="2024-03-29T01:21:37.321" v="38" actId="207"/>
          <ac:graphicFrameMkLst>
            <pc:docMk/>
            <pc:sldMk cId="40063008" sldId="2147378923"/>
            <ac:graphicFrameMk id="11" creationId="{0BCC65C3-0CA5-92FC-6AB0-D2833EE1340F}"/>
          </ac:graphicFrameMkLst>
        </pc:graphicFrameChg>
        <pc:graphicFrameChg chg="modGraphic">
          <ac:chgData name="表 涼介(OMOTE Ryosuke)" userId="fe79a284-4716-45fc-a30e-47094149b683" providerId="ADAL" clId="{F1964E71-07CC-402D-9926-D512F74CAFFE}" dt="2024-03-29T01:21:34.466" v="36" actId="115"/>
          <ac:graphicFrameMkLst>
            <pc:docMk/>
            <pc:sldMk cId="40063008" sldId="2147378923"/>
            <ac:graphicFrameMk id="12" creationId="{DAFB1B75-1EB8-7D0F-BA61-9B1B957FFDC6}"/>
          </ac:graphicFrameMkLst>
        </pc:graphicFrameChg>
        <pc:graphicFrameChg chg="modGraphic">
          <ac:chgData name="表 涼介(OMOTE Ryosuke)" userId="fe79a284-4716-45fc-a30e-47094149b683" providerId="ADAL" clId="{F1964E71-07CC-402D-9926-D512F74CAFFE}" dt="2024-03-29T01:21:47.351" v="41" actId="115"/>
          <ac:graphicFrameMkLst>
            <pc:docMk/>
            <pc:sldMk cId="40063008" sldId="2147378923"/>
            <ac:graphicFrameMk id="13" creationId="{40D796B1-BC60-364D-44F5-23F85F4F9C43}"/>
          </ac:graphicFrameMkLst>
        </pc:graphicFrameChg>
        <pc:graphicFrameChg chg="modGraphic">
          <ac:chgData name="表 涼介(OMOTE Ryosuke)" userId="fe79a284-4716-45fc-a30e-47094149b683" providerId="ADAL" clId="{F1964E71-07CC-402D-9926-D512F74CAFFE}" dt="2024-03-29T01:21:24.051" v="31" actId="207"/>
          <ac:graphicFrameMkLst>
            <pc:docMk/>
            <pc:sldMk cId="40063008" sldId="2147378923"/>
            <ac:graphicFrameMk id="14" creationId="{6BB2D83F-D4DE-C94C-82ED-FDD36C2D73CF}"/>
          </ac:graphicFrameMkLst>
        </pc:graphicFrameChg>
        <pc:graphicFrameChg chg="modGraphic">
          <ac:chgData name="表 涼介(OMOTE Ryosuke)" userId="fe79a284-4716-45fc-a30e-47094149b683" providerId="ADAL" clId="{F1964E71-07CC-402D-9926-D512F74CAFFE}" dt="2024-03-29T01:21:20.878" v="29" actId="207"/>
          <ac:graphicFrameMkLst>
            <pc:docMk/>
            <pc:sldMk cId="40063008" sldId="2147378923"/>
            <ac:graphicFrameMk id="24" creationId="{58CB878A-142F-CC2C-02AE-4B191F97F255}"/>
          </ac:graphicFrameMkLst>
        </pc:graphicFrameChg>
      </pc:sldChg>
      <pc:sldChg chg="del">
        <pc:chgData name="表 涼介(OMOTE Ryosuke)" userId="fe79a284-4716-45fc-a30e-47094149b683" providerId="ADAL" clId="{F1964E71-07CC-402D-9926-D512F74CAFFE}" dt="2024-03-29T01:20:24.850" v="2" actId="2696"/>
        <pc:sldMkLst>
          <pc:docMk/>
          <pc:sldMk cId="2377805526" sldId="2147378925"/>
        </pc:sldMkLst>
      </pc:sldChg>
      <pc:sldChg chg="modSp mod">
        <pc:chgData name="表 涼介(OMOTE Ryosuke)" userId="fe79a284-4716-45fc-a30e-47094149b683" providerId="ADAL" clId="{F1964E71-07CC-402D-9926-D512F74CAFFE}" dt="2024-03-29T01:21:09.919" v="21" actId="207"/>
        <pc:sldMkLst>
          <pc:docMk/>
          <pc:sldMk cId="3232489460" sldId="2147378927"/>
        </pc:sldMkLst>
        <pc:spChg chg="mod">
          <ac:chgData name="表 涼介(OMOTE Ryosuke)" userId="fe79a284-4716-45fc-a30e-47094149b683" providerId="ADAL" clId="{F1964E71-07CC-402D-9926-D512F74CAFFE}" dt="2024-03-29T01:20:39.080" v="7" actId="207"/>
          <ac:spMkLst>
            <pc:docMk/>
            <pc:sldMk cId="3232489460" sldId="2147378927"/>
            <ac:spMk id="3" creationId="{0341A0A6-AF2C-A7E5-3834-E8DD397BD797}"/>
          </ac:spMkLst>
        </pc:spChg>
        <pc:spChg chg="mod">
          <ac:chgData name="表 涼介(OMOTE Ryosuke)" userId="fe79a284-4716-45fc-a30e-47094149b683" providerId="ADAL" clId="{F1964E71-07CC-402D-9926-D512F74CAFFE}" dt="2024-03-29T01:20:39.080" v="7" actId="207"/>
          <ac:spMkLst>
            <pc:docMk/>
            <pc:sldMk cId="3232489460" sldId="2147378927"/>
            <ac:spMk id="6" creationId="{32CC0B39-5650-4D4F-29BE-809C864D16C2}"/>
          </ac:spMkLst>
        </pc:spChg>
        <pc:spChg chg="mod">
          <ac:chgData name="表 涼介(OMOTE Ryosuke)" userId="fe79a284-4716-45fc-a30e-47094149b683" providerId="ADAL" clId="{F1964E71-07CC-402D-9926-D512F74CAFFE}" dt="2024-03-29T01:20:39.080" v="7" actId="207"/>
          <ac:spMkLst>
            <pc:docMk/>
            <pc:sldMk cId="3232489460" sldId="2147378927"/>
            <ac:spMk id="8" creationId="{90A8DCE4-A8C1-250F-93B2-66EA9814270E}"/>
          </ac:spMkLst>
        </pc:spChg>
        <pc:spChg chg="mod">
          <ac:chgData name="表 涼介(OMOTE Ryosuke)" userId="fe79a284-4716-45fc-a30e-47094149b683" providerId="ADAL" clId="{F1964E71-07CC-402D-9926-D512F74CAFFE}" dt="2024-03-29T01:20:39.080" v="7" actId="207"/>
          <ac:spMkLst>
            <pc:docMk/>
            <pc:sldMk cId="3232489460" sldId="2147378927"/>
            <ac:spMk id="10" creationId="{9DAF8577-A7B2-9A7B-0E92-6CA66664FCF3}"/>
          </ac:spMkLst>
        </pc:spChg>
        <pc:spChg chg="mod">
          <ac:chgData name="表 涼介(OMOTE Ryosuke)" userId="fe79a284-4716-45fc-a30e-47094149b683" providerId="ADAL" clId="{F1964E71-07CC-402D-9926-D512F74CAFFE}" dt="2024-03-29T01:20:39.080" v="7" actId="207"/>
          <ac:spMkLst>
            <pc:docMk/>
            <pc:sldMk cId="3232489460" sldId="2147378927"/>
            <ac:spMk id="12" creationId="{34DDC1D4-497E-896C-9FBC-6950230988D6}"/>
          </ac:spMkLst>
        </pc:spChg>
        <pc:spChg chg="mod">
          <ac:chgData name="表 涼介(OMOTE Ryosuke)" userId="fe79a284-4716-45fc-a30e-47094149b683" providerId="ADAL" clId="{F1964E71-07CC-402D-9926-D512F74CAFFE}" dt="2024-03-29T01:20:39.080" v="7" actId="207"/>
          <ac:spMkLst>
            <pc:docMk/>
            <pc:sldMk cId="3232489460" sldId="2147378927"/>
            <ac:spMk id="14" creationId="{6A3C4FC0-B348-F399-5F58-FCD43EF9C5B4}"/>
          </ac:spMkLst>
        </pc:spChg>
        <pc:graphicFrameChg chg="modGraphic">
          <ac:chgData name="表 涼介(OMOTE Ryosuke)" userId="fe79a284-4716-45fc-a30e-47094149b683" providerId="ADAL" clId="{F1964E71-07CC-402D-9926-D512F74CAFFE}" dt="2024-03-29T01:20:50.153" v="9" actId="115"/>
          <ac:graphicFrameMkLst>
            <pc:docMk/>
            <pc:sldMk cId="3232489460" sldId="2147378927"/>
            <ac:graphicFrameMk id="2" creationId="{23403E29-A423-730A-74D3-D877B34251E3}"/>
          </ac:graphicFrameMkLst>
        </pc:graphicFrameChg>
        <pc:graphicFrameChg chg="modGraphic">
          <ac:chgData name="表 涼介(OMOTE Ryosuke)" userId="fe79a284-4716-45fc-a30e-47094149b683" providerId="ADAL" clId="{F1964E71-07CC-402D-9926-D512F74CAFFE}" dt="2024-03-29T01:20:52.600" v="11" actId="115"/>
          <ac:graphicFrameMkLst>
            <pc:docMk/>
            <pc:sldMk cId="3232489460" sldId="2147378927"/>
            <ac:graphicFrameMk id="5" creationId="{02FA10FD-C5B6-4E82-EEDB-6787192C77D5}"/>
          </ac:graphicFrameMkLst>
        </pc:graphicFrameChg>
        <pc:graphicFrameChg chg="modGraphic">
          <ac:chgData name="表 涼介(OMOTE Ryosuke)" userId="fe79a284-4716-45fc-a30e-47094149b683" providerId="ADAL" clId="{F1964E71-07CC-402D-9926-D512F74CAFFE}" dt="2024-03-29T01:21:09.919" v="21" actId="207"/>
          <ac:graphicFrameMkLst>
            <pc:docMk/>
            <pc:sldMk cId="3232489460" sldId="2147378927"/>
            <ac:graphicFrameMk id="9" creationId="{44E7B47C-36CA-9A9B-5A48-F0C07EB9876C}"/>
          </ac:graphicFrameMkLst>
        </pc:graphicFrameChg>
        <pc:graphicFrameChg chg="modGraphic">
          <ac:chgData name="表 涼介(OMOTE Ryosuke)" userId="fe79a284-4716-45fc-a30e-47094149b683" providerId="ADAL" clId="{F1964E71-07CC-402D-9926-D512F74CAFFE}" dt="2024-03-29T01:21:02.265" v="17" actId="207"/>
          <ac:graphicFrameMkLst>
            <pc:docMk/>
            <pc:sldMk cId="3232489460" sldId="2147378927"/>
            <ac:graphicFrameMk id="11" creationId="{9391A420-8BAA-82AA-CE6F-3CC43B9F79FA}"/>
          </ac:graphicFrameMkLst>
        </pc:graphicFrameChg>
        <pc:graphicFrameChg chg="modGraphic">
          <ac:chgData name="表 涼介(OMOTE Ryosuke)" userId="fe79a284-4716-45fc-a30e-47094149b683" providerId="ADAL" clId="{F1964E71-07CC-402D-9926-D512F74CAFFE}" dt="2024-03-29T01:21:07.277" v="19" actId="115"/>
          <ac:graphicFrameMkLst>
            <pc:docMk/>
            <pc:sldMk cId="3232489460" sldId="2147378927"/>
            <ac:graphicFrameMk id="27" creationId="{3C7941E5-A0C8-A4C0-4E43-94FD6529D2AD}"/>
          </ac:graphicFrameMkLst>
        </pc:graphicFrameChg>
        <pc:graphicFrameChg chg="modGraphic">
          <ac:chgData name="表 涼介(OMOTE Ryosuke)" userId="fe79a284-4716-45fc-a30e-47094149b683" providerId="ADAL" clId="{F1964E71-07CC-402D-9926-D512F74CAFFE}" dt="2024-03-29T01:20:59.932" v="15" actId="115"/>
          <ac:graphicFrameMkLst>
            <pc:docMk/>
            <pc:sldMk cId="3232489460" sldId="2147378927"/>
            <ac:graphicFrameMk id="30" creationId="{E39C0356-3C95-C47C-144C-13E36EFE284C}"/>
          </ac:graphicFrameMkLst>
        </pc:graphicFrameChg>
        <pc:graphicFrameChg chg="modGraphic">
          <ac:chgData name="表 涼介(OMOTE Ryosuke)" userId="fe79a284-4716-45fc-a30e-47094149b683" providerId="ADAL" clId="{F1964E71-07CC-402D-9926-D512F74CAFFE}" dt="2024-03-29T01:20:54.595" v="13" actId="115"/>
          <ac:graphicFrameMkLst>
            <pc:docMk/>
            <pc:sldMk cId="3232489460" sldId="2147378927"/>
            <ac:graphicFrameMk id="31" creationId="{CBE8F60D-84E1-0635-0380-418964769421}"/>
          </ac:graphicFrameMkLst>
        </pc:graphicFrameChg>
      </pc:sldChg>
    </pc:docChg>
  </pc:docChgLst>
  <pc:docChgLst>
    <pc:chgData name="表 涼介(OMOTE Ryosuke)" userId="fe79a284-4716-45fc-a30e-47094149b683" providerId="ADAL" clId="{2849F0EA-F5EE-4E05-AEF2-1B9CB6BD0013}"/>
    <pc:docChg chg="undo custSel addSld delSld modSld">
      <pc:chgData name="表 涼介(OMOTE Ryosuke)" userId="fe79a284-4716-45fc-a30e-47094149b683" providerId="ADAL" clId="{2849F0EA-F5EE-4E05-AEF2-1B9CB6BD0013}" dt="2024-03-29T01:15:11.914" v="35" actId="2696"/>
      <pc:docMkLst>
        <pc:docMk/>
      </pc:docMkLst>
      <pc:sldChg chg="addSp delSp modSp add del mod">
        <pc:chgData name="表 涼介(OMOTE Ryosuke)" userId="fe79a284-4716-45fc-a30e-47094149b683" providerId="ADAL" clId="{2849F0EA-F5EE-4E05-AEF2-1B9CB6BD0013}" dt="2024-03-29T01:11:49.535" v="30" actId="2696"/>
        <pc:sldMkLst>
          <pc:docMk/>
          <pc:sldMk cId="495054232" sldId="2147378880"/>
        </pc:sldMkLst>
        <pc:spChg chg="add mod">
          <ac:chgData name="表 涼介(OMOTE Ryosuke)" userId="fe79a284-4716-45fc-a30e-47094149b683" providerId="ADAL" clId="{2849F0EA-F5EE-4E05-AEF2-1B9CB6BD0013}" dt="2024-03-29T01:08:37.248" v="22" actId="1036"/>
          <ac:spMkLst>
            <pc:docMk/>
            <pc:sldMk cId="495054232" sldId="2147378880"/>
            <ac:spMk id="3" creationId="{19AAFD24-5E54-06AD-5EC2-404B02076382}"/>
          </ac:spMkLst>
        </pc:spChg>
        <pc:spChg chg="del">
          <ac:chgData name="表 涼介(OMOTE Ryosuke)" userId="fe79a284-4716-45fc-a30e-47094149b683" providerId="ADAL" clId="{2849F0EA-F5EE-4E05-AEF2-1B9CB6BD0013}" dt="2024-03-29T01:07:09.514" v="3" actId="21"/>
          <ac:spMkLst>
            <pc:docMk/>
            <pc:sldMk cId="495054232" sldId="2147378880"/>
            <ac:spMk id="6" creationId="{A8493556-61F0-5097-9AEA-94002A8439D9}"/>
          </ac:spMkLst>
        </pc:spChg>
        <pc:spChg chg="add mod">
          <ac:chgData name="表 涼介(OMOTE Ryosuke)" userId="fe79a284-4716-45fc-a30e-47094149b683" providerId="ADAL" clId="{2849F0EA-F5EE-4E05-AEF2-1B9CB6BD0013}" dt="2024-03-29T01:08:40.334" v="29" actId="1035"/>
          <ac:spMkLst>
            <pc:docMk/>
            <pc:sldMk cId="495054232" sldId="2147378880"/>
            <ac:spMk id="7" creationId="{2C0E29AB-9B67-4AFA-B1A0-0A64A685318F}"/>
          </ac:spMkLst>
        </pc:spChg>
        <pc:spChg chg="del mod">
          <ac:chgData name="表 涼介(OMOTE Ryosuke)" userId="fe79a284-4716-45fc-a30e-47094149b683" providerId="ADAL" clId="{2849F0EA-F5EE-4E05-AEF2-1B9CB6BD0013}" dt="2024-03-29T01:08:27.112" v="7" actId="21"/>
          <ac:spMkLst>
            <pc:docMk/>
            <pc:sldMk cId="495054232" sldId="2147378880"/>
            <ac:spMk id="9" creationId="{C19BDBC9-EE55-FFAA-2B3F-93FBA5F27557}"/>
          </ac:spMkLst>
        </pc:spChg>
      </pc:sldChg>
      <pc:sldChg chg="add del">
        <pc:chgData name="表 涼介(OMOTE Ryosuke)" userId="fe79a284-4716-45fc-a30e-47094149b683" providerId="ADAL" clId="{2849F0EA-F5EE-4E05-AEF2-1B9CB6BD0013}" dt="2024-03-29T01:15:11.914" v="35" actId="2696"/>
        <pc:sldMkLst>
          <pc:docMk/>
          <pc:sldMk cId="2527553762" sldId="2147378881"/>
        </pc:sldMkLst>
      </pc:sldChg>
      <pc:sldChg chg="add">
        <pc:chgData name="表 涼介(OMOTE Ryosuke)" userId="fe79a284-4716-45fc-a30e-47094149b683" providerId="ADAL" clId="{2849F0EA-F5EE-4E05-AEF2-1B9CB6BD0013}" dt="2024-03-29T01:11:54.940" v="31"/>
        <pc:sldMkLst>
          <pc:docMk/>
          <pc:sldMk cId="40063008" sldId="2147378923"/>
        </pc:sldMkLst>
      </pc:sldChg>
      <pc:sldChg chg="add del">
        <pc:chgData name="表 涼介(OMOTE Ryosuke)" userId="fe79a284-4716-45fc-a30e-47094149b683" providerId="ADAL" clId="{2849F0EA-F5EE-4E05-AEF2-1B9CB6BD0013}" dt="2024-03-29T01:15:11.524" v="34" actId="2696"/>
        <pc:sldMkLst>
          <pc:docMk/>
          <pc:sldMk cId="2377805526" sldId="2147378925"/>
        </pc:sldMkLst>
      </pc:sldChg>
      <pc:sldChg chg="del">
        <pc:chgData name="表 涼介(OMOTE Ryosuke)" userId="fe79a284-4716-45fc-a30e-47094149b683" providerId="ADAL" clId="{2849F0EA-F5EE-4E05-AEF2-1B9CB6BD0013}" dt="2024-03-29T01:04:49.912" v="0"/>
        <pc:sldMkLst>
          <pc:docMk/>
          <pc:sldMk cId="800144437" sldId="2147378928"/>
        </pc:sldMkLst>
      </pc:sldChg>
    </pc:docChg>
  </pc:docChgLst>
  <pc:docChgLst>
    <pc:chgData name="表 涼介(OMOTE Ryosuke)" userId="fe79a284-4716-45fc-a30e-47094149b683" providerId="ADAL" clId="{CE884F58-DC19-4321-9328-A324AE94089F}"/>
    <pc:docChg chg="modSld">
      <pc:chgData name="表 涼介(OMOTE Ryosuke)" userId="fe79a284-4716-45fc-a30e-47094149b683" providerId="ADAL" clId="{CE884F58-DC19-4321-9328-A324AE94089F}" dt="2024-02-09T05:55:05.555" v="9"/>
      <pc:docMkLst>
        <pc:docMk/>
      </pc:docMkLst>
      <pc:sldChg chg="modSp mod">
        <pc:chgData name="表 涼介(OMOTE Ryosuke)" userId="fe79a284-4716-45fc-a30e-47094149b683" providerId="ADAL" clId="{CE884F58-DC19-4321-9328-A324AE94089F}" dt="2024-02-09T05:55:05.555" v="9"/>
        <pc:sldMkLst>
          <pc:docMk/>
          <pc:sldMk cId="2527553762" sldId="2147378881"/>
        </pc:sldMkLst>
        <pc:spChg chg="mod">
          <ac:chgData name="表 涼介(OMOTE Ryosuke)" userId="fe79a284-4716-45fc-a30e-47094149b683" providerId="ADAL" clId="{CE884F58-DC19-4321-9328-A324AE94089F}" dt="2024-02-09T05:55:05.555" v="9"/>
          <ac:spMkLst>
            <pc:docMk/>
            <pc:sldMk cId="2527553762" sldId="2147378881"/>
            <ac:spMk id="7" creationId="{910207AD-5C0D-9A56-EFD1-689AED064E66}"/>
          </ac:spMkLst>
        </pc:spChg>
      </pc:sldChg>
      <pc:sldChg chg="modSp mod">
        <pc:chgData name="表 涼介(OMOTE Ryosuke)" userId="fe79a284-4716-45fc-a30e-47094149b683" providerId="ADAL" clId="{CE884F58-DC19-4321-9328-A324AE94089F}" dt="2024-02-09T05:54:57.420" v="4"/>
        <pc:sldMkLst>
          <pc:docMk/>
          <pc:sldMk cId="1039598099" sldId="2147378883"/>
        </pc:sldMkLst>
        <pc:spChg chg="mod">
          <ac:chgData name="表 涼介(OMOTE Ryosuke)" userId="fe79a284-4716-45fc-a30e-47094149b683" providerId="ADAL" clId="{CE884F58-DC19-4321-9328-A324AE94089F}" dt="2024-02-09T05:54:57.420" v="4"/>
          <ac:spMkLst>
            <pc:docMk/>
            <pc:sldMk cId="1039598099" sldId="2147378883"/>
            <ac:spMk id="7" creationId="{910207AD-5C0D-9A56-EFD1-689AED064E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076142" cy="513284"/>
          </a:xfrm>
          <a:prstGeom prst="rect">
            <a:avLst/>
          </a:prstGeom>
        </p:spPr>
        <p:txBody>
          <a:bodyPr vert="horz" lIns="94618" tIns="47307" rIns="94618" bIns="47307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6" y="3"/>
            <a:ext cx="3076142" cy="513284"/>
          </a:xfrm>
          <a:prstGeom prst="rect">
            <a:avLst/>
          </a:prstGeom>
        </p:spPr>
        <p:txBody>
          <a:bodyPr vert="horz" lIns="94618" tIns="47307" rIns="94618" bIns="47307" rtlCol="0"/>
          <a:lstStyle>
            <a:lvl1pPr algn="r">
              <a:defRPr sz="1300"/>
            </a:lvl1pPr>
          </a:lstStyle>
          <a:p>
            <a:fld id="{7EE5BBA3-23BA-421E-A6B2-40CBB36E4ACA}" type="datetimeFigureOut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054100" y="1279525"/>
            <a:ext cx="499110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18" tIns="47307" rIns="94618" bIns="4730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7"/>
            <a:ext cx="5678778" cy="4029439"/>
          </a:xfrm>
          <a:prstGeom prst="rect">
            <a:avLst/>
          </a:prstGeom>
        </p:spPr>
        <p:txBody>
          <a:bodyPr vert="horz" lIns="94618" tIns="47307" rIns="94618" bIns="4730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721332"/>
            <a:ext cx="3076142" cy="513284"/>
          </a:xfrm>
          <a:prstGeom prst="rect">
            <a:avLst/>
          </a:prstGeom>
        </p:spPr>
        <p:txBody>
          <a:bodyPr vert="horz" lIns="94618" tIns="47307" rIns="94618" bIns="47307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6" y="9721332"/>
            <a:ext cx="3076142" cy="513284"/>
          </a:xfrm>
          <a:prstGeom prst="rect">
            <a:avLst/>
          </a:prstGeom>
        </p:spPr>
        <p:txBody>
          <a:bodyPr vert="horz" lIns="94618" tIns="47307" rIns="94618" bIns="47307" rtlCol="0" anchor="b"/>
          <a:lstStyle>
            <a:lvl1pPr algn="r">
              <a:defRPr sz="13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BB07-3C11-4E91-82C8-DFAC405F34A7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972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F08FE-D774-448D-B2E3-C42CB1AE8803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1" y="6356352"/>
            <a:ext cx="2228850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759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25B7-DFB6-43C2-A8E7-7263DB790BCD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190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D9F2-2830-48B7-A100-D480327B2337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376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1D93-3B08-461A-9300-588392DE87E2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806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EEB2-AED9-48CB-B30E-0EB8D826A80E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70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C5AC9-C7CA-414A-B270-984B3848FD0C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06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A064-E48F-466A-A223-CCEA9F5DA5E8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87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9DAF-E9A9-49F2-8DF0-7E305146E226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96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69115-78FD-496B-B525-6D05422C13C6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905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59143-874B-4D35-8122-6C21EE99DA16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65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803F-6D14-4F99-A627-5200AE3BA759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549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381002" y="916469"/>
            <a:ext cx="914399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045597"/>
              </p:ext>
            </p:extLst>
          </p:nvPr>
        </p:nvGraphicFramePr>
        <p:xfrm>
          <a:off x="4972898" y="3958417"/>
          <a:ext cx="4518000" cy="2373924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4707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24281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097854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487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37625">
                <a:tc>
                  <a:txBody>
                    <a:bodyPr/>
                    <a:lstStyle/>
                    <a:p>
                      <a:pPr algn="ctr"/>
                      <a:endParaRPr kumimoji="1" lang="ja-JP" altLang="en-US" sz="11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en-US" altLang="ja-JP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(</a:t>
                      </a:r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します</a:t>
                      </a:r>
                      <a:r>
                        <a:rPr kumimoji="1" lang="en-US" altLang="ja-JP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)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（７）環境関係法令の遵守等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報告時</a:t>
                      </a:r>
                      <a:br>
                        <a:rPr kumimoji="1" lang="en-US" altLang="ja-JP" sz="9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</a:br>
                      <a:r>
                        <a:rPr kumimoji="1" lang="en-US" altLang="ja-JP" sz="7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(</a:t>
                      </a:r>
                      <a:r>
                        <a:rPr kumimoji="1" lang="ja-JP" altLang="en-US" sz="7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しました</a:t>
                      </a:r>
                      <a:r>
                        <a:rPr kumimoji="1" lang="en-US" altLang="ja-JP" sz="7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)</a:t>
                      </a:r>
                      <a:endParaRPr kumimoji="1" lang="en-US" altLang="ja-JP" sz="8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  <a:endParaRPr kumimoji="1" lang="en-US" altLang="ja-JP" sz="13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4079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  <a:endParaRPr kumimoji="1" lang="en-US" altLang="ja-JP" sz="13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機械等を扱う事業者である場合（該当しない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3231" marR="33231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054311"/>
              </p:ext>
            </p:extLst>
          </p:nvPr>
        </p:nvGraphicFramePr>
        <p:xfrm>
          <a:off x="4972898" y="1208866"/>
          <a:ext cx="4517999" cy="110665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4707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6867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08049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8355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422031">
                <a:tc>
                  <a:txBody>
                    <a:bodyPr/>
                    <a:lstStyle/>
                    <a:p>
                      <a:pPr algn="ctr"/>
                      <a:endParaRPr kumimoji="1" lang="ja-JP" altLang="en-US" sz="11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申請時</a:t>
                      </a:r>
                      <a:endParaRPr kumimoji="1" lang="en-US" altLang="ja-JP" sz="8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en-US" altLang="ja-JP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(</a:t>
                      </a:r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します</a:t>
                      </a:r>
                      <a:r>
                        <a:rPr kumimoji="1" lang="en-US" altLang="ja-JP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)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（５）廃棄物の発生抑制、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l"/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　　　適正な循環的な利用及び適正な処分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報告時</a:t>
                      </a:r>
                      <a:endParaRPr kumimoji="1" lang="en-US" altLang="ja-JP" sz="10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（しました）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  <a:endParaRPr kumimoji="1" lang="en-US" altLang="ja-JP" sz="13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143512"/>
              </p:ext>
            </p:extLst>
          </p:nvPr>
        </p:nvGraphicFramePr>
        <p:xfrm>
          <a:off x="439424" y="3526213"/>
          <a:ext cx="4439077" cy="1927274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4276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28057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094893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7336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3557">
                <a:tc>
                  <a:txBody>
                    <a:bodyPr/>
                    <a:lstStyle/>
                    <a:p>
                      <a:pPr algn="ctr"/>
                      <a:endParaRPr kumimoji="1" lang="ja-JP" altLang="en-US" sz="11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66462" marR="66462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申請時</a:t>
                      </a:r>
                      <a:endParaRPr kumimoji="1" lang="en-US" altLang="ja-JP" sz="8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en-US" altLang="ja-JP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(</a:t>
                      </a:r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します</a:t>
                      </a:r>
                      <a:r>
                        <a:rPr kumimoji="1" lang="en-US" altLang="ja-JP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)</a:t>
                      </a:r>
                    </a:p>
                  </a:txBody>
                  <a:tcPr marL="66462" marR="66462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（３）エネルギーの節減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報告時</a:t>
                      </a:r>
                      <a:endParaRPr kumimoji="1" lang="en-US" altLang="ja-JP" sz="8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ja-JP" altLang="en-US" sz="7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（しました）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75965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  <a:endParaRPr kumimoji="1" lang="en-US" altLang="ja-JP" sz="13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095362"/>
              </p:ext>
            </p:extLst>
          </p:nvPr>
        </p:nvGraphicFramePr>
        <p:xfrm>
          <a:off x="428665" y="1208864"/>
          <a:ext cx="4439076" cy="9144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59705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5608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09536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2792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3557">
                <a:tc>
                  <a:txBody>
                    <a:bodyPr/>
                    <a:lstStyle/>
                    <a:p>
                      <a:pPr algn="ctr"/>
                      <a:endParaRPr kumimoji="1" lang="ja-JP" altLang="en-US" sz="11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申請時</a:t>
                      </a:r>
                      <a:endParaRPr kumimoji="1" lang="en-US" altLang="ja-JP" sz="8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en-US" altLang="ja-JP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(</a:t>
                      </a:r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します</a:t>
                      </a:r>
                      <a:r>
                        <a:rPr kumimoji="1" lang="en-US" altLang="ja-JP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)</a:t>
                      </a:r>
                    </a:p>
                  </a:txBody>
                  <a:tcPr marL="33231" marR="33231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（１）適正な施肥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報告時</a:t>
                      </a:r>
                      <a:endParaRPr kumimoji="1" lang="en-US" altLang="ja-JP" sz="8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en-US" altLang="ja-JP" sz="7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(</a:t>
                      </a:r>
                      <a:r>
                        <a:rPr kumimoji="1" lang="ja-JP" altLang="en-US" sz="7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しました</a:t>
                      </a:r>
                      <a:r>
                        <a:rPr kumimoji="1" lang="en-US" altLang="ja-JP" sz="7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)</a:t>
                      </a:r>
                      <a:endParaRPr kumimoji="1" lang="en-US" altLang="ja-JP" sz="8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9084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 </a:t>
                      </a: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農産物</a:t>
                      </a: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等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の調達を行う場合（該当しない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071705"/>
              </p:ext>
            </p:extLst>
          </p:nvPr>
        </p:nvGraphicFramePr>
        <p:xfrm>
          <a:off x="442876" y="2303577"/>
          <a:ext cx="4439077" cy="100701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59973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24699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1230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313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404445">
                <a:tc>
                  <a:txBody>
                    <a:bodyPr/>
                    <a:lstStyle/>
                    <a:p>
                      <a:pPr algn="ctr"/>
                      <a:endParaRPr kumimoji="1" lang="ja-JP" altLang="en-US" sz="11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申請時</a:t>
                      </a:r>
                      <a:endParaRPr kumimoji="1" lang="en-US" altLang="ja-JP" sz="8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en-US" altLang="ja-JP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(</a:t>
                      </a:r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します</a:t>
                      </a:r>
                      <a:r>
                        <a:rPr kumimoji="1" lang="en-US" altLang="ja-JP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)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（２）適正な防除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報告時</a:t>
                      </a:r>
                      <a:endParaRPr kumimoji="1" lang="en-US" altLang="ja-JP" sz="8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ja-JP" altLang="en-US" sz="7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（しました）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7677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 </a:t>
                      </a: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農産物</a:t>
                      </a: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等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の調達を行う場合（該当しない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475306"/>
              </p:ext>
            </p:extLst>
          </p:nvPr>
        </p:nvGraphicFramePr>
        <p:xfrm>
          <a:off x="442875" y="5612113"/>
          <a:ext cx="4439074" cy="7315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0239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02053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10341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7336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3557">
                <a:tc>
                  <a:txBody>
                    <a:bodyPr/>
                    <a:lstStyle/>
                    <a:p>
                      <a:pPr algn="ctr"/>
                      <a:endParaRPr kumimoji="1" lang="ja-JP" altLang="en-US" sz="11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申請時</a:t>
                      </a:r>
                      <a:endParaRPr kumimoji="1" lang="en-US" altLang="ja-JP" sz="8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en-US" altLang="ja-JP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(</a:t>
                      </a:r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します</a:t>
                      </a:r>
                      <a:r>
                        <a:rPr kumimoji="1" lang="en-US" altLang="ja-JP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)</a:t>
                      </a:r>
                    </a:p>
                  </a:txBody>
                  <a:tcPr marL="0" marR="33231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（４）悪臭及び害虫の発生防止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報告時</a:t>
                      </a:r>
                      <a:endParaRPr kumimoji="1" lang="en-US" altLang="ja-JP" sz="8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（しました）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079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</a:t>
                      </a:r>
                      <a:r>
                        <a:rPr kumimoji="1" lang="en-US" altLang="ja-JP" sz="10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※</a:t>
                      </a:r>
                      <a:r>
                        <a:rPr kumimoji="1" lang="ja-JP" altLang="en-US" sz="10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肥料・飼料等の製造を行う場合（該当しない □）</a:t>
                      </a:r>
                      <a:endParaRPr kumimoji="1" lang="en-US" altLang="ja-JP" sz="1000" b="1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209648"/>
              </p:ext>
            </p:extLst>
          </p:nvPr>
        </p:nvGraphicFramePr>
        <p:xfrm>
          <a:off x="4972898" y="2502004"/>
          <a:ext cx="4518000" cy="133056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4869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3710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07931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70102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3557">
                <a:tc>
                  <a:txBody>
                    <a:bodyPr/>
                    <a:lstStyle/>
                    <a:p>
                      <a:pPr algn="ctr"/>
                      <a:endParaRPr kumimoji="1" lang="ja-JP" altLang="en-US" sz="11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申請時</a:t>
                      </a:r>
                      <a:endParaRPr kumimoji="1" lang="en-US" altLang="ja-JP" sz="8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en-US" altLang="ja-JP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(</a:t>
                      </a:r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します</a:t>
                      </a:r>
                      <a:r>
                        <a:rPr kumimoji="1" lang="en-US" altLang="ja-JP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)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（６）生物多様性への悪影響の防止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報告時</a:t>
                      </a:r>
                      <a:b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</a:br>
                      <a:r>
                        <a:rPr kumimoji="1" lang="en-US" altLang="ja-JP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(</a:t>
                      </a:r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しました</a:t>
                      </a:r>
                      <a:r>
                        <a:rPr kumimoji="1" lang="en-US" altLang="ja-JP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)</a:t>
                      </a:r>
                    </a:p>
                  </a:txBody>
                  <a:tcPr marL="0" marR="33231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6270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  <a:endParaRPr kumimoji="1" lang="en-US" altLang="ja-JP" sz="13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4079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  <a:endParaRPr kumimoji="1" lang="en-US" altLang="ja-JP" sz="13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381001" y="492611"/>
            <a:ext cx="9352461" cy="362229"/>
          </a:xfrm>
          <a:prstGeom prst="rect">
            <a:avLst/>
          </a:prstGeom>
          <a:noFill/>
        </p:spPr>
        <p:txBody>
          <a:bodyPr wrap="none" lIns="84406" tIns="42203" rIns="84406" bIns="42203" rtlCol="0" anchor="t">
            <a:spAutoFit/>
          </a:bodyPr>
          <a:lstStyle/>
          <a:p>
            <a:r>
              <a:rPr kumimoji="1" lang="ja-JP" altLang="en-US" b="1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環境負荷低減のクロスコンプライアンス チェックシート</a:t>
            </a:r>
            <a:r>
              <a:rPr lang="ja-JP" altLang="en-US" b="1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（民間事業者・自治体等向け）</a:t>
            </a:r>
            <a:endParaRPr kumimoji="1" lang="en-US" altLang="ja-JP" b="1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459515" y="6438273"/>
            <a:ext cx="8887369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10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341A0A6-AF2C-A7E5-3834-E8DD397BD797}"/>
              </a:ext>
            </a:extLst>
          </p:cNvPr>
          <p:cNvSpPr txBox="1"/>
          <p:nvPr/>
        </p:nvSpPr>
        <p:spPr>
          <a:xfrm>
            <a:off x="10353269" y="7063710"/>
            <a:ext cx="871777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62" dirty="0">
                <a:latin typeface="Meiryo UI" panose="020B0604030504040204" pitchFamily="50" charset="-128"/>
                <a:ea typeface="Meiryo UI" panose="020B0604030504040204" pitchFamily="50" charset="-128"/>
              </a:rPr>
              <a:t>Ver1.0</a:t>
            </a:r>
            <a:endParaRPr kumimoji="1" lang="ja-JP" alt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A3C4FC0-B348-F399-5F58-FCD43EF9C5B4}"/>
              </a:ext>
            </a:extLst>
          </p:cNvPr>
          <p:cNvSpPr txBox="1"/>
          <p:nvPr/>
        </p:nvSpPr>
        <p:spPr>
          <a:xfrm>
            <a:off x="459514" y="7433337"/>
            <a:ext cx="8381728" cy="262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8">
                <a:latin typeface="ＭＳ 明朝" panose="02020609040205080304" pitchFamily="17" charset="-128"/>
                <a:ea typeface="ＭＳ 明朝" panose="02020609040205080304" pitchFamily="17" charset="-128"/>
              </a:rPr>
              <a:t>◆　上記はひな形であり、各事業によりチェックする取組は異なる場合があるため、各事業の要綱・要領などでご確認ください。</a:t>
            </a:r>
          </a:p>
        </p:txBody>
      </p:sp>
      <p:sp>
        <p:nvSpPr>
          <p:cNvPr id="6" name="スライド番号プレースホルダー 1">
            <a:extLst>
              <a:ext uri="{FF2B5EF4-FFF2-40B4-BE49-F238E27FC236}">
                <a16:creationId xmlns:a16="http://schemas.microsoft.com/office/drawing/2014/main" id="{32CC0B39-5650-4D4F-29BE-809C864D16C2}"/>
              </a:ext>
            </a:extLst>
          </p:cNvPr>
          <p:cNvSpPr txBox="1">
            <a:spLocks/>
          </p:cNvSpPr>
          <p:nvPr/>
        </p:nvSpPr>
        <p:spPr>
          <a:xfrm>
            <a:off x="7391400" y="7318639"/>
            <a:ext cx="2133600" cy="337038"/>
          </a:xfrm>
          <a:prstGeom prst="rect">
            <a:avLst/>
          </a:prstGeom>
        </p:spPr>
        <p:txBody>
          <a:bodyPr lIns="84406" tIns="42203" rIns="84406" bIns="42203" anchor="t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844083">
              <a:defRPr/>
            </a:pPr>
            <a:r>
              <a:rPr lang="en-US" altLang="ja-JP" sz="1477">
                <a:latin typeface="メイリオ"/>
                <a:ea typeface="メイリオ"/>
              </a:rPr>
              <a:t>13 </a:t>
            </a:r>
            <a:endParaRPr lang="en-US" sz="1662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0A8DCE4-A8C1-250F-93B2-66EA9814270E}"/>
              </a:ext>
            </a:extLst>
          </p:cNvPr>
          <p:cNvSpPr txBox="1"/>
          <p:nvPr/>
        </p:nvSpPr>
        <p:spPr>
          <a:xfrm>
            <a:off x="549234" y="132504"/>
            <a:ext cx="1863232" cy="310998"/>
          </a:xfrm>
          <a:prstGeom prst="rect">
            <a:avLst/>
          </a:prstGeom>
          <a:noFill/>
        </p:spPr>
        <p:txBody>
          <a:bodyPr wrap="none" lIns="84406" tIns="42203" rIns="84406" bIns="42203" rtlCol="0" anchor="t">
            <a:spAutoFit/>
          </a:bodyPr>
          <a:lstStyle/>
          <a:p>
            <a:pPr algn="just" hangingPunct="0">
              <a:lnSpc>
                <a:spcPts val="2000"/>
              </a:lnSpc>
            </a:pPr>
            <a:r>
              <a:rPr lang="ja-JP" altLang="ja-JP" sz="1200" dirty="0">
                <a:latin typeface="Arial" panose="020B0604020202020204" pitchFamily="34" charset="0"/>
                <a:ea typeface="ＭＳ 明朝" panose="02020609040205080304" pitchFamily="17" charset="-128"/>
                <a:cs typeface="ＭＳ ゴシック" panose="020B0609070205080204" pitchFamily="49" charset="-128"/>
              </a:rPr>
              <a:t>別添</a:t>
            </a:r>
            <a:r>
              <a:rPr lang="ja-JP" altLang="en-US" sz="1200" dirty="0">
                <a:latin typeface="Arial" panose="020B0604020202020204" pitchFamily="34" charset="0"/>
                <a:ea typeface="ＭＳ 明朝" panose="02020609040205080304" pitchFamily="17" charset="-128"/>
                <a:cs typeface="ＭＳ ゴシック" panose="020B0609070205080204" pitchFamily="49" charset="-128"/>
              </a:rPr>
              <a:t>１－４</a:t>
            </a:r>
            <a:r>
              <a:rPr lang="ja-JP" altLang="ja-JP" sz="1200" dirty="0">
                <a:latin typeface="Arial" panose="020B0604020202020204" pitchFamily="34" charset="0"/>
                <a:ea typeface="ＭＳ 明朝" panose="02020609040205080304" pitchFamily="17" charset="-128"/>
                <a:cs typeface="ＭＳ ゴシック" panose="020B0609070205080204" pitchFamily="49" charset="-128"/>
              </a:rPr>
              <a:t>（第３関係）</a:t>
            </a:r>
          </a:p>
        </p:txBody>
      </p:sp>
    </p:spTree>
    <p:extLst>
      <p:ext uri="{BB962C8B-B14F-4D97-AF65-F5344CB8AC3E}">
        <p14:creationId xmlns:p14="http://schemas.microsoft.com/office/powerpoint/2010/main" val="3232489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381002" y="846105"/>
            <a:ext cx="914399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0BCC65C3-0CA5-92FC-6AB0-D2833EE13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989554"/>
              </p:ext>
            </p:extLst>
          </p:nvPr>
        </p:nvGraphicFramePr>
        <p:xfrm>
          <a:off x="5048616" y="2501318"/>
          <a:ext cx="4439077" cy="2180493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4276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2020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086766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89344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3557">
                <a:tc>
                  <a:txBody>
                    <a:bodyPr/>
                    <a:lstStyle/>
                    <a:p>
                      <a:pPr algn="ctr"/>
                      <a:endParaRPr kumimoji="1" lang="ja-JP" altLang="en-US" sz="11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申請時</a:t>
                      </a:r>
                      <a:endParaRPr kumimoji="1" lang="en-US" altLang="ja-JP" sz="8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（します）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（７）環境関係法令の遵守等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報告時</a:t>
                      </a:r>
                      <a:endParaRPr kumimoji="1" lang="en-US" altLang="ja-JP" sz="8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（しました）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⑫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⑬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  <a:endParaRPr kumimoji="1" lang="en-US" altLang="ja-JP" sz="13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⑭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4079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⑮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  <a:endParaRPr kumimoji="1" lang="en-US" altLang="ja-JP" sz="13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1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※</a:t>
                      </a:r>
                      <a:r>
                        <a:rPr kumimoji="1" lang="ja-JP" altLang="en-US" sz="1000" b="1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機械等を扱う事業者である場合（該当しない □）</a:t>
                      </a:r>
                      <a:endParaRPr kumimoji="1" lang="en-US" altLang="ja-JP" sz="1000" b="1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l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3231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⑯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12" name="表 7">
            <a:extLst>
              <a:ext uri="{FF2B5EF4-FFF2-40B4-BE49-F238E27FC236}">
                <a16:creationId xmlns:a16="http://schemas.microsoft.com/office/drawing/2014/main" id="{DAFB1B75-1EB8-7D0F-BA61-9B1B957FFD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914877"/>
              </p:ext>
            </p:extLst>
          </p:nvPr>
        </p:nvGraphicFramePr>
        <p:xfrm>
          <a:off x="5048615" y="1037299"/>
          <a:ext cx="4439078" cy="1294228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4276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2020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07824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787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3557">
                <a:tc>
                  <a:txBody>
                    <a:bodyPr/>
                    <a:lstStyle/>
                    <a:p>
                      <a:pPr algn="ctr"/>
                      <a:endParaRPr kumimoji="1" lang="ja-JP" altLang="en-US" sz="11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申請時</a:t>
                      </a:r>
                      <a:b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</a:br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（します）</a:t>
                      </a:r>
                      <a:endParaRPr kumimoji="1" lang="ja-JP" altLang="en-US" sz="8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（６）生物多様性への悪影響の防止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報告時</a:t>
                      </a:r>
                      <a:br>
                        <a:rPr kumimoji="1" lang="en-US" altLang="ja-JP" sz="8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</a:br>
                      <a:r>
                        <a:rPr kumimoji="1" lang="ja-JP" altLang="en-US" sz="7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（しました）</a:t>
                      </a:r>
                      <a:endParaRPr kumimoji="1" lang="ja-JP" altLang="en-US" sz="8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6270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⑩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  <a:endParaRPr kumimoji="1" lang="en-US" altLang="ja-JP" sz="13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 marR="0" lvl="0" indent="-92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※</a:t>
                      </a:r>
                      <a:r>
                        <a:rPr kumimoji="1" lang="ja-JP" altLang="en-US" sz="10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000" b="1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4079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⑪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  <a:endParaRPr kumimoji="1" lang="en-US" altLang="ja-JP" sz="13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※</a:t>
                      </a:r>
                      <a:r>
                        <a:rPr kumimoji="1" lang="ja-JP" altLang="en-US" sz="10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graphicFrame>
        <p:nvGraphicFramePr>
          <p:cNvPr id="13" name="表 7">
            <a:extLst>
              <a:ext uri="{FF2B5EF4-FFF2-40B4-BE49-F238E27FC236}">
                <a16:creationId xmlns:a16="http://schemas.microsoft.com/office/drawing/2014/main" id="{40D796B1-BC60-364D-44F5-23F85F4F9C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857458"/>
              </p:ext>
            </p:extLst>
          </p:nvPr>
        </p:nvGraphicFramePr>
        <p:xfrm>
          <a:off x="462770" y="5043002"/>
          <a:ext cx="4439077" cy="151462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4276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2020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06011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599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422031">
                <a:tc>
                  <a:txBody>
                    <a:bodyPr/>
                    <a:lstStyle/>
                    <a:p>
                      <a:pPr algn="ctr"/>
                      <a:endParaRPr kumimoji="1" lang="ja-JP" altLang="en-US" sz="11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申請時</a:t>
                      </a:r>
                      <a:endParaRPr kumimoji="1" lang="en-US" altLang="ja-JP" sz="8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（します）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（５）廃棄物の発生抑制、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l"/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　　　適正な循環的な利用及び適正な処分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報告時</a:t>
                      </a:r>
                      <a:b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</a:br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（しました）</a:t>
                      </a:r>
                      <a:endParaRPr kumimoji="1" lang="ja-JP" altLang="en-US" sz="8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079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⑦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※</a:t>
                      </a:r>
                      <a:r>
                        <a:rPr kumimoji="1" lang="ja-JP" altLang="en-US" sz="10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と畜場でない場合（と畜場である □）</a:t>
                      </a:r>
                    </a:p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食品ロスの削減に努める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⑧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  <a:endParaRPr kumimoji="1" lang="en-US" altLang="ja-JP" sz="13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⑨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4946732"/>
                  </a:ext>
                </a:extLst>
              </a:tr>
            </a:tbl>
          </a:graphicData>
        </a:graphic>
      </p:graphicFrame>
      <p:graphicFrame>
        <p:nvGraphicFramePr>
          <p:cNvPr id="14" name="表 7">
            <a:extLst>
              <a:ext uri="{FF2B5EF4-FFF2-40B4-BE49-F238E27FC236}">
                <a16:creationId xmlns:a16="http://schemas.microsoft.com/office/drawing/2014/main" id="{6BB2D83F-D4DE-C94C-82ED-FDD36C2D7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163681"/>
              </p:ext>
            </p:extLst>
          </p:nvPr>
        </p:nvGraphicFramePr>
        <p:xfrm>
          <a:off x="462770" y="2597918"/>
          <a:ext cx="4439077" cy="158965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4276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2020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06011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599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3557">
                <a:tc>
                  <a:txBody>
                    <a:bodyPr/>
                    <a:lstStyle/>
                    <a:p>
                      <a:pPr algn="ctr"/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申請時</a:t>
                      </a:r>
                      <a:endParaRPr kumimoji="1" lang="en-US" altLang="ja-JP" sz="8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（します）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（３）エネルギーの節減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報告時</a:t>
                      </a:r>
                      <a:endParaRPr kumimoji="1" lang="en-US" altLang="ja-JP" sz="8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ja-JP" altLang="en-US" sz="7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（しました）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③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工場・倉庫・車両等の電気・燃料の使用状況の記録・保存に努める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④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  <a:endParaRPr kumimoji="1" lang="en-US" altLang="ja-JP" sz="13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省エネを意識し、不必要・非効率なエネルギー消費をしないように努める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⑤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DAB46FC6-AB58-D527-597B-080DC08B1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141156"/>
              </p:ext>
            </p:extLst>
          </p:nvPr>
        </p:nvGraphicFramePr>
        <p:xfrm>
          <a:off x="462770" y="4271874"/>
          <a:ext cx="4439077" cy="665871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4276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2020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06011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599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3557">
                <a:tc>
                  <a:txBody>
                    <a:bodyPr/>
                    <a:lstStyle/>
                    <a:p>
                      <a:pPr algn="ctr"/>
                      <a:endParaRPr kumimoji="1" lang="ja-JP" altLang="en-US" sz="11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申請時</a:t>
                      </a:r>
                      <a:endParaRPr kumimoji="1" lang="en-US" altLang="ja-JP" sz="8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（します）</a:t>
                      </a:r>
                      <a:endParaRPr kumimoji="1" lang="en-US" altLang="ja-JP" sz="7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（４）悪臭及び害虫の発生防止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報告時</a:t>
                      </a:r>
                      <a:endParaRPr kumimoji="1" lang="en-US" altLang="ja-JP" sz="8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ja-JP" altLang="en-US" sz="7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（しました）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⑥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悪臭・害虫の発生防止・低減に努める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17F885E1-2CA4-598D-E084-2734438E5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429039"/>
              </p:ext>
            </p:extLst>
          </p:nvPr>
        </p:nvGraphicFramePr>
        <p:xfrm>
          <a:off x="462770" y="1028835"/>
          <a:ext cx="4439077" cy="665871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4276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2020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043063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304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3557">
                <a:tc>
                  <a:txBody>
                    <a:bodyPr/>
                    <a:lstStyle/>
                    <a:p>
                      <a:pPr algn="ctr"/>
                      <a:endParaRPr kumimoji="1" lang="ja-JP" altLang="en-US" sz="11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申請時</a:t>
                      </a:r>
                      <a:endParaRPr kumimoji="1" lang="en-US" altLang="ja-JP" sz="8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（します）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（１）適正な施肥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報告時</a:t>
                      </a:r>
                      <a:endParaRPr kumimoji="1" lang="en-US" altLang="ja-JP" sz="8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（しました）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231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環境負荷低減に配慮した原料等の調達を検討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24" name="表 7">
            <a:extLst>
              <a:ext uri="{FF2B5EF4-FFF2-40B4-BE49-F238E27FC236}">
                <a16:creationId xmlns:a16="http://schemas.microsoft.com/office/drawing/2014/main" id="{58CB878A-142F-CC2C-02AE-4B191F97F2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135709"/>
              </p:ext>
            </p:extLst>
          </p:nvPr>
        </p:nvGraphicFramePr>
        <p:xfrm>
          <a:off x="462769" y="1768892"/>
          <a:ext cx="4439078" cy="745588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4276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2020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05158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4522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3557">
                <a:tc>
                  <a:txBody>
                    <a:bodyPr/>
                    <a:lstStyle/>
                    <a:p>
                      <a:pPr algn="ctr"/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申請時</a:t>
                      </a:r>
                      <a:endParaRPr kumimoji="1" lang="en-US" altLang="ja-JP" sz="800" b="0" u="none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ja-JP" altLang="en-US" sz="7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（します）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（２）適正な防除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報告時</a:t>
                      </a:r>
                      <a:endParaRPr kumimoji="1" lang="en-US" altLang="ja-JP" sz="800" b="0" u="none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  <a:p>
                      <a:pPr algn="ctr"/>
                      <a:r>
                        <a:rPr kumimoji="1" lang="ja-JP" altLang="en-US" sz="7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（しました）</a:t>
                      </a:r>
                    </a:p>
                  </a:txBody>
                  <a:tcPr marL="0" marR="0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環境負荷低減に配慮した原料等の調達を検討（再掲）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19BDBC9-EE55-FFAA-2B3F-93FBA5F27557}"/>
              </a:ext>
            </a:extLst>
          </p:cNvPr>
          <p:cNvSpPr txBox="1"/>
          <p:nvPr/>
        </p:nvSpPr>
        <p:spPr>
          <a:xfrm>
            <a:off x="381000" y="438710"/>
            <a:ext cx="8829882" cy="369282"/>
          </a:xfrm>
          <a:prstGeom prst="rect">
            <a:avLst/>
          </a:prstGeom>
          <a:noFill/>
        </p:spPr>
        <p:txBody>
          <a:bodyPr wrap="none" lIns="84406" tIns="42203" rIns="84406" bIns="42203" rtlCol="0" anchor="t">
            <a:spAutoFit/>
          </a:bodyPr>
          <a:lstStyle/>
          <a:p>
            <a:r>
              <a:rPr kumimoji="1" lang="ja-JP" altLang="en-US" sz="1846" b="1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環境負荷低減のクロスコンプライアンス チェックシート</a:t>
            </a:r>
            <a:r>
              <a:rPr lang="ja-JP" altLang="en-US" sz="1846" b="1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（食品関連事業者向け）</a:t>
            </a:r>
            <a:endParaRPr kumimoji="1" lang="en-US" altLang="ja-JP" sz="1846" b="1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175CCBB-54D7-71EA-1525-9F019C091419}"/>
              </a:ext>
            </a:extLst>
          </p:cNvPr>
          <p:cNvSpPr txBox="1"/>
          <p:nvPr/>
        </p:nvSpPr>
        <p:spPr>
          <a:xfrm>
            <a:off x="5008704" y="4793221"/>
            <a:ext cx="4292616" cy="2138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593" indent="-165593"/>
            <a:r>
              <a:rPr kumimoji="1" lang="ja-JP" altLang="en-US" sz="1108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注１　（５）⑦については、と畜場の場合には□にチェックしてください。この場合、当該項目の申請時・報告時のチェックは不要です。</a:t>
            </a:r>
            <a:endParaRPr kumimoji="1" lang="en-US" altLang="ja-JP" sz="1108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165593" indent="-165593"/>
            <a:endParaRPr kumimoji="1" lang="en-US" altLang="ja-JP" sz="1108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165593" indent="-165593"/>
            <a:r>
              <a:rPr kumimoji="1" lang="ja-JP" altLang="en-US" sz="1108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注２　（６）⑩、（６）⑪、（７）⑮の</a:t>
            </a:r>
            <a:r>
              <a:rPr kumimoji="1" lang="en-US" altLang="ja-JP" sz="1108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8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8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165593" indent="-165593"/>
            <a:endParaRPr kumimoji="1" lang="en-US" altLang="ja-JP" sz="1108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165593" indent="-165593"/>
            <a:r>
              <a:rPr lang="ja-JP" altLang="en-US" sz="1108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◆　上記はひな形であり、各事業によりチェックする取組は異なる場合があるため、各事業の要綱・要領などでご確認ください。</a:t>
            </a:r>
            <a:endParaRPr kumimoji="1" lang="en-US" altLang="ja-JP" sz="1108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165593" indent="-165593"/>
            <a:endParaRPr kumimoji="1" lang="en-US" altLang="ja-JP" sz="1108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D04794-1B9A-DFFD-B134-62D98201BF16}"/>
              </a:ext>
            </a:extLst>
          </p:cNvPr>
          <p:cNvSpPr txBox="1"/>
          <p:nvPr/>
        </p:nvSpPr>
        <p:spPr>
          <a:xfrm>
            <a:off x="11606834" y="1013661"/>
            <a:ext cx="871777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62" dirty="0">
                <a:latin typeface="Meiryo UI" panose="020B0604030504040204" pitchFamily="50" charset="-128"/>
                <a:ea typeface="Meiryo UI" panose="020B0604030504040204" pitchFamily="50" charset="-128"/>
              </a:rPr>
              <a:t>Ver1.0</a:t>
            </a:r>
            <a:endParaRPr kumimoji="1" lang="ja-JP" altLang="en-US" sz="1662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5CB5234-C5B6-DB58-9167-45CEB5D08704}"/>
              </a:ext>
            </a:extLst>
          </p:cNvPr>
          <p:cNvSpPr txBox="1"/>
          <p:nvPr/>
        </p:nvSpPr>
        <p:spPr>
          <a:xfrm>
            <a:off x="381000" y="101881"/>
            <a:ext cx="1863232" cy="310998"/>
          </a:xfrm>
          <a:prstGeom prst="rect">
            <a:avLst/>
          </a:prstGeom>
          <a:noFill/>
        </p:spPr>
        <p:txBody>
          <a:bodyPr wrap="none" lIns="84406" tIns="42203" rIns="84406" bIns="42203" rtlCol="0" anchor="t">
            <a:spAutoFit/>
          </a:bodyPr>
          <a:lstStyle/>
          <a:p>
            <a:pPr algn="just" hangingPunct="0">
              <a:lnSpc>
                <a:spcPts val="2000"/>
              </a:lnSpc>
            </a:pPr>
            <a:r>
              <a:rPr lang="ja-JP" altLang="ja-JP" sz="1200" dirty="0">
                <a:latin typeface="Arial" panose="020B0604020202020204" pitchFamily="34" charset="0"/>
                <a:ea typeface="ＭＳ 明朝" panose="02020609040205080304" pitchFamily="17" charset="-128"/>
                <a:cs typeface="ＭＳ ゴシック" panose="020B0609070205080204" pitchFamily="49" charset="-128"/>
              </a:rPr>
              <a:t>別添</a:t>
            </a:r>
            <a:r>
              <a:rPr lang="ja-JP" altLang="en-US" sz="1200" dirty="0">
                <a:latin typeface="Arial" panose="020B0604020202020204" pitchFamily="34" charset="0"/>
                <a:ea typeface="ＭＳ 明朝" panose="02020609040205080304" pitchFamily="17" charset="-128"/>
                <a:cs typeface="ＭＳ ゴシック" panose="020B0609070205080204" pitchFamily="49" charset="-128"/>
              </a:rPr>
              <a:t>１－５</a:t>
            </a:r>
            <a:r>
              <a:rPr lang="ja-JP" altLang="ja-JP" sz="1200" dirty="0">
                <a:latin typeface="Arial" panose="020B0604020202020204" pitchFamily="34" charset="0"/>
                <a:ea typeface="ＭＳ 明朝" panose="02020609040205080304" pitchFamily="17" charset="-128"/>
                <a:cs typeface="ＭＳ ゴシック" panose="020B0609070205080204" pitchFamily="49" charset="-128"/>
              </a:rPr>
              <a:t>（第３関係）</a:t>
            </a:r>
          </a:p>
        </p:txBody>
      </p:sp>
    </p:spTree>
    <p:extLst>
      <p:ext uri="{BB962C8B-B14F-4D97-AF65-F5344CB8AC3E}">
        <p14:creationId xmlns:p14="http://schemas.microsoft.com/office/powerpoint/2010/main" val="40063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3539D3D60EECEE40AC1AE78C8585E078" ma:contentTypeVersion="17" ma:contentTypeDescription="新しいドキュメントを作成します。" ma:contentTypeScope="" ma:versionID="ddc5301293aca236757600faf741bd2d">
  <xsd:schema xmlns:xsd="http://www.w3.org/2001/XMLSchema" xmlns:xs="http://www.w3.org/2001/XMLSchema" xmlns:p="http://schemas.microsoft.com/office/2006/metadata/properties" xmlns:ns2="8c221dea-c0bf-4894-8943-bb15c47f9d21" xmlns:ns3="85ec59af-1a16-40a0-b163-384e34c79a5c" targetNamespace="http://schemas.microsoft.com/office/2006/metadata/properties" ma:root="true" ma:fieldsID="d20a219a26f0cd4cd61704295e88d4ba" ns2:_="" ns3:_="">
    <xsd:import namespace="8c221dea-c0bf-4894-8943-bb15c47f9d21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_x524d__x7530_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221dea-c0bf-4894-8943-bb15c47f9d21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x524d__x7530_" ma:index="21" nillable="true" ma:displayName="前田" ma:format="Dropdown" ma:list="UserInfo" ma:SharePointGroup="0" ma:internalName="_x524d__x7530_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8d46999-43f0-45fb-802d-4844a9696fc4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ec59af-1a16-40a0-b163-384e34c79a5c" xsi:nil="true"/>
    <_x4f5c__x6210__x65e5__x6642_ xmlns="8c221dea-c0bf-4894-8943-bb15c47f9d21" xsi:nil="true"/>
    <lcf76f155ced4ddcb4097134ff3c332f xmlns="8c221dea-c0bf-4894-8943-bb15c47f9d21">
      <Terms xmlns="http://schemas.microsoft.com/office/infopath/2007/PartnerControls"/>
    </lcf76f155ced4ddcb4097134ff3c332f>
    <_x524d__x7530_ xmlns="8c221dea-c0bf-4894-8943-bb15c47f9d21">
      <UserInfo>
        <DisplayName/>
        <AccountId xsi:nil="true"/>
        <AccountType/>
      </UserInfo>
    </_x524d__x7530_>
  </documentManagement>
</p:properties>
</file>

<file path=customXml/itemProps1.xml><?xml version="1.0" encoding="utf-8"?>
<ds:datastoreItem xmlns:ds="http://schemas.openxmlformats.org/officeDocument/2006/customXml" ds:itemID="{10A28211-5C75-459C-96EF-5E708A7D40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21DB35-A381-45DE-B90C-356D409570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221dea-c0bf-4894-8943-bb15c47f9d21"/>
    <ds:schemaRef ds:uri="85ec59af-1a16-40a0-b163-384e34c79a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8B7C2A7-38FF-433F-972F-B0D0DCFF91B9}">
  <ds:schemaRefs>
    <ds:schemaRef ds:uri="http://schemas.microsoft.com/office/2006/documentManagement/types"/>
    <ds:schemaRef ds:uri="8c221dea-c0bf-4894-8943-bb15c47f9d21"/>
    <ds:schemaRef ds:uri="http://purl.org/dc/terms/"/>
    <ds:schemaRef ds:uri="http://purl.org/dc/dcmitype/"/>
    <ds:schemaRef ds:uri="http://purl.org/dc/elements/1.1/"/>
    <ds:schemaRef ds:uri="http://www.w3.org/XML/1998/namespace"/>
    <ds:schemaRef ds:uri="85ec59af-1a16-40a0-b163-384e34c79a5c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</TotalTime>
  <Words>1093</Words>
  <Application>Microsoft Office PowerPoint</Application>
  <PresentationFormat>A4 210 x 297 mm</PresentationFormat>
  <Paragraphs>215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revision>7</cp:revision>
  <cp:lastPrinted>2024-01-31T04:32:34Z</cp:lastPrinted>
  <dcterms:created xsi:type="dcterms:W3CDTF">2023-04-07T00:51:12Z</dcterms:created>
  <dcterms:modified xsi:type="dcterms:W3CDTF">2024-03-29T01:21:51Z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0x0101003539D3D60EECEE40AC1AE78C8585E078</vt:lpwstr>
  </property>
  <property fmtid="{D5CDD505-2E9C-101B-9397-08002B2CF9AE}" pid="3" name="MediaServiceImageTags">
    <vt:lpwstr/>
  </property>
  <property fmtid="{D5CDD505-2E9C-101B-9397-08002B2CF9AE}" pid="4" name="Order">
    <vt:r8>13624100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