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96" r:id="rId4"/>
  </p:sldMasterIdLst>
  <p:notesMasterIdLst>
    <p:notesMasterId r:id="rId6"/>
  </p:notesMasterIdLst>
  <p:sldIdLst>
    <p:sldId id="2147378883" r:id="rId5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585C9"/>
    <a:srgbClr val="0070C0"/>
    <a:srgbClr val="00B050"/>
    <a:srgbClr val="70AD47"/>
    <a:srgbClr val="DAE3F3"/>
    <a:srgbClr val="FFF2CC"/>
    <a:srgbClr val="A8BF99"/>
    <a:srgbClr val="92C172"/>
    <a:srgbClr val="D2E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49F0EA-F5EE-4E05-AEF2-1B9CB6BD0013}" v="8" dt="2024-03-29T01:11:54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表 涼介(OMOTE Ryosuke)" userId="fe79a284-4716-45fc-a30e-47094149b683" providerId="ADAL" clId="{D4E17F28-1ECD-4704-8534-7B8EE1D14C6B}"/>
    <pc:docChg chg="modSld">
      <pc:chgData name="表 涼介(OMOTE Ryosuke)" userId="fe79a284-4716-45fc-a30e-47094149b683" providerId="ADAL" clId="{D4E17F28-1ECD-4704-8534-7B8EE1D14C6B}" dt="2024-03-13T01:37:06.413" v="74" actId="1038"/>
      <pc:docMkLst>
        <pc:docMk/>
      </pc:docMkLst>
      <pc:sldChg chg="modSp mod">
        <pc:chgData name="表 涼介(OMOTE Ryosuke)" userId="fe79a284-4716-45fc-a30e-47094149b683" providerId="ADAL" clId="{D4E17F28-1ECD-4704-8534-7B8EE1D14C6B}" dt="2024-03-13T01:00:47.406" v="8"/>
        <pc:sldMkLst>
          <pc:docMk/>
          <pc:sldMk cId="2527553762" sldId="2147378881"/>
        </pc:sldMkLst>
        <pc:graphicFrameChg chg="mod modGraphic">
          <ac:chgData name="表 涼介(OMOTE Ryosuke)" userId="fe79a284-4716-45fc-a30e-47094149b683" providerId="ADAL" clId="{D4E17F28-1ECD-4704-8534-7B8EE1D14C6B}" dt="2024-03-13T01:00:47.406" v="8"/>
          <ac:graphicFrameMkLst>
            <pc:docMk/>
            <pc:sldMk cId="2527553762" sldId="2147378881"/>
            <ac:graphicFrameMk id="31" creationId="{CBE8F60D-84E1-0635-0380-418964769421}"/>
          </ac:graphicFrameMkLst>
        </pc:graphicFrameChg>
      </pc:sldChg>
      <pc:sldChg chg="modSp mod">
        <pc:chgData name="表 涼介(OMOTE Ryosuke)" userId="fe79a284-4716-45fc-a30e-47094149b683" providerId="ADAL" clId="{D4E17F28-1ECD-4704-8534-7B8EE1D14C6B}" dt="2024-03-13T01:00:53.917" v="17"/>
        <pc:sldMkLst>
          <pc:docMk/>
          <pc:sldMk cId="1039598099" sldId="2147378883"/>
        </pc:sldMkLst>
        <pc:graphicFrameChg chg="mod modGraphic">
          <ac:chgData name="表 涼介(OMOTE Ryosuke)" userId="fe79a284-4716-45fc-a30e-47094149b683" providerId="ADAL" clId="{D4E17F28-1ECD-4704-8534-7B8EE1D14C6B}" dt="2024-03-13T01:00:53.917" v="17"/>
          <ac:graphicFrameMkLst>
            <pc:docMk/>
            <pc:sldMk cId="1039598099" sldId="2147378883"/>
            <ac:graphicFrameMk id="31" creationId="{CBE8F60D-84E1-0635-0380-418964769421}"/>
          </ac:graphicFrameMkLst>
        </pc:graphicFrameChg>
      </pc:sldChg>
      <pc:sldChg chg="modSp mod">
        <pc:chgData name="表 涼介(OMOTE Ryosuke)" userId="fe79a284-4716-45fc-a30e-47094149b683" providerId="ADAL" clId="{D4E17F28-1ECD-4704-8534-7B8EE1D14C6B}" dt="2024-03-13T01:01:01.492" v="28"/>
        <pc:sldMkLst>
          <pc:docMk/>
          <pc:sldMk cId="2377805526" sldId="2147378925"/>
        </pc:sldMkLst>
        <pc:graphicFrameChg chg="mod modGraphic">
          <ac:chgData name="表 涼介(OMOTE Ryosuke)" userId="fe79a284-4716-45fc-a30e-47094149b683" providerId="ADAL" clId="{D4E17F28-1ECD-4704-8534-7B8EE1D14C6B}" dt="2024-03-13T01:01:01.492" v="28"/>
          <ac:graphicFrameMkLst>
            <pc:docMk/>
            <pc:sldMk cId="2377805526" sldId="2147378925"/>
            <ac:graphicFrameMk id="31" creationId="{CBE8F60D-84E1-0635-0380-418964769421}"/>
          </ac:graphicFrameMkLst>
        </pc:graphicFrameChg>
      </pc:sldChg>
      <pc:sldChg chg="modSp mod">
        <pc:chgData name="表 涼介(OMOTE Ryosuke)" userId="fe79a284-4716-45fc-a30e-47094149b683" providerId="ADAL" clId="{D4E17F28-1ECD-4704-8534-7B8EE1D14C6B}" dt="2024-03-13T01:37:06.413" v="74" actId="1038"/>
        <pc:sldMkLst>
          <pc:docMk/>
          <pc:sldMk cId="3232489460" sldId="2147378927"/>
        </pc:sldMkLst>
        <pc:spChg chg="mod">
          <ac:chgData name="表 涼介(OMOTE Ryosuke)" userId="fe79a284-4716-45fc-a30e-47094149b683" providerId="ADAL" clId="{D4E17F28-1ECD-4704-8534-7B8EE1D14C6B}" dt="2024-03-13T01:37:06.413" v="74" actId="1038"/>
          <ac:spMkLst>
            <pc:docMk/>
            <pc:sldMk cId="3232489460" sldId="2147378927"/>
            <ac:spMk id="8" creationId="{90A8DCE4-A8C1-250F-93B2-66EA9814270E}"/>
          </ac:spMkLst>
        </pc:spChg>
        <pc:graphicFrameChg chg="mod modGraphic">
          <ac:chgData name="表 涼介(OMOTE Ryosuke)" userId="fe79a284-4716-45fc-a30e-47094149b683" providerId="ADAL" clId="{D4E17F28-1ECD-4704-8534-7B8EE1D14C6B}" dt="2024-03-13T01:01:07.093" v="36"/>
          <ac:graphicFrameMkLst>
            <pc:docMk/>
            <pc:sldMk cId="3232489460" sldId="2147378927"/>
            <ac:graphicFrameMk id="31" creationId="{CBE8F60D-84E1-0635-0380-418964769421}"/>
          </ac:graphicFrameMkLst>
        </pc:graphicFrameChg>
      </pc:sldChg>
    </pc:docChg>
  </pc:docChgLst>
  <pc:docChgLst>
    <pc:chgData name="表 涼介(OMOTE Ryosuke)" userId="fe79a284-4716-45fc-a30e-47094149b683" providerId="ADAL" clId="{A166FE0F-5C1C-4201-96AA-933223647A37}"/>
    <pc:docChg chg="addSld modSld">
      <pc:chgData name="表 涼介(OMOTE Ryosuke)" userId="fe79a284-4716-45fc-a30e-47094149b683" providerId="ADAL" clId="{A166FE0F-5C1C-4201-96AA-933223647A37}" dt="2024-02-02T03:00:48.981" v="1"/>
      <pc:docMkLst>
        <pc:docMk/>
      </pc:docMkLst>
      <pc:sldChg chg="add">
        <pc:chgData name="表 涼介(OMOTE Ryosuke)" userId="fe79a284-4716-45fc-a30e-47094149b683" providerId="ADAL" clId="{A166FE0F-5C1C-4201-96AA-933223647A37}" dt="2024-02-02T03:00:45.376" v="0"/>
        <pc:sldMkLst>
          <pc:docMk/>
          <pc:sldMk cId="2377805526" sldId="2147378925"/>
        </pc:sldMkLst>
      </pc:sldChg>
      <pc:sldChg chg="add">
        <pc:chgData name="表 涼介(OMOTE Ryosuke)" userId="fe79a284-4716-45fc-a30e-47094149b683" providerId="ADAL" clId="{A166FE0F-5C1C-4201-96AA-933223647A37}" dt="2024-02-02T03:00:48.981" v="1"/>
        <pc:sldMkLst>
          <pc:docMk/>
          <pc:sldMk cId="3232489460" sldId="2147378927"/>
        </pc:sldMkLst>
      </pc:sldChg>
    </pc:docChg>
  </pc:docChgLst>
  <pc:docChgLst>
    <pc:chgData name="表 涼介(OMOTE Ryosuke)" userId="fe79a284-4716-45fc-a30e-47094149b683" providerId="ADAL" clId="{C5C14CE0-75A2-42DA-A808-18DC0283D7BA}"/>
    <pc:docChg chg="custSel delSld modSld">
      <pc:chgData name="表 涼介(OMOTE Ryosuke)" userId="fe79a284-4716-45fc-a30e-47094149b683" providerId="ADAL" clId="{C5C14CE0-75A2-42DA-A808-18DC0283D7BA}" dt="2024-03-29T01:16:59.856" v="21" actId="115"/>
      <pc:docMkLst>
        <pc:docMk/>
      </pc:docMkLst>
      <pc:sldChg chg="del">
        <pc:chgData name="表 涼介(OMOTE Ryosuke)" userId="fe79a284-4716-45fc-a30e-47094149b683" providerId="ADAL" clId="{C5C14CE0-75A2-42DA-A808-18DC0283D7BA}" dt="2024-03-29T01:15:46.084" v="0" actId="2696"/>
        <pc:sldMkLst>
          <pc:docMk/>
          <pc:sldMk cId="2527553762" sldId="2147378881"/>
        </pc:sldMkLst>
      </pc:sldChg>
      <pc:sldChg chg="modSp mod">
        <pc:chgData name="表 涼介(OMOTE Ryosuke)" userId="fe79a284-4716-45fc-a30e-47094149b683" providerId="ADAL" clId="{C5C14CE0-75A2-42DA-A808-18DC0283D7BA}" dt="2024-03-29T01:16:59.856" v="21" actId="115"/>
        <pc:sldMkLst>
          <pc:docMk/>
          <pc:sldMk cId="1039598099" sldId="2147378883"/>
        </pc:sldMkLst>
        <pc:spChg chg="mod">
          <ac:chgData name="表 涼介(OMOTE Ryosuke)" userId="fe79a284-4716-45fc-a30e-47094149b683" providerId="ADAL" clId="{C5C14CE0-75A2-42DA-A808-18DC0283D7BA}" dt="2024-03-29T01:16:27.196" v="11" actId="207"/>
          <ac:spMkLst>
            <pc:docMk/>
            <pc:sldMk cId="1039598099" sldId="2147378883"/>
            <ac:spMk id="7" creationId="{910207AD-5C0D-9A56-EFD1-689AED064E66}"/>
          </ac:spMkLst>
        </pc:spChg>
        <pc:spChg chg="mod">
          <ac:chgData name="表 涼介(OMOTE Ryosuke)" userId="fe79a284-4716-45fc-a30e-47094149b683" providerId="ADAL" clId="{C5C14CE0-75A2-42DA-A808-18DC0283D7BA}" dt="2024-03-29T01:16:29.353" v="12" actId="207"/>
          <ac:spMkLst>
            <pc:docMk/>
            <pc:sldMk cId="1039598099" sldId="2147378883"/>
            <ac:spMk id="10" creationId="{9DAF8577-A7B2-9A7B-0E92-6CA66664FCF3}"/>
          </ac:spMkLst>
        </pc:spChg>
        <pc:spChg chg="mod">
          <ac:chgData name="表 涼介(OMOTE Ryosuke)" userId="fe79a284-4716-45fc-a30e-47094149b683" providerId="ADAL" clId="{C5C14CE0-75A2-42DA-A808-18DC0283D7BA}" dt="2024-03-29T01:16:48.513" v="17" actId="207"/>
          <ac:spMkLst>
            <pc:docMk/>
            <pc:sldMk cId="1039598099" sldId="2147378883"/>
            <ac:spMk id="12" creationId="{34DDC1D4-497E-896C-9FBC-6950230988D6}"/>
          </ac:spMkLst>
        </pc:spChg>
        <pc:graphicFrameChg chg="modGraphic">
          <ac:chgData name="表 涼介(OMOTE Ryosuke)" userId="fe79a284-4716-45fc-a30e-47094149b683" providerId="ADAL" clId="{C5C14CE0-75A2-42DA-A808-18DC0283D7BA}" dt="2024-03-29T01:16:23.370" v="9" actId="207"/>
          <ac:graphicFrameMkLst>
            <pc:docMk/>
            <pc:sldMk cId="1039598099" sldId="2147378883"/>
            <ac:graphicFrameMk id="2" creationId="{23403E29-A423-730A-74D3-D877B34251E3}"/>
          </ac:graphicFrameMkLst>
        </pc:graphicFrameChg>
        <pc:graphicFrameChg chg="modGraphic">
          <ac:chgData name="表 涼介(OMOTE Ryosuke)" userId="fe79a284-4716-45fc-a30e-47094149b683" providerId="ADAL" clId="{C5C14CE0-75A2-42DA-A808-18DC0283D7BA}" dt="2024-03-29T01:16:24.943" v="10" actId="207"/>
          <ac:graphicFrameMkLst>
            <pc:docMk/>
            <pc:sldMk cId="1039598099" sldId="2147378883"/>
            <ac:graphicFrameMk id="5" creationId="{02FA10FD-C5B6-4E82-EEDB-6787192C77D5}"/>
          </ac:graphicFrameMkLst>
        </pc:graphicFrameChg>
        <pc:graphicFrameChg chg="modGraphic">
          <ac:chgData name="表 涼介(OMOTE Ryosuke)" userId="fe79a284-4716-45fc-a30e-47094149b683" providerId="ADAL" clId="{C5C14CE0-75A2-42DA-A808-18DC0283D7BA}" dt="2024-03-29T01:16:52.938" v="18" actId="115"/>
          <ac:graphicFrameMkLst>
            <pc:docMk/>
            <pc:sldMk cId="1039598099" sldId="2147378883"/>
            <ac:graphicFrameMk id="9" creationId="{44E7B47C-36CA-9A9B-5A48-F0C07EB9876C}"/>
          </ac:graphicFrameMkLst>
        </pc:graphicFrameChg>
        <pc:graphicFrameChg chg="modGraphic">
          <ac:chgData name="表 涼介(OMOTE Ryosuke)" userId="fe79a284-4716-45fc-a30e-47094149b683" providerId="ADAL" clId="{C5C14CE0-75A2-42DA-A808-18DC0283D7BA}" dt="2024-03-29T01:16:56.771" v="20" actId="115"/>
          <ac:graphicFrameMkLst>
            <pc:docMk/>
            <pc:sldMk cId="1039598099" sldId="2147378883"/>
            <ac:graphicFrameMk id="11" creationId="{9391A420-8BAA-82AA-CE6F-3CC43B9F79FA}"/>
          </ac:graphicFrameMkLst>
        </pc:graphicFrameChg>
        <pc:graphicFrameChg chg="modGraphic">
          <ac:chgData name="表 涼介(OMOTE Ryosuke)" userId="fe79a284-4716-45fc-a30e-47094149b683" providerId="ADAL" clId="{C5C14CE0-75A2-42DA-A808-18DC0283D7BA}" dt="2024-03-29T01:16:59.856" v="21" actId="115"/>
          <ac:graphicFrameMkLst>
            <pc:docMk/>
            <pc:sldMk cId="1039598099" sldId="2147378883"/>
            <ac:graphicFrameMk id="27" creationId="{3C7941E5-A0C8-A4C0-4E43-94FD6529D2AD}"/>
          </ac:graphicFrameMkLst>
        </pc:graphicFrameChg>
        <pc:graphicFrameChg chg="modGraphic">
          <ac:chgData name="表 涼介(OMOTE Ryosuke)" userId="fe79a284-4716-45fc-a30e-47094149b683" providerId="ADAL" clId="{C5C14CE0-75A2-42DA-A808-18DC0283D7BA}" dt="2024-03-29T01:16:55.046" v="19" actId="115"/>
          <ac:graphicFrameMkLst>
            <pc:docMk/>
            <pc:sldMk cId="1039598099" sldId="2147378883"/>
            <ac:graphicFrameMk id="30" creationId="{E39C0356-3C95-C47C-144C-13E36EFE284C}"/>
          </ac:graphicFrameMkLst>
        </pc:graphicFrameChg>
        <pc:graphicFrameChg chg="modGraphic">
          <ac:chgData name="表 涼介(OMOTE Ryosuke)" userId="fe79a284-4716-45fc-a30e-47094149b683" providerId="ADAL" clId="{C5C14CE0-75A2-42DA-A808-18DC0283D7BA}" dt="2024-03-29T01:16:20.658" v="8" actId="207"/>
          <ac:graphicFrameMkLst>
            <pc:docMk/>
            <pc:sldMk cId="1039598099" sldId="2147378883"/>
            <ac:graphicFrameMk id="31" creationId="{CBE8F60D-84E1-0635-0380-418964769421}"/>
          </ac:graphicFrameMkLst>
        </pc:graphicFrameChg>
      </pc:sldChg>
      <pc:sldChg chg="del">
        <pc:chgData name="表 涼介(OMOTE Ryosuke)" userId="fe79a284-4716-45fc-a30e-47094149b683" providerId="ADAL" clId="{C5C14CE0-75A2-42DA-A808-18DC0283D7BA}" dt="2024-03-29T01:16:00.549" v="3" actId="2696"/>
        <pc:sldMkLst>
          <pc:docMk/>
          <pc:sldMk cId="40063008" sldId="2147378923"/>
        </pc:sldMkLst>
      </pc:sldChg>
      <pc:sldChg chg="del">
        <pc:chgData name="表 涼介(OMOTE Ryosuke)" userId="fe79a284-4716-45fc-a30e-47094149b683" providerId="ADAL" clId="{C5C14CE0-75A2-42DA-A808-18DC0283D7BA}" dt="2024-03-29T01:15:48.062" v="1" actId="2696"/>
        <pc:sldMkLst>
          <pc:docMk/>
          <pc:sldMk cId="2377805526" sldId="2147378925"/>
        </pc:sldMkLst>
      </pc:sldChg>
      <pc:sldChg chg="del">
        <pc:chgData name="表 涼介(OMOTE Ryosuke)" userId="fe79a284-4716-45fc-a30e-47094149b683" providerId="ADAL" clId="{C5C14CE0-75A2-42DA-A808-18DC0283D7BA}" dt="2024-03-29T01:15:58.873" v="2" actId="2696"/>
        <pc:sldMkLst>
          <pc:docMk/>
          <pc:sldMk cId="3232489460" sldId="2147378927"/>
        </pc:sldMkLst>
      </pc:sldChg>
    </pc:docChg>
  </pc:docChgLst>
  <pc:docChgLst>
    <pc:chgData name="表 涼介(OMOTE Ryosuke)" userId="fe79a284-4716-45fc-a30e-47094149b683" providerId="ADAL" clId="{2849F0EA-F5EE-4E05-AEF2-1B9CB6BD0013}"/>
    <pc:docChg chg="undo custSel addSld delSld modSld">
      <pc:chgData name="表 涼介(OMOTE Ryosuke)" userId="fe79a284-4716-45fc-a30e-47094149b683" providerId="ADAL" clId="{2849F0EA-F5EE-4E05-AEF2-1B9CB6BD0013}" dt="2024-03-29T01:15:11.914" v="35" actId="2696"/>
      <pc:docMkLst>
        <pc:docMk/>
      </pc:docMkLst>
      <pc:sldChg chg="addSp delSp modSp add del mod">
        <pc:chgData name="表 涼介(OMOTE Ryosuke)" userId="fe79a284-4716-45fc-a30e-47094149b683" providerId="ADAL" clId="{2849F0EA-F5EE-4E05-AEF2-1B9CB6BD0013}" dt="2024-03-29T01:11:49.535" v="30" actId="2696"/>
        <pc:sldMkLst>
          <pc:docMk/>
          <pc:sldMk cId="495054232" sldId="2147378880"/>
        </pc:sldMkLst>
        <pc:spChg chg="add mod">
          <ac:chgData name="表 涼介(OMOTE Ryosuke)" userId="fe79a284-4716-45fc-a30e-47094149b683" providerId="ADAL" clId="{2849F0EA-F5EE-4E05-AEF2-1B9CB6BD0013}" dt="2024-03-29T01:08:37.248" v="22" actId="1036"/>
          <ac:spMkLst>
            <pc:docMk/>
            <pc:sldMk cId="495054232" sldId="2147378880"/>
            <ac:spMk id="3" creationId="{19AAFD24-5E54-06AD-5EC2-404B02076382}"/>
          </ac:spMkLst>
        </pc:spChg>
        <pc:spChg chg="del">
          <ac:chgData name="表 涼介(OMOTE Ryosuke)" userId="fe79a284-4716-45fc-a30e-47094149b683" providerId="ADAL" clId="{2849F0EA-F5EE-4E05-AEF2-1B9CB6BD0013}" dt="2024-03-29T01:07:09.514" v="3" actId="21"/>
          <ac:spMkLst>
            <pc:docMk/>
            <pc:sldMk cId="495054232" sldId="2147378880"/>
            <ac:spMk id="6" creationId="{A8493556-61F0-5097-9AEA-94002A8439D9}"/>
          </ac:spMkLst>
        </pc:spChg>
        <pc:spChg chg="add mod">
          <ac:chgData name="表 涼介(OMOTE Ryosuke)" userId="fe79a284-4716-45fc-a30e-47094149b683" providerId="ADAL" clId="{2849F0EA-F5EE-4E05-AEF2-1B9CB6BD0013}" dt="2024-03-29T01:08:40.334" v="29" actId="1035"/>
          <ac:spMkLst>
            <pc:docMk/>
            <pc:sldMk cId="495054232" sldId="2147378880"/>
            <ac:spMk id="7" creationId="{2C0E29AB-9B67-4AFA-B1A0-0A64A685318F}"/>
          </ac:spMkLst>
        </pc:spChg>
        <pc:spChg chg="del mod">
          <ac:chgData name="表 涼介(OMOTE Ryosuke)" userId="fe79a284-4716-45fc-a30e-47094149b683" providerId="ADAL" clId="{2849F0EA-F5EE-4E05-AEF2-1B9CB6BD0013}" dt="2024-03-29T01:08:27.112" v="7" actId="21"/>
          <ac:spMkLst>
            <pc:docMk/>
            <pc:sldMk cId="495054232" sldId="2147378880"/>
            <ac:spMk id="9" creationId="{C19BDBC9-EE55-FFAA-2B3F-93FBA5F27557}"/>
          </ac:spMkLst>
        </pc:spChg>
      </pc:sldChg>
      <pc:sldChg chg="add del">
        <pc:chgData name="表 涼介(OMOTE Ryosuke)" userId="fe79a284-4716-45fc-a30e-47094149b683" providerId="ADAL" clId="{2849F0EA-F5EE-4E05-AEF2-1B9CB6BD0013}" dt="2024-03-29T01:15:11.914" v="35" actId="2696"/>
        <pc:sldMkLst>
          <pc:docMk/>
          <pc:sldMk cId="2527553762" sldId="2147378881"/>
        </pc:sldMkLst>
      </pc:sldChg>
      <pc:sldChg chg="add">
        <pc:chgData name="表 涼介(OMOTE Ryosuke)" userId="fe79a284-4716-45fc-a30e-47094149b683" providerId="ADAL" clId="{2849F0EA-F5EE-4E05-AEF2-1B9CB6BD0013}" dt="2024-03-29T01:11:54.940" v="31"/>
        <pc:sldMkLst>
          <pc:docMk/>
          <pc:sldMk cId="40063008" sldId="2147378923"/>
        </pc:sldMkLst>
      </pc:sldChg>
      <pc:sldChg chg="add del">
        <pc:chgData name="表 涼介(OMOTE Ryosuke)" userId="fe79a284-4716-45fc-a30e-47094149b683" providerId="ADAL" clId="{2849F0EA-F5EE-4E05-AEF2-1B9CB6BD0013}" dt="2024-03-29T01:15:11.524" v="34" actId="2696"/>
        <pc:sldMkLst>
          <pc:docMk/>
          <pc:sldMk cId="2377805526" sldId="2147378925"/>
        </pc:sldMkLst>
      </pc:sldChg>
      <pc:sldChg chg="del">
        <pc:chgData name="表 涼介(OMOTE Ryosuke)" userId="fe79a284-4716-45fc-a30e-47094149b683" providerId="ADAL" clId="{2849F0EA-F5EE-4E05-AEF2-1B9CB6BD0013}" dt="2024-03-29T01:04:49.912" v="0"/>
        <pc:sldMkLst>
          <pc:docMk/>
          <pc:sldMk cId="800144437" sldId="2147378928"/>
        </pc:sldMkLst>
      </pc:sldChg>
    </pc:docChg>
  </pc:docChgLst>
  <pc:docChgLst>
    <pc:chgData name="表 涼介(OMOTE Ryosuke)" userId="fe79a284-4716-45fc-a30e-47094149b683" providerId="ADAL" clId="{CE884F58-DC19-4321-9328-A324AE94089F}"/>
    <pc:docChg chg="modSld">
      <pc:chgData name="表 涼介(OMOTE Ryosuke)" userId="fe79a284-4716-45fc-a30e-47094149b683" providerId="ADAL" clId="{CE884F58-DC19-4321-9328-A324AE94089F}" dt="2024-02-09T05:55:05.555" v="9"/>
      <pc:docMkLst>
        <pc:docMk/>
      </pc:docMkLst>
      <pc:sldChg chg="modSp mod">
        <pc:chgData name="表 涼介(OMOTE Ryosuke)" userId="fe79a284-4716-45fc-a30e-47094149b683" providerId="ADAL" clId="{CE884F58-DC19-4321-9328-A324AE94089F}" dt="2024-02-09T05:55:05.555" v="9"/>
        <pc:sldMkLst>
          <pc:docMk/>
          <pc:sldMk cId="2527553762" sldId="2147378881"/>
        </pc:sldMkLst>
        <pc:spChg chg="mod">
          <ac:chgData name="表 涼介(OMOTE Ryosuke)" userId="fe79a284-4716-45fc-a30e-47094149b683" providerId="ADAL" clId="{CE884F58-DC19-4321-9328-A324AE94089F}" dt="2024-02-09T05:55:05.555" v="9"/>
          <ac:spMkLst>
            <pc:docMk/>
            <pc:sldMk cId="2527553762" sldId="2147378881"/>
            <ac:spMk id="7" creationId="{910207AD-5C0D-9A56-EFD1-689AED064E66}"/>
          </ac:spMkLst>
        </pc:spChg>
      </pc:sldChg>
      <pc:sldChg chg="modSp mod">
        <pc:chgData name="表 涼介(OMOTE Ryosuke)" userId="fe79a284-4716-45fc-a30e-47094149b683" providerId="ADAL" clId="{CE884F58-DC19-4321-9328-A324AE94089F}" dt="2024-02-09T05:54:57.420" v="4"/>
        <pc:sldMkLst>
          <pc:docMk/>
          <pc:sldMk cId="1039598099" sldId="2147378883"/>
        </pc:sldMkLst>
        <pc:spChg chg="mod">
          <ac:chgData name="表 涼介(OMOTE Ryosuke)" userId="fe79a284-4716-45fc-a30e-47094149b683" providerId="ADAL" clId="{CE884F58-DC19-4321-9328-A324AE94089F}" dt="2024-02-09T05:54:57.420" v="4"/>
          <ac:spMkLst>
            <pc:docMk/>
            <pc:sldMk cId="1039598099" sldId="2147378883"/>
            <ac:spMk id="7" creationId="{910207AD-5C0D-9A56-EFD1-689AED064E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506" y="3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/>
          <a:lstStyle>
            <a:lvl1pPr algn="r">
              <a:defRPr sz="1300"/>
            </a:lvl1pPr>
          </a:lstStyle>
          <a:p>
            <a:fld id="{7EE5BBA3-23BA-421E-A6B2-40CBB36E4ACA}" type="datetimeFigureOut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54100" y="1279525"/>
            <a:ext cx="49911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8" tIns="47307" rIns="94618" bIns="4730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62" y="4925237"/>
            <a:ext cx="5678778" cy="4029439"/>
          </a:xfrm>
          <a:prstGeom prst="rect">
            <a:avLst/>
          </a:prstGeom>
        </p:spPr>
        <p:txBody>
          <a:bodyPr vert="horz" lIns="94618" tIns="47307" rIns="94618" bIns="4730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721332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506" y="9721332"/>
            <a:ext cx="3076142" cy="513284"/>
          </a:xfrm>
          <a:prstGeom prst="rect">
            <a:avLst/>
          </a:prstGeom>
        </p:spPr>
        <p:txBody>
          <a:bodyPr vert="horz" lIns="94618" tIns="47307" rIns="94618" bIns="47307" rtlCol="0" anchor="b"/>
          <a:lstStyle>
            <a:lvl1pPr algn="r">
              <a:defRPr sz="13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4BB07-3C11-4E91-82C8-DFAC405F34A7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7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08FE-D774-448D-B2E3-C42CB1AE8803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1" y="6356352"/>
            <a:ext cx="222885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759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25B7-DFB6-43C2-A8E7-7263DB790BCD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19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9D9F2-2830-48B7-A100-D480327B2337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3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1D93-3B08-461A-9300-588392DE87E2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80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EEB2-AED9-48CB-B30E-0EB8D826A80E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70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C5AC9-C7CA-414A-B270-984B3848FD0C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A064-E48F-466A-A223-CCEA9F5DA5E8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9DAF-E9A9-49F2-8DF0-7E305146E226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9115-78FD-496B-B525-6D05422C13C6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0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9143-874B-4D35-8122-6C21EE99DA16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5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803F-6D14-4F99-A627-5200AE3BA759}" type="datetime1">
              <a:rPr kumimoji="1" lang="ja-JP" altLang="en-US" smtClean="0"/>
              <a:t>2024/3/29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4820-36F6-4D2D-AAED-C6E06ADCA5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4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707091"/>
            <a:ext cx="9905999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348289"/>
              </p:ext>
            </p:extLst>
          </p:nvPr>
        </p:nvGraphicFramePr>
        <p:xfrm>
          <a:off x="4974556" y="4002535"/>
          <a:ext cx="4894500" cy="23774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797204"/>
              </p:ext>
            </p:extLst>
          </p:nvPr>
        </p:nvGraphicFramePr>
        <p:xfrm>
          <a:off x="4974555" y="1023853"/>
          <a:ext cx="4894499" cy="1198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627970"/>
              </p:ext>
            </p:extLst>
          </p:nvPr>
        </p:nvGraphicFramePr>
        <p:xfrm>
          <a:off x="51637" y="3336188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92053"/>
              </p:ext>
            </p:extLst>
          </p:nvPr>
        </p:nvGraphicFramePr>
        <p:xfrm>
          <a:off x="51637" y="1023853"/>
          <a:ext cx="4808999" cy="990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123058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090548"/>
              </p:ext>
            </p:extLst>
          </p:nvPr>
        </p:nvGraphicFramePr>
        <p:xfrm>
          <a:off x="67031" y="2139862"/>
          <a:ext cx="4809000" cy="106298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43814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u="none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5524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u="none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u="none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u="none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069990"/>
              </p:ext>
            </p:extLst>
          </p:nvPr>
        </p:nvGraphicFramePr>
        <p:xfrm>
          <a:off x="67031" y="5584264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3397"/>
              </p:ext>
            </p:extLst>
          </p:nvPr>
        </p:nvGraphicFramePr>
        <p:xfrm>
          <a:off x="4974556" y="2424753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u="none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u="none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u="none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u="none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2105105" y="177653"/>
            <a:ext cx="5695790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2000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sz="2000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85503" y="6468285"/>
            <a:ext cx="9725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0207AD-5C0D-9A56-EFD1-689AED064E66}"/>
              </a:ext>
            </a:extLst>
          </p:cNvPr>
          <p:cNvSpPr txBox="1"/>
          <p:nvPr/>
        </p:nvSpPr>
        <p:spPr>
          <a:xfrm>
            <a:off x="0" y="0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別添１－２（第３関係）</a:t>
            </a:r>
          </a:p>
        </p:txBody>
      </p:sp>
    </p:spTree>
    <p:extLst>
      <p:ext uri="{BB962C8B-B14F-4D97-AF65-F5344CB8AC3E}">
        <p14:creationId xmlns:p14="http://schemas.microsoft.com/office/powerpoint/2010/main" val="1039598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539D3D60EECEE40AC1AE78C8585E078" ma:contentTypeVersion="17" ma:contentTypeDescription="新しいドキュメントを作成します。" ma:contentTypeScope="" ma:versionID="ddc5301293aca236757600faf741bd2d">
  <xsd:schema xmlns:xsd="http://www.w3.org/2001/XMLSchema" xmlns:xs="http://www.w3.org/2001/XMLSchema" xmlns:p="http://schemas.microsoft.com/office/2006/metadata/properties" xmlns:ns2="8c221dea-c0bf-4894-8943-bb15c47f9d21" xmlns:ns3="85ec59af-1a16-40a0-b163-384e34c79a5c" targetNamespace="http://schemas.microsoft.com/office/2006/metadata/properties" ma:root="true" ma:fieldsID="d20a219a26f0cd4cd61704295e88d4ba" ns2:_="" ns3:_="">
    <xsd:import namespace="8c221dea-c0bf-4894-8943-bb15c47f9d21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_x524d__x7530_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221dea-c0bf-4894-8943-bb15c47f9d21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524d__x7530_" ma:index="21" nillable="true" ma:displayName="前田" ma:format="Dropdown" ma:list="UserInfo" ma:SharePointGroup="0" ma:internalName="_x524d__x7530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d46999-43f0-45fb-802d-4844a9696fc4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c59af-1a16-40a0-b163-384e34c79a5c" xsi:nil="true"/>
    <_x4f5c__x6210__x65e5__x6642_ xmlns="8c221dea-c0bf-4894-8943-bb15c47f9d21" xsi:nil="true"/>
    <lcf76f155ced4ddcb4097134ff3c332f xmlns="8c221dea-c0bf-4894-8943-bb15c47f9d21">
      <Terms xmlns="http://schemas.microsoft.com/office/infopath/2007/PartnerControls"/>
    </lcf76f155ced4ddcb4097134ff3c332f>
    <_x524d__x7530_ xmlns="8c221dea-c0bf-4894-8943-bb15c47f9d21">
      <UserInfo>
        <DisplayName/>
        <AccountId xsi:nil="true"/>
        <AccountType/>
      </UserInfo>
    </_x524d__x7530_>
  </documentManagement>
</p:properties>
</file>

<file path=customXml/itemProps1.xml><?xml version="1.0" encoding="utf-8"?>
<ds:datastoreItem xmlns:ds="http://schemas.openxmlformats.org/officeDocument/2006/customXml" ds:itemID="{10A28211-5C75-459C-96EF-5E708A7D40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21DB35-A381-45DE-B90C-356D409570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221dea-c0bf-4894-8943-bb15c47f9d21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B7C2A7-38FF-433F-972F-B0D0DCFF91B9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  <ds:schemaRef ds:uri="8c221dea-c0bf-4894-8943-bb15c47f9d21"/>
    <ds:schemaRef ds:uri="http://purl.org/dc/terms/"/>
    <ds:schemaRef ds:uri="85ec59af-1a16-40a0-b163-384e34c79a5c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502</Words>
  <Application>Microsoft Office PowerPoint</Application>
  <PresentationFormat>A4 210 x 297 mm</PresentationFormat>
  <Paragraphs>103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ＭＳ ゴシック</vt:lpstr>
      <vt:lpstr>ＭＳ 明朝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7</cp:revision>
  <cp:lastPrinted>2024-01-31T04:32:34Z</cp:lastPrinted>
  <dcterms:created xsi:type="dcterms:W3CDTF">2023-04-07T00:51:12Z</dcterms:created>
  <dcterms:modified xsi:type="dcterms:W3CDTF">2024-03-29T01:17:08Z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0x0101003539D3D60EECEE40AC1AE78C8585E078</vt:lpwstr>
  </property>
  <property fmtid="{D5CDD505-2E9C-101B-9397-08002B2CF9AE}" pid="3" name="MediaServiceImageTags">
    <vt:lpwstr/>
  </property>
  <property fmtid="{D5CDD505-2E9C-101B-9397-08002B2CF9AE}" pid="4" name="Order">
    <vt:r8>13624100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