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708" r:id="rId1"/>
  </p:sldMasterIdLst>
  <p:notesMasterIdLst>
    <p:notesMasterId r:id="rId3"/>
  </p:notesMasterIdLst>
  <p:sldIdLst>
    <p:sldId id="2147378881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ACB4F-0C3E-4E23-B1A9-C6AF5F4EAE0A}" v="3" dt="2024-04-03T05:15:32.7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58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46" y="3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7" tIns="45642" rIns="91287" bIns="4564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77030"/>
            <a:ext cx="5437506" cy="3908187"/>
          </a:xfrm>
          <a:prstGeom prst="rect">
            <a:avLst/>
          </a:prstGeom>
        </p:spPr>
        <p:txBody>
          <a:bodyPr vert="horz" lIns="91287" tIns="45642" rIns="91287" bIns="4564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28802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46" y="9428802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144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03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1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40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66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92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28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21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769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0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31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09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1465852"/>
            <a:ext cx="6858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626570"/>
              </p:ext>
            </p:extLst>
          </p:nvPr>
        </p:nvGraphicFramePr>
        <p:xfrm>
          <a:off x="352098" y="6484927"/>
          <a:ext cx="6120199" cy="273686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8237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48743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86349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532355">
                <a:tc>
                  <a:txBody>
                    <a:bodyPr/>
                    <a:lstStyle/>
                    <a:p>
                      <a:pPr algn="ctr"/>
                      <a:endParaRPr kumimoji="1" lang="ja-JP" altLang="en-US" sz="17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（３）環境関係法令の遵守等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181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5181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6388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5181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688768"/>
              </p:ext>
            </p:extLst>
          </p:nvPr>
        </p:nvGraphicFramePr>
        <p:xfrm>
          <a:off x="352099" y="4638912"/>
          <a:ext cx="6120199" cy="173171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86633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482040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91315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algn="ctr"/>
                      <a:endParaRPr kumimoji="1" lang="ja-JP" altLang="en-US" sz="17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（２）廃棄物の発生抑制、</a:t>
                      </a:r>
                      <a:endParaRPr kumimoji="1" lang="en-US" altLang="ja-JP" sz="17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7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35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535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238539"/>
              </p:ext>
            </p:extLst>
          </p:nvPr>
        </p:nvGraphicFramePr>
        <p:xfrm>
          <a:off x="352279" y="1649329"/>
          <a:ext cx="6120019" cy="28752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7987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484293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89720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99975">
                <a:tc>
                  <a:txBody>
                    <a:bodyPr/>
                    <a:lstStyle/>
                    <a:p>
                      <a:pPr algn="ctr"/>
                      <a:endParaRPr kumimoji="1" lang="ja-JP" altLang="en-US" sz="17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04000" marR="10400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（１）エネルギーの節減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030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10854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省エネを意識し、不必要・非効率なエネルギー消費をしない（照明、空調、ウォームビズ・クールビス、燃費効率のよい機械の利用等）ように努める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6030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593818"/>
            <a:ext cx="6880732" cy="872034"/>
          </a:xfrm>
          <a:prstGeom prst="rect">
            <a:avLst/>
          </a:prstGeom>
          <a:noFill/>
        </p:spPr>
        <p:txBody>
          <a:bodyPr wrap="none" lIns="132081" tIns="66040" rIns="132081" bIns="66040" rtlCol="0" anchor="t">
            <a:spAutoFit/>
          </a:bodyPr>
          <a:lstStyle/>
          <a:p>
            <a:pPr algn="ctr"/>
            <a:r>
              <a:rPr kumimoji="1" lang="ja-JP" altLang="en-US" sz="2400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sz="2400" b="1" dirty="0">
              <a:latin typeface="Meiryo UI"/>
              <a:ea typeface="Meiryo UI"/>
            </a:endParaRPr>
          </a:p>
          <a:p>
            <a:pPr algn="ctr"/>
            <a:r>
              <a:rPr lang="ja-JP" altLang="en-US" sz="2400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lang="ja-JP" altLang="en-US" sz="2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向け</a:t>
            </a:r>
            <a:r>
              <a:rPr lang="ja-JP" altLang="en-US" sz="2400" b="1" dirty="0">
                <a:solidFill>
                  <a:prstClr val="black"/>
                </a:solidFill>
                <a:latin typeface="メイリオ"/>
                <a:ea typeface="メイリオ"/>
              </a:rPr>
              <a:t>）</a:t>
            </a:r>
            <a:endParaRPr kumimoji="1" lang="en-US" altLang="ja-JP" sz="2400" b="1" dirty="0">
              <a:latin typeface="Meiryo UI"/>
              <a:ea typeface="Meiryo UI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DCE3AC3-BE93-DF75-BD1A-7E72E67B3B02}"/>
              </a:ext>
            </a:extLst>
          </p:cNvPr>
          <p:cNvSpPr txBox="1"/>
          <p:nvPr/>
        </p:nvSpPr>
        <p:spPr>
          <a:xfrm>
            <a:off x="148899" y="153364"/>
            <a:ext cx="2784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別記様式（別添２）</a:t>
            </a: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201</Words>
  <Application>Microsoft Office PowerPoint</Application>
  <PresentationFormat>A4 210 x 297 mm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2024-04-03T10:05:45Z</dcterms:created>
  <dcterms:modified xsi:type="dcterms:W3CDTF">2024-04-03T10:05:50Z</dcterms:modified>
</cp:coreProperties>
</file>