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handoutMasterIdLst>
    <p:handoutMasterId r:id="rId11"/>
  </p:handoutMasterIdLst>
  <p:sldIdLst>
    <p:sldId id="402" r:id="rId2"/>
    <p:sldId id="403" r:id="rId3"/>
    <p:sldId id="404" r:id="rId4"/>
    <p:sldId id="424" r:id="rId5"/>
    <p:sldId id="405" r:id="rId6"/>
    <p:sldId id="406" r:id="rId7"/>
    <p:sldId id="407" r:id="rId8"/>
    <p:sldId id="411" r:id="rId9"/>
  </p:sldIdLst>
  <p:sldSz cx="9906000" cy="6858000" type="A4"/>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FF"/>
    <a:srgbClr val="FFFF66"/>
    <a:srgbClr val="FBFB93"/>
    <a:srgbClr val="FF9900"/>
    <a:srgbClr val="FF3399"/>
    <a:srgbClr val="F6E7E6"/>
    <a:srgbClr val="CCD600"/>
    <a:srgbClr val="FFCCFF"/>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テーマ スタイル 1 - アクセント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59" autoAdjust="0"/>
    <p:restoredTop sz="79317" autoAdjust="0"/>
  </p:normalViewPr>
  <p:slideViewPr>
    <p:cSldViewPr>
      <p:cViewPr varScale="1">
        <p:scale>
          <a:sx n="77" d="100"/>
          <a:sy n="77" d="100"/>
        </p:scale>
        <p:origin x="1638" y="90"/>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0"/>
            <a:ext cx="3076977" cy="513789"/>
          </a:xfrm>
          <a:prstGeom prst="rect">
            <a:avLst/>
          </a:prstGeom>
        </p:spPr>
        <p:txBody>
          <a:bodyPr vert="horz" lIns="95449" tIns="47725" rIns="95449" bIns="47725"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4020650" y="0"/>
            <a:ext cx="3076976" cy="513789"/>
          </a:xfrm>
          <a:prstGeom prst="rect">
            <a:avLst/>
          </a:prstGeom>
        </p:spPr>
        <p:txBody>
          <a:bodyPr vert="horz" lIns="95449" tIns="47725" rIns="95449" bIns="47725" rtlCol="0"/>
          <a:lstStyle>
            <a:lvl1pPr algn="r">
              <a:defRPr sz="1200"/>
            </a:lvl1pPr>
          </a:lstStyle>
          <a:p>
            <a:fld id="{2B8F0C41-C6D7-4994-B217-D6796F8DE4E1}" type="datetimeFigureOut">
              <a:rPr kumimoji="1" lang="ja-JP" altLang="en-US" smtClean="0"/>
              <a:t>2021/3/10</a:t>
            </a:fld>
            <a:endParaRPr kumimoji="1" lang="ja-JP" altLang="en-US"/>
          </a:p>
        </p:txBody>
      </p:sp>
      <p:sp>
        <p:nvSpPr>
          <p:cNvPr id="4" name="フッター プレースホルダー 3"/>
          <p:cNvSpPr>
            <a:spLocks noGrp="1"/>
          </p:cNvSpPr>
          <p:nvPr>
            <p:ph type="ftr" sz="quarter" idx="2"/>
          </p:nvPr>
        </p:nvSpPr>
        <p:spPr>
          <a:xfrm>
            <a:off x="4" y="9720825"/>
            <a:ext cx="3076977" cy="513789"/>
          </a:xfrm>
          <a:prstGeom prst="rect">
            <a:avLst/>
          </a:prstGeom>
        </p:spPr>
        <p:txBody>
          <a:bodyPr vert="horz" lIns="95449" tIns="47725" rIns="95449" bIns="47725"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4020650" y="9720825"/>
            <a:ext cx="3076976" cy="513789"/>
          </a:xfrm>
          <a:prstGeom prst="rect">
            <a:avLst/>
          </a:prstGeom>
        </p:spPr>
        <p:txBody>
          <a:bodyPr vert="horz" lIns="95449" tIns="47725" rIns="95449" bIns="47725" rtlCol="0" anchor="b"/>
          <a:lstStyle>
            <a:lvl1pPr algn="r">
              <a:defRPr sz="1200"/>
            </a:lvl1pPr>
          </a:lstStyle>
          <a:p>
            <a:fld id="{ED5F0994-A58B-447B-A49F-C17133393D92}" type="slidenum">
              <a:rPr kumimoji="1" lang="ja-JP" altLang="en-US" smtClean="0"/>
              <a:t>‹#›</a:t>
            </a:fld>
            <a:endParaRPr kumimoji="1" lang="ja-JP" altLang="en-US"/>
          </a:p>
        </p:txBody>
      </p:sp>
    </p:spTree>
    <p:extLst>
      <p:ext uri="{BB962C8B-B14F-4D97-AF65-F5344CB8AC3E}">
        <p14:creationId xmlns:p14="http://schemas.microsoft.com/office/powerpoint/2010/main" val="31383669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2"/>
            <a:ext cx="3076143" cy="513284"/>
          </a:xfrm>
          <a:prstGeom prst="rect">
            <a:avLst/>
          </a:prstGeom>
        </p:spPr>
        <p:txBody>
          <a:bodyPr vert="horz" lIns="94619" tIns="47309" rIns="94619" bIns="47309"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1506" y="2"/>
            <a:ext cx="3076143" cy="513284"/>
          </a:xfrm>
          <a:prstGeom prst="rect">
            <a:avLst/>
          </a:prstGeom>
        </p:spPr>
        <p:txBody>
          <a:bodyPr vert="horz" lIns="94619" tIns="47309" rIns="94619" bIns="47309" rtlCol="0"/>
          <a:lstStyle>
            <a:lvl1pPr algn="r">
              <a:defRPr sz="1200"/>
            </a:lvl1pPr>
          </a:lstStyle>
          <a:p>
            <a:fld id="{D5362D1E-6FFD-4428-B50E-83AAFC381CE0}" type="datetimeFigureOut">
              <a:rPr kumimoji="1" lang="ja-JP" altLang="en-US" smtClean="0"/>
              <a:t>2021/3/10</a:t>
            </a:fld>
            <a:endParaRPr kumimoji="1" lang="ja-JP" altLang="en-US"/>
          </a:p>
        </p:txBody>
      </p:sp>
      <p:sp>
        <p:nvSpPr>
          <p:cNvPr id="4" name="スライド イメージ プレースホルダー 3"/>
          <p:cNvSpPr>
            <a:spLocks noGrp="1" noRot="1" noChangeAspect="1"/>
          </p:cNvSpPr>
          <p:nvPr>
            <p:ph type="sldImg" idx="2"/>
          </p:nvPr>
        </p:nvSpPr>
        <p:spPr>
          <a:xfrm>
            <a:off x="1054100" y="1279525"/>
            <a:ext cx="4991100" cy="3454400"/>
          </a:xfrm>
          <a:prstGeom prst="rect">
            <a:avLst/>
          </a:prstGeom>
          <a:noFill/>
          <a:ln w="12700">
            <a:solidFill>
              <a:prstClr val="black"/>
            </a:solidFill>
          </a:ln>
        </p:spPr>
        <p:txBody>
          <a:bodyPr vert="horz" lIns="94619" tIns="47309" rIns="94619" bIns="47309" rtlCol="0" anchor="ctr"/>
          <a:lstStyle/>
          <a:p>
            <a:endParaRPr lang="ja-JP" altLang="en-US"/>
          </a:p>
        </p:txBody>
      </p:sp>
      <p:sp>
        <p:nvSpPr>
          <p:cNvPr id="5" name="ノート プレースホルダー 4"/>
          <p:cNvSpPr>
            <a:spLocks noGrp="1"/>
          </p:cNvSpPr>
          <p:nvPr>
            <p:ph type="body" sz="quarter" idx="3"/>
          </p:nvPr>
        </p:nvSpPr>
        <p:spPr>
          <a:xfrm>
            <a:off x="710262" y="4925238"/>
            <a:ext cx="5678778" cy="4029439"/>
          </a:xfrm>
          <a:prstGeom prst="rect">
            <a:avLst/>
          </a:prstGeom>
        </p:spPr>
        <p:txBody>
          <a:bodyPr vert="horz" lIns="94619" tIns="47309" rIns="94619" bIns="4730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721333"/>
            <a:ext cx="3076143" cy="513284"/>
          </a:xfrm>
          <a:prstGeom prst="rect">
            <a:avLst/>
          </a:prstGeom>
        </p:spPr>
        <p:txBody>
          <a:bodyPr vert="horz" lIns="94619" tIns="47309" rIns="94619" bIns="4730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506" y="9721333"/>
            <a:ext cx="3076143" cy="513284"/>
          </a:xfrm>
          <a:prstGeom prst="rect">
            <a:avLst/>
          </a:prstGeom>
        </p:spPr>
        <p:txBody>
          <a:bodyPr vert="horz" lIns="94619" tIns="47309" rIns="94619" bIns="47309" rtlCol="0" anchor="b"/>
          <a:lstStyle>
            <a:lvl1pPr algn="r">
              <a:defRPr sz="1200"/>
            </a:lvl1pPr>
          </a:lstStyle>
          <a:p>
            <a:fld id="{5EC6DD07-EFAF-446C-917E-DCE0FD84A8F5}" type="slidenum">
              <a:rPr kumimoji="1" lang="ja-JP" altLang="en-US" smtClean="0"/>
              <a:t>‹#›</a:t>
            </a:fld>
            <a:endParaRPr kumimoji="1" lang="ja-JP" altLang="en-US"/>
          </a:p>
        </p:txBody>
      </p:sp>
    </p:spTree>
    <p:extLst>
      <p:ext uri="{BB962C8B-B14F-4D97-AF65-F5344CB8AC3E}">
        <p14:creationId xmlns:p14="http://schemas.microsoft.com/office/powerpoint/2010/main" val="274834397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1</a:t>
            </a:fld>
            <a:endParaRPr kumimoji="1" lang="ja-JP" altLang="en-US" dirty="0"/>
          </a:p>
        </p:txBody>
      </p:sp>
    </p:spTree>
    <p:extLst>
      <p:ext uri="{BB962C8B-B14F-4D97-AF65-F5344CB8AC3E}">
        <p14:creationId xmlns:p14="http://schemas.microsoft.com/office/powerpoint/2010/main" val="4096734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2</a:t>
            </a:fld>
            <a:endParaRPr kumimoji="1" lang="ja-JP" altLang="en-US" dirty="0"/>
          </a:p>
        </p:txBody>
      </p:sp>
    </p:spTree>
    <p:extLst>
      <p:ext uri="{BB962C8B-B14F-4D97-AF65-F5344CB8AC3E}">
        <p14:creationId xmlns:p14="http://schemas.microsoft.com/office/powerpoint/2010/main" val="498355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6322">
              <a:defRPr/>
            </a:pPr>
            <a:endParaRPr kumimoji="1" lang="ja-JP" altLang="en-US" dirty="0"/>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3</a:t>
            </a:fld>
            <a:endParaRPr kumimoji="1" lang="ja-JP" altLang="en-US"/>
          </a:p>
        </p:txBody>
      </p:sp>
    </p:spTree>
    <p:extLst>
      <p:ext uri="{BB962C8B-B14F-4D97-AF65-F5344CB8AC3E}">
        <p14:creationId xmlns:p14="http://schemas.microsoft.com/office/powerpoint/2010/main" val="2607866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6322">
              <a:defRPr/>
            </a:pPr>
            <a:endParaRPr kumimoji="1" lang="ja-JP" altLang="en-US" dirty="0"/>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4</a:t>
            </a:fld>
            <a:endParaRPr kumimoji="1" lang="ja-JP" altLang="en-US" dirty="0"/>
          </a:p>
        </p:txBody>
      </p:sp>
    </p:spTree>
    <p:extLst>
      <p:ext uri="{BB962C8B-B14F-4D97-AF65-F5344CB8AC3E}">
        <p14:creationId xmlns:p14="http://schemas.microsoft.com/office/powerpoint/2010/main" val="3352773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6322">
              <a:defRPr/>
            </a:pPr>
            <a:endParaRPr kumimoji="1" lang="ja-JP" altLang="en-US" dirty="0"/>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5</a:t>
            </a:fld>
            <a:endParaRPr kumimoji="1" lang="ja-JP" altLang="en-US"/>
          </a:p>
        </p:txBody>
      </p:sp>
    </p:spTree>
    <p:extLst>
      <p:ext uri="{BB962C8B-B14F-4D97-AF65-F5344CB8AC3E}">
        <p14:creationId xmlns:p14="http://schemas.microsoft.com/office/powerpoint/2010/main" val="1447548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6322">
              <a:defRPr/>
            </a:pPr>
            <a:endParaRPr kumimoji="1" lang="ja-JP" altLang="en-US" dirty="0"/>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6</a:t>
            </a:fld>
            <a:endParaRPr kumimoji="1" lang="ja-JP" altLang="en-US" dirty="0"/>
          </a:p>
        </p:txBody>
      </p:sp>
    </p:spTree>
    <p:extLst>
      <p:ext uri="{BB962C8B-B14F-4D97-AF65-F5344CB8AC3E}">
        <p14:creationId xmlns:p14="http://schemas.microsoft.com/office/powerpoint/2010/main" val="2163658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6322">
              <a:defRPr/>
            </a:pPr>
            <a:endParaRPr kumimoji="1" lang="en-US" altLang="ja-JP" dirty="0"/>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7</a:t>
            </a:fld>
            <a:endParaRPr kumimoji="1" lang="ja-JP" altLang="en-US" dirty="0"/>
          </a:p>
        </p:txBody>
      </p:sp>
    </p:spTree>
    <p:extLst>
      <p:ext uri="{BB962C8B-B14F-4D97-AF65-F5344CB8AC3E}">
        <p14:creationId xmlns:p14="http://schemas.microsoft.com/office/powerpoint/2010/main" val="112668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6322">
              <a:defRPr/>
            </a:pPr>
            <a:endParaRPr kumimoji="1" lang="en-US" altLang="ja-JP" dirty="0"/>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8</a:t>
            </a:fld>
            <a:endParaRPr kumimoji="1" lang="ja-JP" altLang="en-US" dirty="0"/>
          </a:p>
        </p:txBody>
      </p:sp>
    </p:spTree>
    <p:extLst>
      <p:ext uri="{BB962C8B-B14F-4D97-AF65-F5344CB8AC3E}">
        <p14:creationId xmlns:p14="http://schemas.microsoft.com/office/powerpoint/2010/main" val="2589677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47"/>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 3"/>
          <p:cNvSpPr>
            <a:spLocks noGrp="1"/>
          </p:cNvSpPr>
          <p:nvPr>
            <p:ph type="dt" sz="half" idx="10"/>
          </p:nvPr>
        </p:nvSpPr>
        <p:spPr/>
        <p:txBody>
          <a:bodyPr/>
          <a:lstStyle/>
          <a:p>
            <a:fld id="{78445E4D-8533-44B2-9BAB-E5D952796EE3}"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a:xfrm>
            <a:off x="7594600" y="6492875"/>
            <a:ext cx="2311400" cy="365125"/>
          </a:xfrm>
        </p:spPr>
        <p:txBody>
          <a:bodyPr/>
          <a:lstStyle>
            <a:lvl1pPr>
              <a:defRPr sz="2000"/>
            </a:lvl1p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698604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585CA5E5-8A4B-47D0-A65B-505B15ADEE2A}"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a:xfrm>
            <a:off x="7577683" y="6492875"/>
            <a:ext cx="2311400" cy="365125"/>
          </a:xfrm>
        </p:spPr>
        <p:txBody>
          <a:bodyPr/>
          <a:lstStyle>
            <a:lvl1pPr>
              <a:defRPr sz="2000"/>
            </a:lvl1p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011590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21"/>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 2"/>
          <p:cNvSpPr>
            <a:spLocks noGrp="1"/>
          </p:cNvSpPr>
          <p:nvPr>
            <p:ph type="body" idx="1"/>
          </p:nvPr>
        </p:nvSpPr>
        <p:spPr>
          <a:xfrm>
            <a:off x="782506" y="2906722"/>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 3"/>
          <p:cNvSpPr>
            <a:spLocks noGrp="1"/>
          </p:cNvSpPr>
          <p:nvPr>
            <p:ph type="dt" sz="half" idx="10"/>
          </p:nvPr>
        </p:nvSpPr>
        <p:spPr/>
        <p:txBody>
          <a:bodyPr/>
          <a:lstStyle/>
          <a:p>
            <a:fld id="{83DDB1F1-0718-4901-81E0-40E10EE82FD0}"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207325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 2"/>
          <p:cNvSpPr>
            <a:spLocks noGrp="1"/>
          </p:cNvSpPr>
          <p:nvPr>
            <p:ph sz="half" idx="1"/>
          </p:nvPr>
        </p:nvSpPr>
        <p:spPr>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5D3C7B6E-6ECB-497E-9095-7ADC10EF9EA8}"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91206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D34D0B00-2219-4B56-872A-78CFF1BD92E6}"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8" name="フッター プレースホルダ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 8"/>
          <p:cNvSpPr>
            <a:spLocks noGrp="1"/>
          </p:cNvSpPr>
          <p:nvPr>
            <p:ph type="sldNum" sz="quarter" idx="12"/>
          </p:nvPr>
        </p:nvSpPr>
        <p:spPr/>
        <p:txBody>
          <a:body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40197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 2"/>
          <p:cNvSpPr>
            <a:spLocks noGrp="1"/>
          </p:cNvSpPr>
          <p:nvPr>
            <p:ph type="dt" sz="half" idx="10"/>
          </p:nvPr>
        </p:nvSpPr>
        <p:spPr/>
        <p:txBody>
          <a:bodyPr/>
          <a:lstStyle/>
          <a:p>
            <a:fld id="{AC38393A-0414-4662-9A9E-1460A52AFA85}"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4" name="フッター プレースホルダ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 4"/>
          <p:cNvSpPr>
            <a:spLocks noGrp="1"/>
          </p:cNvSpPr>
          <p:nvPr>
            <p:ph type="sldNum" sz="quarter" idx="12"/>
          </p:nvPr>
        </p:nvSpPr>
        <p:spPr/>
        <p:txBody>
          <a:body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74432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12CC50B2-9165-4A5A-A295-BA342ACD340A}"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3" name="フッター プレースホルダ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 3"/>
          <p:cNvSpPr>
            <a:spLocks noGrp="1"/>
          </p:cNvSpPr>
          <p:nvPr>
            <p:ph type="sldNum" sz="quarter" idx="12"/>
          </p:nvPr>
        </p:nvSpPr>
        <p:spPr>
          <a:xfrm>
            <a:off x="7591896" y="6492875"/>
            <a:ext cx="2311400" cy="365125"/>
          </a:xfrm>
        </p:spPr>
        <p:txBody>
          <a:bodyPr/>
          <a:lstStyle>
            <a:lvl1pPr>
              <a:defRPr sz="2000"/>
            </a:lvl1p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42068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9" y="273050"/>
            <a:ext cx="3259006" cy="1162050"/>
          </a:xfrm>
        </p:spPr>
        <p:txBody>
          <a:bodyPr anchor="b"/>
          <a:lstStyle>
            <a:lvl1pPr algn="l">
              <a:defRPr sz="2000" b="1"/>
            </a:lvl1pPr>
          </a:lstStyle>
          <a:p>
            <a:r>
              <a:rPr kumimoji="1" lang="ja-JP" altLang="en-US"/>
              <a:t>マスター タイトルの書式設定</a:t>
            </a:r>
          </a:p>
        </p:txBody>
      </p:sp>
      <p:sp>
        <p:nvSpPr>
          <p:cNvPr id="3" name="コンテンツ プレースホルダ 2"/>
          <p:cNvSpPr>
            <a:spLocks noGrp="1"/>
          </p:cNvSpPr>
          <p:nvPr>
            <p:ph idx="1"/>
          </p:nvPr>
        </p:nvSpPr>
        <p:spPr>
          <a:xfrm>
            <a:off x="3872979" y="273052"/>
            <a:ext cx="55377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95309"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 4"/>
          <p:cNvSpPr>
            <a:spLocks noGrp="1"/>
          </p:cNvSpPr>
          <p:nvPr>
            <p:ph type="dt" sz="half" idx="10"/>
          </p:nvPr>
        </p:nvSpPr>
        <p:spPr/>
        <p:txBody>
          <a:bodyPr/>
          <a:lstStyle/>
          <a:p>
            <a:fld id="{E25CB8E2-91C4-48DF-BEAB-164E83F5AED4}"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504870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1"/>
            <a:ext cx="5943600" cy="566738"/>
          </a:xfrm>
        </p:spPr>
        <p:txBody>
          <a:bodyPr anchor="b"/>
          <a:lstStyle>
            <a:lvl1pPr algn="l">
              <a:defRPr sz="2000" b="1"/>
            </a:lvl1pPr>
          </a:lstStyle>
          <a:p>
            <a:r>
              <a:rPr kumimoji="1" lang="ja-JP" altLang="en-US"/>
              <a:t>マスター タイトルの書式設定</a:t>
            </a:r>
          </a:p>
        </p:txBody>
      </p:sp>
      <p:sp>
        <p:nvSpPr>
          <p:cNvPr id="3" name="図プレースホルダ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 3"/>
          <p:cNvSpPr>
            <a:spLocks noGrp="1"/>
          </p:cNvSpPr>
          <p:nvPr>
            <p:ph type="body" sz="half" idx="2"/>
          </p:nvPr>
        </p:nvSpPr>
        <p:spPr>
          <a:xfrm>
            <a:off x="1941645" y="5367339"/>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 4"/>
          <p:cNvSpPr>
            <a:spLocks noGrp="1"/>
          </p:cNvSpPr>
          <p:nvPr>
            <p:ph type="dt" sz="half" idx="10"/>
          </p:nvPr>
        </p:nvSpPr>
        <p:spPr/>
        <p:txBody>
          <a:bodyPr/>
          <a:lstStyle/>
          <a:p>
            <a:fld id="{BA96C527-F12E-43FA-AEC8-A1A804CF0877}"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31240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B2BEAF3E-2F12-4FA2-9998-9195B56D6F53}"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3560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0"/>
            <a:ext cx="2228850" cy="5851525"/>
          </a:xfrm>
        </p:spPr>
        <p:txBody>
          <a:bodyPr vert="eaVert"/>
          <a:lstStyle/>
          <a:p>
            <a:r>
              <a:rPr kumimoji="1" lang="ja-JP" altLang="en-US"/>
              <a:t>マスター タイトルの書式設定</a:t>
            </a:r>
          </a:p>
        </p:txBody>
      </p:sp>
      <p:sp>
        <p:nvSpPr>
          <p:cNvPr id="3" name="縦書きテキスト プレースホルダ 2"/>
          <p:cNvSpPr>
            <a:spLocks noGrp="1"/>
          </p:cNvSpPr>
          <p:nvPr>
            <p:ph type="body" orient="vert" idx="1"/>
          </p:nvPr>
        </p:nvSpPr>
        <p:spPr>
          <a:xfrm>
            <a:off x="495300" y="274640"/>
            <a:ext cx="65214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75D6C50E-E606-451D-85FB-73C9659758B3}"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68048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95300" y="6356372"/>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1076A5-E20A-4980-83E2-B6AC2B449809}"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5" name="フッター プレースホルダ 4"/>
          <p:cNvSpPr>
            <a:spLocks noGrp="1"/>
          </p:cNvSpPr>
          <p:nvPr>
            <p:ph type="ftr" sz="quarter" idx="3"/>
          </p:nvPr>
        </p:nvSpPr>
        <p:spPr>
          <a:xfrm>
            <a:off x="3384550" y="6356372"/>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 5"/>
          <p:cNvSpPr>
            <a:spLocks noGrp="1"/>
          </p:cNvSpPr>
          <p:nvPr>
            <p:ph type="sldNum" sz="quarter" idx="4"/>
          </p:nvPr>
        </p:nvSpPr>
        <p:spPr>
          <a:xfrm>
            <a:off x="7099300" y="6356372"/>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2450399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0" y="0"/>
            <a:ext cx="9906000" cy="4149080"/>
          </a:xfrm>
          <a:prstGeom prst="rect">
            <a:avLst/>
          </a:prstGeom>
          <a:gradFill>
            <a:gsLst>
              <a:gs pos="0">
                <a:schemeClr val="bg1"/>
              </a:gs>
              <a:gs pos="100000">
                <a:srgbClr val="0066FF"/>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正方形/長方形 6"/>
          <p:cNvSpPr/>
          <p:nvPr/>
        </p:nvSpPr>
        <p:spPr>
          <a:xfrm>
            <a:off x="0" y="2420888"/>
            <a:ext cx="9905999" cy="1569660"/>
          </a:xfrm>
          <a:prstGeom prst="rect">
            <a:avLst/>
          </a:prstGeom>
        </p:spPr>
        <p:txBody>
          <a:bodyPr wrap="square">
            <a:spAutoFit/>
          </a:bodyPr>
          <a:lstStyle/>
          <a:p>
            <a:pPr algn="ctr"/>
            <a:r>
              <a:rPr lang="ja-JP" altLang="en-US" sz="4800" b="1" dirty="0">
                <a:latin typeface="Meiryo UI" panose="020B0604030504040204" pitchFamily="50" charset="-128"/>
                <a:ea typeface="Meiryo UI" panose="020B0604030504040204" pitchFamily="50" charset="-128"/>
                <a:cs typeface="Meiryo UI" panose="020B0604030504040204" pitchFamily="50" charset="-128"/>
              </a:rPr>
              <a:t>具体的な事故の事例を</a:t>
            </a:r>
            <a:endParaRPr lang="en-US" altLang="ja-JP" sz="48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4800" b="1" dirty="0">
                <a:latin typeface="Meiryo UI" panose="020B0604030504040204" pitchFamily="50" charset="-128"/>
                <a:ea typeface="Meiryo UI" panose="020B0604030504040204" pitchFamily="50" charset="-128"/>
                <a:cs typeface="Meiryo UI" panose="020B0604030504040204" pitchFamily="50" charset="-128"/>
              </a:rPr>
              <a:t>見てみましょう　　　　　　　　　　　　　　　　　　　　　　　　</a:t>
            </a:r>
          </a:p>
        </p:txBody>
      </p:sp>
    </p:spTree>
    <p:extLst>
      <p:ext uri="{BB962C8B-B14F-4D97-AF65-F5344CB8AC3E}">
        <p14:creationId xmlns:p14="http://schemas.microsoft.com/office/powerpoint/2010/main" val="3049103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正方形/長方形 44"/>
          <p:cNvSpPr/>
          <p:nvPr/>
        </p:nvSpPr>
        <p:spPr>
          <a:xfrm>
            <a:off x="0" y="1315"/>
            <a:ext cx="9906000" cy="476250"/>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0000" fontAlgn="auto">
              <a:spcBef>
                <a:spcPts val="0"/>
              </a:spcBef>
              <a:spcAft>
                <a:spcPts val="0"/>
              </a:spcAft>
              <a:defRPr/>
            </a:pPr>
            <a:r>
              <a:rPr lang="ja-JP" altLang="en-US"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乗用型トラクターの事故事例</a:t>
            </a:r>
            <a:endParaRPr lang="en-US" altLang="ja-JP"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1059" name="Picture 35" descr="http://www.naro.affrc.go.jp/org/brain/anzenweb/jirei/large/jirei0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24608" y="1628800"/>
            <a:ext cx="6768752" cy="5076563"/>
          </a:xfrm>
          <a:prstGeom prst="rect">
            <a:avLst/>
          </a:prstGeom>
          <a:noFill/>
          <a:extLst>
            <a:ext uri="{909E8E84-426E-40DD-AFC4-6F175D3DCCD1}">
              <a14:hiddenFill xmlns:a14="http://schemas.microsoft.com/office/drawing/2010/main">
                <a:solidFill>
                  <a:srgbClr val="FFFFFF"/>
                </a:solidFill>
              </a14:hiddenFill>
            </a:ext>
          </a:extLst>
        </p:spPr>
      </p:pic>
      <p:sp>
        <p:nvSpPr>
          <p:cNvPr id="31" name="角丸四角形 30"/>
          <p:cNvSpPr/>
          <p:nvPr/>
        </p:nvSpPr>
        <p:spPr>
          <a:xfrm>
            <a:off x="64232" y="549573"/>
            <a:ext cx="9777536" cy="93521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代かき作業のあと、水田から道路へ出る時、前輪が持ち上がった。</a:t>
            </a:r>
            <a:endPar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あわててブレーキを踏んだところ、乗用トラクターが左へ急旋回して横転し、投げ出されて足を骨折した。</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531865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0" y="1315"/>
            <a:ext cx="9906000" cy="476250"/>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0000" fontAlgn="auto">
              <a:spcBef>
                <a:spcPts val="0"/>
              </a:spcBef>
              <a:spcAft>
                <a:spcPts val="0"/>
              </a:spcAft>
              <a:defRPr/>
            </a:pPr>
            <a:r>
              <a:rPr lang="ja-JP" altLang="en-US"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乗用型トラクターの事故事例</a:t>
            </a:r>
            <a:endParaRPr lang="en-US" altLang="ja-JP"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050" name="Picture 2" descr="http://www.naro.affrc.go.jp/org/brain/anzenweb/jirei/large/jirei04.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84648" y="1898550"/>
            <a:ext cx="6411044" cy="4808283"/>
          </a:xfrm>
          <a:prstGeom prst="rect">
            <a:avLst/>
          </a:prstGeom>
          <a:noFill/>
          <a:extLst>
            <a:ext uri="{909E8E84-426E-40DD-AFC4-6F175D3DCCD1}">
              <a14:hiddenFill xmlns:a14="http://schemas.microsoft.com/office/drawing/2010/main">
                <a:solidFill>
                  <a:srgbClr val="FFFFFF"/>
                </a:solidFill>
              </a14:hiddenFill>
            </a:ext>
          </a:extLst>
        </p:spPr>
      </p:pic>
      <p:sp>
        <p:nvSpPr>
          <p:cNvPr id="14" name="角丸四角形 13"/>
          <p:cNvSpPr/>
          <p:nvPr/>
        </p:nvSpPr>
        <p:spPr>
          <a:xfrm>
            <a:off x="64232" y="549573"/>
            <a:ext cx="9777536" cy="127696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小型トラクターで午前５時ころから耕</a:t>
            </a:r>
            <a:r>
              <a:rPr lang="ja-JP" altLang="en-US"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うん</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作業を行っていた。１時間ほどたって、周りで草取りを行っていた人が、突然作業音が聞こえなくなったので探したところ、傾斜４５度、法面長３．５ｍの坂を転落したトラクターに腹から下をはさまれた被害者を発見した。 救助するのに時間がかかったこともあって、病院で死亡した。</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642096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0" y="1315"/>
            <a:ext cx="9906000" cy="476250"/>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0000" fontAlgn="auto">
              <a:spcBef>
                <a:spcPts val="0"/>
              </a:spcBef>
              <a:spcAft>
                <a:spcPts val="0"/>
              </a:spcAft>
              <a:defRPr/>
            </a:pPr>
            <a:r>
              <a:rPr lang="ja-JP" altLang="en-US"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自脱型コンバインの事故事例</a:t>
            </a:r>
            <a:endParaRPr lang="en-US" altLang="ja-JP"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角丸四角形 13"/>
          <p:cNvSpPr/>
          <p:nvPr/>
        </p:nvSpPr>
        <p:spPr>
          <a:xfrm>
            <a:off x="64232" y="549574"/>
            <a:ext cx="9777536" cy="151127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４条刈のコンバインで手こぎ作業を行っており、１時間ほどして、フィードチェーンのガイド棒に腕抜きがつきささり、稲束に手を押されて右手首から２０</a:t>
            </a:r>
            <a:r>
              <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cm</a:t>
            </a:r>
            <a:r>
              <a:rPr lang="ja-JP" altLang="en-US"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ほど</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上をフィードチェーンに挟まれて後方へ運ばれた。カッター部へ引き継ぐところで手を抜いたが、手がカッター部まで行ったら手を切断するところであった。</a:t>
            </a:r>
            <a:endPar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８０日の入院後、１年半の通院と３年間のリハビリで、当初は急須も持てなかったのがほぼ生活に支障がない程度まで回復した。</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3" name="図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56656" y="2148066"/>
            <a:ext cx="6120680" cy="4590510"/>
          </a:xfrm>
          <a:prstGeom prst="rect">
            <a:avLst/>
          </a:prstGeom>
        </p:spPr>
      </p:pic>
    </p:spTree>
    <p:extLst>
      <p:ext uri="{BB962C8B-B14F-4D97-AF65-F5344CB8AC3E}">
        <p14:creationId xmlns:p14="http://schemas.microsoft.com/office/powerpoint/2010/main" val="2677910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naro.affrc.go.jp/org/brain/anzenweb/jirei/large/jirei1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38300" y="1853974"/>
            <a:ext cx="6629400" cy="4972050"/>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p:cNvSpPr/>
          <p:nvPr/>
        </p:nvSpPr>
        <p:spPr>
          <a:xfrm>
            <a:off x="0" y="1315"/>
            <a:ext cx="9906000" cy="476250"/>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0000" fontAlgn="auto">
              <a:spcBef>
                <a:spcPts val="0"/>
              </a:spcBef>
              <a:spcAft>
                <a:spcPts val="0"/>
              </a:spcAft>
              <a:defRPr/>
            </a:pPr>
            <a:r>
              <a:rPr lang="ja-JP" altLang="en-US"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歩行型トラクターの事故事例</a:t>
            </a:r>
            <a:endParaRPr lang="en-US" altLang="ja-JP"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角丸四角形 13"/>
          <p:cNvSpPr/>
          <p:nvPr/>
        </p:nvSpPr>
        <p:spPr>
          <a:xfrm>
            <a:off x="64232" y="549574"/>
            <a:ext cx="9777536" cy="122436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カボチャ畑を歩行用トラクターで耕耘中、バックして位置を直そうとした時、後方確認を怠り、カボチャのつるにひっかかり転倒した。機械が自分の体に乗り上げてきて、ロータリーの刃が両足のすねにささり自分の顔に迫ってきたので必死で刃を握ったらエンジンが止まった。</a:t>
            </a:r>
            <a:endPar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事故から１時間後に手術を受け、２ヶ月の入院で、現在は障害もなく完治した。</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479160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0" y="1315"/>
            <a:ext cx="9906000" cy="476250"/>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0000" fontAlgn="auto">
              <a:spcBef>
                <a:spcPts val="0"/>
              </a:spcBef>
              <a:spcAft>
                <a:spcPts val="0"/>
              </a:spcAft>
              <a:defRPr/>
            </a:pPr>
            <a:r>
              <a:rPr lang="ja-JP" altLang="en-US"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草刈機の事故事例</a:t>
            </a:r>
            <a:endParaRPr lang="en-US" altLang="ja-JP"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角丸四角形 13"/>
          <p:cNvSpPr/>
          <p:nvPr/>
        </p:nvSpPr>
        <p:spPr>
          <a:xfrm>
            <a:off x="64232" y="549574"/>
            <a:ext cx="9777536" cy="122436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水田の畦（傾斜６０度、斜面長さ１．６ｍ）の草刈りをするため、背負型の刈払機（のこ刃）で草刈り作業を行った。 １時間ほどして終わりに近づいた頃、刃が水田面に接触しキックバックして右足の薬指と小指の第２関節から切断した。</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4098" name="Picture 2" descr="http://www.naro.affrc.go.jp/org/brain/anzenweb/jirei/large/jirei1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71427" y="1845945"/>
            <a:ext cx="6621933" cy="4964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5359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0" y="1315"/>
            <a:ext cx="9906000" cy="476250"/>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0000" fontAlgn="auto">
              <a:spcBef>
                <a:spcPts val="0"/>
              </a:spcBef>
              <a:spcAft>
                <a:spcPts val="0"/>
              </a:spcAft>
              <a:defRPr/>
            </a:pPr>
            <a:r>
              <a:rPr lang="ja-JP" altLang="en-US"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草刈機の事故事例</a:t>
            </a:r>
            <a:endParaRPr lang="en-US" altLang="ja-JP"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角丸四角形 13"/>
          <p:cNvSpPr/>
          <p:nvPr/>
        </p:nvSpPr>
        <p:spPr>
          <a:xfrm>
            <a:off x="64232" y="549574"/>
            <a:ext cx="9777536" cy="122436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水田畦畔の上を刈払機で草刈り作業中に、右手にチップソーのチップがささり、血が出た。</a:t>
            </a:r>
          </a:p>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傷は軽いと判断し、翌日の朝に医者へ行って、刺さったチップを取り出してもらったが、３４日間の通院となった。</a:t>
            </a:r>
          </a:p>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顔の防護、長靴、腰からのビニールの前掛けはしていたが、手袋はしていなかった。 </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5122" name="Picture 2" descr="http://www.naro.affrc.go.jp/org/brain/anzenweb/jirei/large/jirei1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84648" y="1844824"/>
            <a:ext cx="6424635" cy="4816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1690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0" y="1315"/>
            <a:ext cx="9906000" cy="476250"/>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0000" fontAlgn="auto">
              <a:spcBef>
                <a:spcPts val="0"/>
              </a:spcBef>
              <a:spcAft>
                <a:spcPts val="0"/>
              </a:spcAft>
              <a:defRPr/>
            </a:pPr>
            <a:r>
              <a:rPr lang="ja-JP" altLang="en-US"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熱中症の事故事例</a:t>
            </a:r>
            <a:endParaRPr lang="en-US" altLang="ja-JP"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角丸四角形 4"/>
          <p:cNvSpPr/>
          <p:nvPr/>
        </p:nvSpPr>
        <p:spPr>
          <a:xfrm>
            <a:off x="46894" y="2308013"/>
            <a:ext cx="9802649" cy="1464170"/>
          </a:xfrm>
          <a:prstGeom prst="roundRect">
            <a:avLst>
              <a:gd name="adj" fmla="val 1031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▶▶ケース２　ビニールハウス内での作業中、熱中症で死亡（</a:t>
            </a:r>
            <a:r>
              <a:rPr lang="en-US"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80</a:t>
            </a:r>
            <a:r>
              <a:rPr lang="ja-JP" altLang="en-US"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代、</a:t>
            </a:r>
            <a:r>
              <a:rPr lang="en-US"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90</a:t>
            </a:r>
            <a:r>
              <a:rPr lang="ja-JP" altLang="en-US"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代女性）</a:t>
            </a:r>
            <a:endParaRPr lang="en-US"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４月</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某日、</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ビニールハウス内で倒れている</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のが見つかり、搬送先の病院に搬送されるも</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死亡</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が確認。当日の最高気温は</a:t>
            </a:r>
            <a:r>
              <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30.1</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度を記録。</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８月</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某日にも、</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同様の死亡事例が発生</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女性農業者に多い死因のひとつ</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農作業中の熱中症</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があげられる。</a:t>
            </a:r>
          </a:p>
        </p:txBody>
      </p:sp>
      <p:sp>
        <p:nvSpPr>
          <p:cNvPr id="6" name="角丸四角形 5"/>
          <p:cNvSpPr/>
          <p:nvPr/>
        </p:nvSpPr>
        <p:spPr>
          <a:xfrm>
            <a:off x="30511" y="580713"/>
            <a:ext cx="9819033" cy="1624152"/>
          </a:xfrm>
          <a:prstGeom prst="roundRect">
            <a:avLst>
              <a:gd name="adj" fmla="val 1031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▶▶ケース１　畑での除草作業中、熱中症で死亡（</a:t>
            </a:r>
            <a:r>
              <a:rPr lang="en-US"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50</a:t>
            </a:r>
            <a:r>
              <a:rPr lang="ja-JP" altLang="en-US"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代男性）</a:t>
            </a:r>
            <a:endParaRPr lang="en-US"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８月某日</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夕方、動力噴霧器で畑の除草作業中に熱中症</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により倒れ、</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翌朝、畑内でうつぶせに倒れた状態で死亡</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十分、体力がある年代</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50</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代）であり、</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日頃から農業に従事されている方（暑さに慣れている方）</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であっても、</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熱中症で亡くなる</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ことがある。</a:t>
            </a:r>
          </a:p>
        </p:txBody>
      </p:sp>
      <p:pic>
        <p:nvPicPr>
          <p:cNvPr id="7"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17096" y="3999509"/>
            <a:ext cx="3193577" cy="2801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64568" y="3821507"/>
            <a:ext cx="3310341" cy="3036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8130319"/>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14377</TotalTime>
  <Words>654</Words>
  <PresentationFormat>A4 210 x 297 mm</PresentationFormat>
  <Paragraphs>34</Paragraphs>
  <Slides>8</Slides>
  <Notes>8</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8</vt:i4>
      </vt:variant>
    </vt:vector>
  </HeadingPairs>
  <TitlesOfParts>
    <vt:vector size="12" baseType="lpstr">
      <vt:lpstr>Meiryo UI</vt:lpstr>
      <vt:lpstr>Arial</vt:lpstr>
      <vt:lpstr>Calibri</vt:lpstr>
      <vt:lpstr>1_Blank</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2019-03-29T07:36:23Z</cp:lastPrinted>
  <dcterms:created xsi:type="dcterms:W3CDTF">2016-07-07T00:25:42Z</dcterms:created>
  <dcterms:modified xsi:type="dcterms:W3CDTF">2021-03-10T06:10:20Z</dcterms:modified>
</cp:coreProperties>
</file>