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2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1"/>
            <a:ext cx="642938" cy="90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33" dirty="0" smtClean="0"/>
              <a:t>機密性○情報</a:t>
            </a:r>
            <a:endParaRPr kumimoji="1" lang="ja-JP" altLang="en-US" sz="1733" dirty="0"/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6432421" y="9919"/>
            <a:ext cx="454154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33" dirty="0" smtClean="0"/>
              <a:t>○○限り</a:t>
            </a:r>
            <a:endParaRPr kumimoji="1" lang="ja-JP" altLang="en-US" sz="1733" dirty="0"/>
          </a:p>
        </p:txBody>
      </p:sp>
    </p:spTree>
    <p:extLst>
      <p:ext uri="{BB962C8B-B14F-4D97-AF65-F5344CB8AC3E}">
        <p14:creationId xmlns:p14="http://schemas.microsoft.com/office/powerpoint/2010/main" val="3182270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64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7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68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99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19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83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60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08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66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66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DB68-4CF3-4EFC-BE39-68897B1D3B23}" type="datetimeFigureOut">
              <a:rPr kumimoji="1" lang="ja-JP" altLang="en-US" smtClean="0"/>
              <a:t>2019/3/29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65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52400" y="1192526"/>
            <a:ext cx="6520774" cy="853513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  <a:prstDash val="soli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96300" y="1267238"/>
            <a:ext cx="27121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氏名　　　　　　　　　　　　　　</a:t>
            </a:r>
            <a:endParaRPr kumimoji="1" lang="ja-JP" altLang="en-US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143925" y="1575015"/>
            <a:ext cx="35292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470710" y="1747115"/>
            <a:ext cx="27121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アンケート１</a:t>
            </a:r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　　　　　　　　　　　　　</a:t>
            </a:r>
            <a:endParaRPr kumimoji="1" lang="ja-JP" altLang="en-US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1310" y="2054892"/>
            <a:ext cx="652077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実習等の農作業中に危険を感じた時はありますか。それはどんな場面でしたか。</a:t>
            </a:r>
            <a:endParaRPr lang="en-US" altLang="ja-JP" sz="14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r>
              <a:rPr kumimoji="1"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（ご両親、親戚、地域の方々の話でも構いません）</a:t>
            </a:r>
            <a:endParaRPr lang="en-US" altLang="ja-JP" sz="12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10" name="二等辺三角形 9"/>
          <p:cNvSpPr/>
          <p:nvPr/>
        </p:nvSpPr>
        <p:spPr>
          <a:xfrm rot="5400000">
            <a:off x="299976" y="1864737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/>
          <p:cNvSpPr/>
          <p:nvPr/>
        </p:nvSpPr>
        <p:spPr>
          <a:xfrm rot="5400000">
            <a:off x="431196" y="1864737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2875" y="349144"/>
            <a:ext cx="57531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>
                <a:solidFill>
                  <a:schemeClr val="bg1"/>
                </a:solidFill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安全な農作業について考えてみましょう</a:t>
            </a:r>
            <a:endParaRPr kumimoji="1" lang="ja-JP" altLang="en-US" sz="2400" b="1" dirty="0">
              <a:solidFill>
                <a:schemeClr val="bg1"/>
              </a:solidFill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70710" y="3699231"/>
            <a:ext cx="27121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アンケート２</a:t>
            </a:r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　　　　　　　　　　　　　</a:t>
            </a:r>
            <a:endParaRPr kumimoji="1" lang="ja-JP" altLang="en-US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91310" y="4007008"/>
            <a:ext cx="652077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アンケート１で書いた危険な体験はどのようにすれば防げたでしょうか。</a:t>
            </a:r>
            <a:endParaRPr lang="en-US" altLang="ja-JP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r>
              <a:rPr kumimoji="1" lang="ja-JP" altLang="en-US" sz="12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（できたら「機械」「環境」「作業管理」「人的要因」にわけて考えてみましょう）</a:t>
            </a:r>
            <a:endParaRPr kumimoji="1" lang="en-US" altLang="ja-JP" sz="12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6" name="二等辺三角形 25"/>
          <p:cNvSpPr/>
          <p:nvPr/>
        </p:nvSpPr>
        <p:spPr>
          <a:xfrm rot="5400000">
            <a:off x="299976" y="3816853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/>
          <p:cNvSpPr/>
          <p:nvPr/>
        </p:nvSpPr>
        <p:spPr>
          <a:xfrm rot="5400000">
            <a:off x="431196" y="3816853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70710" y="5785859"/>
            <a:ext cx="27121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アンケート３</a:t>
            </a:r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　　　　　　　　　　　　　</a:t>
            </a:r>
            <a:endParaRPr kumimoji="1" lang="ja-JP" altLang="en-US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91310" y="6093636"/>
            <a:ext cx="6520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あなたのワンチェック・ワンアクションを考えてみましょう</a:t>
            </a:r>
            <a:endParaRPr kumimoji="1" lang="en-US" altLang="ja-JP" sz="14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30" name="二等辺三角形 29"/>
          <p:cNvSpPr/>
          <p:nvPr/>
        </p:nvSpPr>
        <p:spPr>
          <a:xfrm rot="5400000">
            <a:off x="299976" y="5903481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二等辺三角形 30"/>
          <p:cNvSpPr/>
          <p:nvPr/>
        </p:nvSpPr>
        <p:spPr>
          <a:xfrm rot="5400000">
            <a:off x="431196" y="5903481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70710" y="7571121"/>
            <a:ext cx="27121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アンケート４</a:t>
            </a:r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　　　　　　　　　　　　　</a:t>
            </a:r>
            <a:endParaRPr kumimoji="1" lang="ja-JP" altLang="en-US" sz="14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91310" y="7878898"/>
            <a:ext cx="652077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今日の授業の感想を教えてください。</a:t>
            </a:r>
            <a:endParaRPr kumimoji="1" lang="en-US" altLang="ja-JP" sz="14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r>
              <a:rPr kumimoji="1" lang="ja-JP" altLang="en-US" sz="14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（良かった点、悪かった点、もっと聞きたかったこと等）</a:t>
            </a:r>
            <a:endParaRPr kumimoji="1" lang="en-US" altLang="ja-JP" sz="14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34" name="二等辺三角形 33"/>
          <p:cNvSpPr/>
          <p:nvPr/>
        </p:nvSpPr>
        <p:spPr>
          <a:xfrm rot="5400000">
            <a:off x="299976" y="7688743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二等辺三角形 34"/>
          <p:cNvSpPr/>
          <p:nvPr/>
        </p:nvSpPr>
        <p:spPr>
          <a:xfrm rot="5400000">
            <a:off x="431196" y="7688743"/>
            <a:ext cx="122396" cy="105514"/>
          </a:xfrm>
          <a:prstGeom prst="triangle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784" y="319388"/>
            <a:ext cx="986206" cy="58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B4CC9FC6-ADA1-4DF5-8D46-A7933BBA8BB9}" vid="{F0B1E447-E586-460F-BED1-AB25B9200A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291</TotalTime>
  <Words>115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HGｺﾞｼｯｸM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2019-03-29T07:39:02Z</cp:lastPrinted>
  <dcterms:created xsi:type="dcterms:W3CDTF">2017-09-04T10:16:10Z</dcterms:created>
  <dcterms:modified xsi:type="dcterms:W3CDTF">2019-03-29T07:39:05Z</dcterms:modified>
</cp:coreProperties>
</file>