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2" r:id="rId1"/>
  </p:sldMasterIdLst>
  <p:sldIdLst>
    <p:sldId id="256" r:id="rId2"/>
  </p:sldIdLst>
  <p:sldSz cx="6858000" cy="9144000" type="screen4x3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7B4C7D9-F825-462D-9655-34D5A27ED708}" v="3" dt="2026-02-18T01:25:05.500"/>
    <p1510:client id="{36298144-34E4-4B59-A016-058354EE2096}" v="4" dt="2026-02-17T07:48:00.61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8" d="100"/>
          <a:sy n="78" d="100"/>
        </p:scale>
        <p:origin x="303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866B6-56D8-4B0F-BFE3-9395B94235D2}" type="datetimeFigureOut">
              <a:rPr kumimoji="1" lang="ja-JP" altLang="en-US" smtClean="0"/>
              <a:t>2026/2/18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AC8B7-3593-45F1-A2A2-E545D1C658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54972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866B6-56D8-4B0F-BFE3-9395B94235D2}" type="datetimeFigureOut">
              <a:rPr kumimoji="1" lang="ja-JP" altLang="en-US" smtClean="0"/>
              <a:t>2026/2/18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AC8B7-3593-45F1-A2A2-E545D1C658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8551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866B6-56D8-4B0F-BFE3-9395B94235D2}" type="datetimeFigureOut">
              <a:rPr kumimoji="1" lang="ja-JP" altLang="en-US" smtClean="0"/>
              <a:t>2026/2/18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AC8B7-3593-45F1-A2A2-E545D1C658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95045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866B6-56D8-4B0F-BFE3-9395B94235D2}" type="datetimeFigureOut">
              <a:rPr kumimoji="1" lang="ja-JP" altLang="en-US" smtClean="0"/>
              <a:t>2026/2/18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AC8B7-3593-45F1-A2A2-E545D1C658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82680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866B6-56D8-4B0F-BFE3-9395B94235D2}" type="datetimeFigureOut">
              <a:rPr kumimoji="1" lang="ja-JP" altLang="en-US" smtClean="0"/>
              <a:t>2026/2/18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AC8B7-3593-45F1-A2A2-E545D1C658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1432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866B6-56D8-4B0F-BFE3-9395B94235D2}" type="datetimeFigureOut">
              <a:rPr kumimoji="1" lang="ja-JP" altLang="en-US" smtClean="0"/>
              <a:t>2026/2/18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AC8B7-3593-45F1-A2A2-E545D1C658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3299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866B6-56D8-4B0F-BFE3-9395B94235D2}" type="datetimeFigureOut">
              <a:rPr kumimoji="1" lang="ja-JP" altLang="en-US" smtClean="0"/>
              <a:t>2026/2/18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AC8B7-3593-45F1-A2A2-E545D1C658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1297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866B6-56D8-4B0F-BFE3-9395B94235D2}" type="datetimeFigureOut">
              <a:rPr kumimoji="1" lang="ja-JP" altLang="en-US" smtClean="0"/>
              <a:t>2026/2/18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AC8B7-3593-45F1-A2A2-E545D1C658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9151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866B6-56D8-4B0F-BFE3-9395B94235D2}" type="datetimeFigureOut">
              <a:rPr kumimoji="1" lang="ja-JP" altLang="en-US" smtClean="0"/>
              <a:t>2026/2/18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AC8B7-3593-45F1-A2A2-E545D1C658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6199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866B6-56D8-4B0F-BFE3-9395B94235D2}" type="datetimeFigureOut">
              <a:rPr kumimoji="1" lang="ja-JP" altLang="en-US" smtClean="0"/>
              <a:t>2026/2/18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AC8B7-3593-45F1-A2A2-E545D1C658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80393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866B6-56D8-4B0F-BFE3-9395B94235D2}" type="datetimeFigureOut">
              <a:rPr kumimoji="1" lang="ja-JP" altLang="en-US" smtClean="0"/>
              <a:t>2026/2/18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AC8B7-3593-45F1-A2A2-E545D1C658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399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A866B6-56D8-4B0F-BFE3-9395B94235D2}" type="datetimeFigureOut">
              <a:rPr kumimoji="1" lang="ja-JP" altLang="en-US" smtClean="0"/>
              <a:t>2026/2/18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FAC8B7-3593-45F1-A2A2-E545D1C658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1167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E6ACA87-13E8-4FA7-BAAC-84A667DA3F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4350" y="432774"/>
            <a:ext cx="5829300" cy="617913"/>
          </a:xfrm>
        </p:spPr>
        <p:txBody>
          <a:bodyPr>
            <a:noAutofit/>
          </a:bodyPr>
          <a:lstStyle/>
          <a:p>
            <a:r>
              <a:rPr lang="ja-JP" altLang="en-US" sz="2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市町村名　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5B5335DD-6504-4DE0-BA8E-80FBEAA058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3668" y="4181305"/>
            <a:ext cx="6289820" cy="966217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l"/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有機農業実施計画に対する思いやメッセージ</a:t>
            </a:r>
            <a:r>
              <a: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市町村長からの有機農業の推進に関するメッセージ</a:t>
            </a:r>
            <a:r>
              <a: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等を自由に記載してください。</a:t>
            </a:r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9343DAB2-433A-473B-8629-22BBAF5AE884}"/>
              </a:ext>
            </a:extLst>
          </p:cNvPr>
          <p:cNvSpPr/>
          <p:nvPr/>
        </p:nvSpPr>
        <p:spPr>
          <a:xfrm>
            <a:off x="4445118" y="1275473"/>
            <a:ext cx="1963025" cy="23025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BD5912B8-095B-4C87-A494-44F7501C77B7}"/>
              </a:ext>
            </a:extLst>
          </p:cNvPr>
          <p:cNvSpPr/>
          <p:nvPr/>
        </p:nvSpPr>
        <p:spPr>
          <a:xfrm>
            <a:off x="270595" y="4117481"/>
            <a:ext cx="6362008" cy="435229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5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09C1E7A2-447F-4DA8-A763-328761EB09AA}"/>
              </a:ext>
            </a:extLst>
          </p:cNvPr>
          <p:cNvSpPr/>
          <p:nvPr/>
        </p:nvSpPr>
        <p:spPr>
          <a:xfrm>
            <a:off x="261496" y="1275473"/>
            <a:ext cx="3852795" cy="26576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5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42233CD-6B8D-4C06-B38A-03A72696B1D8}"/>
              </a:ext>
            </a:extLst>
          </p:cNvPr>
          <p:cNvSpPr txBox="1"/>
          <p:nvPr/>
        </p:nvSpPr>
        <p:spPr>
          <a:xfrm>
            <a:off x="294659" y="1301958"/>
            <a:ext cx="38196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写真等（生産ほ場、作物、農業者等地域の有機農業のイメージとなるもの）</a:t>
            </a:r>
          </a:p>
        </p:txBody>
      </p:sp>
      <p:cxnSp>
        <p:nvCxnSpPr>
          <p:cNvPr id="27" name="直線コネクタ 26">
            <a:extLst>
              <a:ext uri="{FF2B5EF4-FFF2-40B4-BE49-F238E27FC236}">
                <a16:creationId xmlns:a16="http://schemas.microsoft.com/office/drawing/2014/main" id="{F264148D-9F64-4D4C-BCB6-BD715E6535C0}"/>
              </a:ext>
            </a:extLst>
          </p:cNvPr>
          <p:cNvCxnSpPr/>
          <p:nvPr/>
        </p:nvCxnSpPr>
        <p:spPr>
          <a:xfrm>
            <a:off x="29578" y="1050687"/>
            <a:ext cx="6858000" cy="0"/>
          </a:xfrm>
          <a:prstGeom prst="line">
            <a:avLst/>
          </a:prstGeom>
          <a:ln w="412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8D6F91AC-68DD-4563-B35D-1AF67C1A40BD}"/>
              </a:ext>
            </a:extLst>
          </p:cNvPr>
          <p:cNvSpPr/>
          <p:nvPr/>
        </p:nvSpPr>
        <p:spPr>
          <a:xfrm>
            <a:off x="2285999" y="8440923"/>
            <a:ext cx="4451684" cy="6554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ja-JP" altLang="en-US" sz="20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〇〇年〇月〇日　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2D78D05F-7534-4CF7-9FD7-04B9CB6BD4F9}"/>
              </a:ext>
            </a:extLst>
          </p:cNvPr>
          <p:cNvSpPr txBox="1"/>
          <p:nvPr/>
        </p:nvSpPr>
        <p:spPr>
          <a:xfrm>
            <a:off x="4461534" y="3653717"/>
            <a:ext cx="19630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ja-JP" altLang="en-US" sz="18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市町村長名</a:t>
            </a:r>
          </a:p>
        </p:txBody>
      </p:sp>
      <p:sp>
        <p:nvSpPr>
          <p:cNvPr id="37" name="フローチャート: 抜出し 36">
            <a:extLst>
              <a:ext uri="{FF2B5EF4-FFF2-40B4-BE49-F238E27FC236}">
                <a16:creationId xmlns:a16="http://schemas.microsoft.com/office/drawing/2014/main" id="{7D72A272-CC3C-40CE-9028-89E3BA144075}"/>
              </a:ext>
            </a:extLst>
          </p:cNvPr>
          <p:cNvSpPr/>
          <p:nvPr/>
        </p:nvSpPr>
        <p:spPr>
          <a:xfrm>
            <a:off x="4993994" y="2075756"/>
            <a:ext cx="898106" cy="1407843"/>
          </a:xfrm>
          <a:prstGeom prst="flowChartExtra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楕円 37">
            <a:extLst>
              <a:ext uri="{FF2B5EF4-FFF2-40B4-BE49-F238E27FC236}">
                <a16:creationId xmlns:a16="http://schemas.microsoft.com/office/drawing/2014/main" id="{11154D36-C9CB-43C7-9A42-8C8B0CC0BE3C}"/>
              </a:ext>
            </a:extLst>
          </p:cNvPr>
          <p:cNvSpPr/>
          <p:nvPr/>
        </p:nvSpPr>
        <p:spPr>
          <a:xfrm>
            <a:off x="4847573" y="1668600"/>
            <a:ext cx="1190949" cy="121934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92D73D6-5C40-D74F-BD3C-4351D6D427A4}"/>
              </a:ext>
            </a:extLst>
          </p:cNvPr>
          <p:cNvSpPr txBox="1"/>
          <p:nvPr/>
        </p:nvSpPr>
        <p:spPr>
          <a:xfrm>
            <a:off x="13161" y="5268"/>
            <a:ext cx="63949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ja-JP" sz="1200" dirty="0">
                <a:effectLst/>
                <a:latin typeface="ＭＳ ゴシック" panose="020B0609070205080204" pitchFamily="49" charset="-128"/>
                <a:ea typeface="ＭＳ ゴシック" panose="020B0609070205080204" pitchFamily="49" charset="-128"/>
                <a:cs typeface="Arial" panose="020B0604020202020204" pitchFamily="34" charset="0"/>
              </a:rPr>
              <a:t>（オーガニックビレッジ宣言書様式）</a:t>
            </a:r>
            <a:endParaRPr lang="en-US" altLang="ja-JP" sz="1200" dirty="0">
              <a:effectLst/>
              <a:latin typeface="ＭＳ ゴシック" panose="020B0609070205080204" pitchFamily="49" charset="-128"/>
              <a:ea typeface="ＭＳ ゴシック" panose="020B0609070205080204" pitchFamily="49" charset="-128"/>
              <a:cs typeface="Arial" panose="020B0604020202020204" pitchFamily="34" charset="0"/>
            </a:endParaRPr>
          </a:p>
          <a:p>
            <a:r>
              <a:rPr lang="en-US" altLang="ja-JP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※</a:t>
            </a:r>
            <a:r>
              <a:rPr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項目の構成、内容に影響のない範囲でのデザインの変更は可能です。</a:t>
            </a:r>
          </a:p>
        </p:txBody>
      </p:sp>
    </p:spTree>
    <p:extLst>
      <p:ext uri="{BB962C8B-B14F-4D97-AF65-F5344CB8AC3E}">
        <p14:creationId xmlns:p14="http://schemas.microsoft.com/office/powerpoint/2010/main" val="8980440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82</Words>
  <Application>Microsoft Office PowerPoint</Application>
  <PresentationFormat>画面に合わせる (4:3)</PresentationFormat>
  <Paragraphs>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ＭＳ ゴシック</vt:lpstr>
      <vt:lpstr>メイリオ</vt:lpstr>
      <vt:lpstr>Arial</vt:lpstr>
      <vt:lpstr>Calibri</vt:lpstr>
      <vt:lpstr>Calibri Light</vt:lpstr>
      <vt:lpstr>Office テーマ</vt:lpstr>
      <vt:lpstr>市町村名　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1</cp:revision>
  <dcterms:created xsi:type="dcterms:W3CDTF">2026-02-18T01:25:05Z</dcterms:created>
  <dcterms:modified xsi:type="dcterms:W3CDTF">2026-02-18T01:25:41Z</dcterms:modified>
</cp:coreProperties>
</file>