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sldIdLst>
    <p:sldId id="256" r:id="rId2"/>
  </p:sldIdLst>
  <p:sldSz cx="6858000" cy="9144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0" d="100"/>
          <a:sy n="50" d="100"/>
        </p:scale>
        <p:origin x="20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66B6-56D8-4B0F-BFE3-9395B94235D2}" type="datetimeFigureOut">
              <a:rPr kumimoji="1" lang="ja-JP" altLang="en-US" smtClean="0"/>
              <a:t>2022/11/9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5497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66B6-56D8-4B0F-BFE3-9395B94235D2}" type="datetimeFigureOut">
              <a:rPr kumimoji="1" lang="ja-JP" altLang="en-US" smtClean="0"/>
              <a:t>2022/11/9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8551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66B6-56D8-4B0F-BFE3-9395B94235D2}" type="datetimeFigureOut">
              <a:rPr kumimoji="1" lang="ja-JP" altLang="en-US" smtClean="0"/>
              <a:t>2022/11/9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9504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66B6-56D8-4B0F-BFE3-9395B94235D2}" type="datetimeFigureOut">
              <a:rPr kumimoji="1" lang="ja-JP" altLang="en-US" smtClean="0"/>
              <a:t>2022/11/9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8268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66B6-56D8-4B0F-BFE3-9395B94235D2}" type="datetimeFigureOut">
              <a:rPr kumimoji="1" lang="ja-JP" altLang="en-US" smtClean="0"/>
              <a:t>2022/11/9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1432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66B6-56D8-4B0F-BFE3-9395B94235D2}" type="datetimeFigureOut">
              <a:rPr kumimoji="1" lang="ja-JP" altLang="en-US" smtClean="0"/>
              <a:t>2022/11/9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329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66B6-56D8-4B0F-BFE3-9395B94235D2}" type="datetimeFigureOut">
              <a:rPr kumimoji="1" lang="ja-JP" altLang="en-US" smtClean="0"/>
              <a:t>2022/11/9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1297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66B6-56D8-4B0F-BFE3-9395B94235D2}" type="datetimeFigureOut">
              <a:rPr kumimoji="1" lang="ja-JP" altLang="en-US" smtClean="0"/>
              <a:t>2022/11/9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915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66B6-56D8-4B0F-BFE3-9395B94235D2}" type="datetimeFigureOut">
              <a:rPr kumimoji="1" lang="ja-JP" altLang="en-US" smtClean="0"/>
              <a:t>2022/11/9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199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66B6-56D8-4B0F-BFE3-9395B94235D2}" type="datetimeFigureOut">
              <a:rPr kumimoji="1" lang="ja-JP" altLang="en-US" smtClean="0"/>
              <a:t>2022/11/9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8039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66B6-56D8-4B0F-BFE3-9395B94235D2}" type="datetimeFigureOut">
              <a:rPr kumimoji="1" lang="ja-JP" altLang="en-US" smtClean="0"/>
              <a:t>2022/11/9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399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866B6-56D8-4B0F-BFE3-9395B94235D2}" type="datetimeFigureOut">
              <a:rPr kumimoji="1" lang="ja-JP" altLang="en-US" smtClean="0"/>
              <a:t>2022/11/9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1167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6ACA87-13E8-4FA7-BAAC-84A667DA3F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132150"/>
            <a:ext cx="5829300" cy="617913"/>
          </a:xfrm>
        </p:spPr>
        <p:txBody>
          <a:bodyPr>
            <a:noAutofit/>
          </a:bodyPr>
          <a:lstStyle/>
          <a:p>
            <a:r>
              <a:rPr lang="ja-JP" altLang="en-US" sz="2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（市町村名）　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B5335DD-6504-4DE0-BA8E-80FBEAA058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784" y="4052877"/>
            <a:ext cx="6289820" cy="3036655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/>
            <a:r>
              <a:rPr kumimoji="1"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有機農業実施計画に対する思いのメッセージ</a:t>
            </a:r>
            <a:r>
              <a:rPr kumimoji="1" lang="en-US" altLang="ja-JP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kumimoji="1"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首長のメッセージ</a:t>
            </a:r>
            <a:r>
              <a:rPr kumimoji="1" lang="en-US" altLang="ja-JP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kumimoji="1"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を自由に記載してください。</a:t>
            </a:r>
            <a:endParaRPr kumimoji="1"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l"/>
            <a:endParaRPr kumimoji="1"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l"/>
            <a:endParaRPr kumimoji="1" lang="ja-JP" altLang="en-US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343DAB2-433A-473B-8629-22BBAF5AE884}"/>
              </a:ext>
            </a:extLst>
          </p:cNvPr>
          <p:cNvSpPr/>
          <p:nvPr/>
        </p:nvSpPr>
        <p:spPr>
          <a:xfrm>
            <a:off x="4445118" y="974850"/>
            <a:ext cx="1963025" cy="2016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D5912B8-095B-4C87-A494-44F7501C77B7}"/>
              </a:ext>
            </a:extLst>
          </p:cNvPr>
          <p:cNvSpPr/>
          <p:nvPr/>
        </p:nvSpPr>
        <p:spPr>
          <a:xfrm>
            <a:off x="270595" y="3816856"/>
            <a:ext cx="6362008" cy="44880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9C1E7A2-447F-4DA8-A763-328761EB09AA}"/>
              </a:ext>
            </a:extLst>
          </p:cNvPr>
          <p:cNvSpPr/>
          <p:nvPr/>
        </p:nvSpPr>
        <p:spPr>
          <a:xfrm>
            <a:off x="261496" y="974849"/>
            <a:ext cx="3852795" cy="2567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42233CD-6B8D-4C06-B38A-03A72696B1D8}"/>
              </a:ext>
            </a:extLst>
          </p:cNvPr>
          <p:cNvSpPr txBox="1"/>
          <p:nvPr/>
        </p:nvSpPr>
        <p:spPr>
          <a:xfrm>
            <a:off x="294659" y="1001334"/>
            <a:ext cx="22467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5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写真等</a:t>
            </a:r>
          </a:p>
        </p:txBody>
      </p: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0DFC8321-DB70-409B-BB96-89B0EB7354EF}"/>
              </a:ext>
            </a:extLst>
          </p:cNvPr>
          <p:cNvCxnSpPr>
            <a:cxnSpLocks/>
          </p:cNvCxnSpPr>
          <p:nvPr/>
        </p:nvCxnSpPr>
        <p:spPr>
          <a:xfrm>
            <a:off x="672052" y="5067939"/>
            <a:ext cx="52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7EF7DF05-2038-4514-8C6F-F621C2474708}"/>
              </a:ext>
            </a:extLst>
          </p:cNvPr>
          <p:cNvCxnSpPr>
            <a:cxnSpLocks/>
          </p:cNvCxnSpPr>
          <p:nvPr/>
        </p:nvCxnSpPr>
        <p:spPr>
          <a:xfrm>
            <a:off x="672052" y="5339533"/>
            <a:ext cx="52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D2A85AF6-B81C-4C6E-9DB7-6DA29B76835E}"/>
              </a:ext>
            </a:extLst>
          </p:cNvPr>
          <p:cNvCxnSpPr>
            <a:cxnSpLocks/>
          </p:cNvCxnSpPr>
          <p:nvPr/>
        </p:nvCxnSpPr>
        <p:spPr>
          <a:xfrm>
            <a:off x="672052" y="5597494"/>
            <a:ext cx="52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C8EECFED-B94C-46C6-8DD0-A93929AC061C}"/>
              </a:ext>
            </a:extLst>
          </p:cNvPr>
          <p:cNvCxnSpPr>
            <a:cxnSpLocks/>
          </p:cNvCxnSpPr>
          <p:nvPr/>
        </p:nvCxnSpPr>
        <p:spPr>
          <a:xfrm>
            <a:off x="672052" y="5857422"/>
            <a:ext cx="52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7A77F9FE-3317-4DAF-9172-52AD700E7665}"/>
              </a:ext>
            </a:extLst>
          </p:cNvPr>
          <p:cNvCxnSpPr>
            <a:cxnSpLocks/>
          </p:cNvCxnSpPr>
          <p:nvPr/>
        </p:nvCxnSpPr>
        <p:spPr>
          <a:xfrm>
            <a:off x="672052" y="6140550"/>
            <a:ext cx="52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F264148D-9F64-4D4C-BCB6-BD715E6535C0}"/>
              </a:ext>
            </a:extLst>
          </p:cNvPr>
          <p:cNvCxnSpPr/>
          <p:nvPr/>
        </p:nvCxnSpPr>
        <p:spPr>
          <a:xfrm>
            <a:off x="29578" y="750063"/>
            <a:ext cx="6858000" cy="0"/>
          </a:xfrm>
          <a:prstGeom prst="line">
            <a:avLst/>
          </a:prstGeom>
          <a:ln w="412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2D4BD11D-DDD2-4BC8-B6AB-E855A8FCC4B0}"/>
              </a:ext>
            </a:extLst>
          </p:cNvPr>
          <p:cNvCxnSpPr>
            <a:cxnSpLocks/>
          </p:cNvCxnSpPr>
          <p:nvPr/>
        </p:nvCxnSpPr>
        <p:spPr>
          <a:xfrm>
            <a:off x="666809" y="6437311"/>
            <a:ext cx="52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C06185DA-4910-4085-B018-A76C4C763362}"/>
              </a:ext>
            </a:extLst>
          </p:cNvPr>
          <p:cNvCxnSpPr>
            <a:cxnSpLocks/>
          </p:cNvCxnSpPr>
          <p:nvPr/>
        </p:nvCxnSpPr>
        <p:spPr>
          <a:xfrm>
            <a:off x="666809" y="6752947"/>
            <a:ext cx="52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9DC2730D-D0B8-4F77-AC60-992369008DA3}"/>
              </a:ext>
            </a:extLst>
          </p:cNvPr>
          <p:cNvCxnSpPr>
            <a:cxnSpLocks/>
          </p:cNvCxnSpPr>
          <p:nvPr/>
        </p:nvCxnSpPr>
        <p:spPr>
          <a:xfrm>
            <a:off x="672052" y="7046432"/>
            <a:ext cx="52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87AA90AB-CB3C-44BD-8F72-D611DCD99156}"/>
              </a:ext>
            </a:extLst>
          </p:cNvPr>
          <p:cNvCxnSpPr>
            <a:cxnSpLocks/>
          </p:cNvCxnSpPr>
          <p:nvPr/>
        </p:nvCxnSpPr>
        <p:spPr>
          <a:xfrm>
            <a:off x="672052" y="7318318"/>
            <a:ext cx="52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8ABAE948-8198-4F7C-B0C6-65FBD214CAC0}"/>
              </a:ext>
            </a:extLst>
          </p:cNvPr>
          <p:cNvCxnSpPr>
            <a:cxnSpLocks/>
          </p:cNvCxnSpPr>
          <p:nvPr/>
        </p:nvCxnSpPr>
        <p:spPr>
          <a:xfrm>
            <a:off x="672052" y="7614916"/>
            <a:ext cx="52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8ED4ADA7-D91C-467A-BD05-5EC3B4C6B06F}"/>
              </a:ext>
            </a:extLst>
          </p:cNvPr>
          <p:cNvCxnSpPr>
            <a:cxnSpLocks/>
          </p:cNvCxnSpPr>
          <p:nvPr/>
        </p:nvCxnSpPr>
        <p:spPr>
          <a:xfrm>
            <a:off x="672052" y="7916919"/>
            <a:ext cx="52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8D6F91AC-68DD-4563-B35D-1AF67C1A40BD}"/>
              </a:ext>
            </a:extLst>
          </p:cNvPr>
          <p:cNvSpPr/>
          <p:nvPr/>
        </p:nvSpPr>
        <p:spPr>
          <a:xfrm>
            <a:off x="2285999" y="8440923"/>
            <a:ext cx="4451684" cy="6554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ja-JP" altLang="en-US" sz="2000">
                <a:solidFill>
                  <a:schemeClr val="tx1"/>
                </a:solidFill>
              </a:rPr>
              <a:t>令和〇年</a:t>
            </a:r>
            <a:r>
              <a:rPr kumimoji="1" lang="ja-JP" altLang="en-US" sz="2000" dirty="0">
                <a:solidFill>
                  <a:schemeClr val="tx1"/>
                </a:solidFill>
              </a:rPr>
              <a:t>〇月〇日　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D78D05F-7534-4CF7-9FD7-04B9CB6BD4F9}"/>
              </a:ext>
            </a:extLst>
          </p:cNvPr>
          <p:cNvSpPr txBox="1"/>
          <p:nvPr/>
        </p:nvSpPr>
        <p:spPr>
          <a:xfrm>
            <a:off x="4380624" y="3109263"/>
            <a:ext cx="19630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（市町村長名）</a:t>
            </a:r>
          </a:p>
        </p:txBody>
      </p:sp>
      <p:sp>
        <p:nvSpPr>
          <p:cNvPr id="37" name="フローチャート: 抜出し 36">
            <a:extLst>
              <a:ext uri="{FF2B5EF4-FFF2-40B4-BE49-F238E27FC236}">
                <a16:creationId xmlns:a16="http://schemas.microsoft.com/office/drawing/2014/main" id="{7D72A272-CC3C-40CE-9028-89E3BA144075}"/>
              </a:ext>
            </a:extLst>
          </p:cNvPr>
          <p:cNvSpPr/>
          <p:nvPr/>
        </p:nvSpPr>
        <p:spPr>
          <a:xfrm>
            <a:off x="5034449" y="1485307"/>
            <a:ext cx="898106" cy="1407843"/>
          </a:xfrm>
          <a:prstGeom prst="flowChartExtra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38" name="楕円 37">
            <a:extLst>
              <a:ext uri="{FF2B5EF4-FFF2-40B4-BE49-F238E27FC236}">
                <a16:creationId xmlns:a16="http://schemas.microsoft.com/office/drawing/2014/main" id="{11154D36-C9CB-43C7-9A42-8C8B0CC0BE3C}"/>
              </a:ext>
            </a:extLst>
          </p:cNvPr>
          <p:cNvSpPr/>
          <p:nvPr/>
        </p:nvSpPr>
        <p:spPr>
          <a:xfrm>
            <a:off x="5057537" y="1218119"/>
            <a:ext cx="898106" cy="92237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D814A69-E3B5-442E-B8FF-7C88163322DD}"/>
              </a:ext>
            </a:extLst>
          </p:cNvPr>
          <p:cNvSpPr txBox="1"/>
          <p:nvPr/>
        </p:nvSpPr>
        <p:spPr>
          <a:xfrm>
            <a:off x="342784" y="1485307"/>
            <a:ext cx="37715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（生産ほ場、作物、農業者等</a:t>
            </a:r>
            <a:endParaRPr kumimoji="1" lang="en-US" altLang="ja-JP" dirty="0"/>
          </a:p>
          <a:p>
            <a:r>
              <a:rPr kumimoji="1" lang="ja-JP" altLang="en-US" dirty="0"/>
              <a:t>　地域の有機農業のイメージとなるもの）</a:t>
            </a:r>
          </a:p>
        </p:txBody>
      </p:sp>
    </p:spTree>
    <p:extLst>
      <p:ext uri="{BB962C8B-B14F-4D97-AF65-F5344CB8AC3E}">
        <p14:creationId xmlns:p14="http://schemas.microsoft.com/office/powerpoint/2010/main" val="898044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54</Words>
  <Application>Microsoft Office PowerPoint</Application>
  <PresentationFormat>画面に合わせる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ゴシック</vt:lpstr>
      <vt:lpstr>Arial</vt:lpstr>
      <vt:lpstr>Calibri</vt:lpstr>
      <vt:lpstr>Calibri Light</vt:lpstr>
      <vt:lpstr>Office テーマ</vt:lpstr>
      <vt:lpstr>（市町村名）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2022-11-09T06:53:55Z</dcterms:created>
  <dcterms:modified xsi:type="dcterms:W3CDTF">2022-11-09T06:54:16Z</dcterms:modified>
</cp:coreProperties>
</file>