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2147378880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8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辺 佳人(WATANABE Yoshito)" userId="b713a18a-07e9-4350-95af-6cd947240e58" providerId="ADAL" clId="{8DC623FD-B62A-486D-9A9D-29F2218E2DE4}"/>
    <pc:docChg chg="delSld delMainMaster">
      <pc:chgData name="渡辺 佳人(WATANABE Yoshito)" userId="b713a18a-07e9-4350-95af-6cd947240e58" providerId="ADAL" clId="{8DC623FD-B62A-486D-9A9D-29F2218E2DE4}" dt="2025-01-08T09:25:33.115" v="0" actId="47"/>
      <pc:docMkLst>
        <pc:docMk/>
      </pc:docMkLst>
      <pc:sldChg chg="del">
        <pc:chgData name="渡辺 佳人(WATANABE Yoshito)" userId="b713a18a-07e9-4350-95af-6cd947240e58" providerId="ADAL" clId="{8DC623FD-B62A-486D-9A9D-29F2218E2DE4}" dt="2025-01-08T09:25:33.115" v="0" actId="47"/>
        <pc:sldMkLst>
          <pc:docMk/>
          <pc:sldMk cId="3079596639" sldId="845"/>
        </pc:sldMkLst>
      </pc:sldChg>
      <pc:sldChg chg="del">
        <pc:chgData name="渡辺 佳人(WATANABE Yoshito)" userId="b713a18a-07e9-4350-95af-6cd947240e58" providerId="ADAL" clId="{8DC623FD-B62A-486D-9A9D-29F2218E2DE4}" dt="2025-01-08T09:25:33.115" v="0" actId="47"/>
        <pc:sldMkLst>
          <pc:docMk/>
          <pc:sldMk cId="4084056666" sldId="2147378878"/>
        </pc:sldMkLst>
      </pc:sldChg>
      <pc:sldChg chg="del">
        <pc:chgData name="渡辺 佳人(WATANABE Yoshito)" userId="b713a18a-07e9-4350-95af-6cd947240e58" providerId="ADAL" clId="{8DC623FD-B62A-486D-9A9D-29F2218E2DE4}" dt="2025-01-08T09:25:33.115" v="0" actId="47"/>
        <pc:sldMkLst>
          <pc:docMk/>
          <pc:sldMk cId="1840753614" sldId="2147378879"/>
        </pc:sldMkLst>
      </pc:sldChg>
      <pc:sldChg chg="del">
        <pc:chgData name="渡辺 佳人(WATANABE Yoshito)" userId="b713a18a-07e9-4350-95af-6cd947240e58" providerId="ADAL" clId="{8DC623FD-B62A-486D-9A9D-29F2218E2DE4}" dt="2025-01-08T09:25:33.115" v="0" actId="47"/>
        <pc:sldMkLst>
          <pc:docMk/>
          <pc:sldMk cId="2527553762" sldId="2147378881"/>
        </pc:sldMkLst>
      </pc:sldChg>
      <pc:sldChg chg="del">
        <pc:chgData name="渡辺 佳人(WATANABE Yoshito)" userId="b713a18a-07e9-4350-95af-6cd947240e58" providerId="ADAL" clId="{8DC623FD-B62A-486D-9A9D-29F2218E2DE4}" dt="2025-01-08T09:25:33.115" v="0" actId="47"/>
        <pc:sldMkLst>
          <pc:docMk/>
          <pc:sldMk cId="580855939" sldId="2147378892"/>
        </pc:sldMkLst>
      </pc:sldChg>
      <pc:sldMasterChg chg="del delSldLayout">
        <pc:chgData name="渡辺 佳人(WATANABE Yoshito)" userId="b713a18a-07e9-4350-95af-6cd947240e58" providerId="ADAL" clId="{8DC623FD-B62A-486D-9A9D-29F2218E2DE4}" dt="2025-01-08T09:25:33.115" v="0" actId="47"/>
        <pc:sldMasterMkLst>
          <pc:docMk/>
          <pc:sldMasterMk cId="1825498201" sldId="2147483696"/>
        </pc:sldMasterMkLst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3477972901" sldId="2147483697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598759814" sldId="2147483698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541190786" sldId="2147483699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1258376441" sldId="2147483700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2285806133" sldId="2147483701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2395708929" sldId="2147483702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423060899" sldId="2147483703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1479874582" sldId="2147483704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1937967764" sldId="2147483705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1882905945" sldId="2147483706"/>
          </pc:sldLayoutMkLst>
        </pc:sldLayoutChg>
        <pc:sldLayoutChg chg="del">
          <pc:chgData name="渡辺 佳人(WATANABE Yoshito)" userId="b713a18a-07e9-4350-95af-6cd947240e58" providerId="ADAL" clId="{8DC623FD-B62A-486D-9A9D-29F2218E2DE4}" dt="2025-01-08T09:25:33.115" v="0" actId="47"/>
          <pc:sldLayoutMkLst>
            <pc:docMk/>
            <pc:sldMasterMk cId="1825498201" sldId="2147483696"/>
            <pc:sldLayoutMk cId="1911658253" sldId="214748370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92581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50810"/>
              </p:ext>
            </p:extLst>
          </p:nvPr>
        </p:nvGraphicFramePr>
        <p:xfrm>
          <a:off x="5056583" y="2422673"/>
          <a:ext cx="4809000" cy="2164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2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68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56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4308"/>
              </p:ext>
            </p:extLst>
          </p:nvPr>
        </p:nvGraphicFramePr>
        <p:xfrm>
          <a:off x="5056583" y="981944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9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15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01233"/>
              </p:ext>
            </p:extLst>
          </p:nvPr>
        </p:nvGraphicFramePr>
        <p:xfrm>
          <a:off x="88583" y="4972690"/>
          <a:ext cx="4809000" cy="152193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8390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1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38136"/>
              </p:ext>
            </p:extLst>
          </p:nvPr>
        </p:nvGraphicFramePr>
        <p:xfrm>
          <a:off x="88583" y="2478696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7219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0013"/>
              </p:ext>
            </p:extLst>
          </p:nvPr>
        </p:nvGraphicFramePr>
        <p:xfrm>
          <a:off x="88583" y="4226073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2817"/>
              </p:ext>
            </p:extLst>
          </p:nvPr>
        </p:nvGraphicFramePr>
        <p:xfrm>
          <a:off x="88583" y="972773"/>
          <a:ext cx="4809000" cy="655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015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75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20943"/>
              </p:ext>
            </p:extLst>
          </p:nvPr>
        </p:nvGraphicFramePr>
        <p:xfrm>
          <a:off x="88583" y="1645719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5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13151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29696" y="5729700"/>
            <a:ext cx="48494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9050318" y="189828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818992-0728-343E-789C-2E13CA618028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711D5-CBD9-DD51-E13A-B29E9F745F6B}"/>
              </a:ext>
            </a:extLst>
          </p:cNvPr>
          <p:cNvSpPr txBox="1"/>
          <p:nvPr/>
        </p:nvSpPr>
        <p:spPr>
          <a:xfrm>
            <a:off x="4953000" y="4601272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0A1BB-61E5-1B17-4CD8-8F0AD6826D97}"/>
              </a:ext>
            </a:extLst>
          </p:cNvPr>
          <p:cNvSpPr txBox="1"/>
          <p:nvPr/>
        </p:nvSpPr>
        <p:spPr>
          <a:xfrm>
            <a:off x="7430989" y="5513824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85DCA9-DBA9-C832-BD7B-098188B32C14}"/>
              </a:ext>
            </a:extLst>
          </p:cNvPr>
          <p:cNvSpPr/>
          <p:nvPr/>
        </p:nvSpPr>
        <p:spPr>
          <a:xfrm>
            <a:off x="5033989" y="4649130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81E5D5-A182-C56D-6B26-D105DEA5ECEE}"/>
              </a:ext>
            </a:extLst>
          </p:cNvPr>
          <p:cNvSpPr txBox="1"/>
          <p:nvPr/>
        </p:nvSpPr>
        <p:spPr>
          <a:xfrm>
            <a:off x="0" y="6605203"/>
            <a:ext cx="8670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</a:t>
            </a:r>
            <a:r>
              <a:rPr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9BC445E31649B4FA9E9D73F56531435" ma:contentTypeVersion="14" ma:contentTypeDescription="新しいドキュメントを作成します。" ma:contentTypeScope="" ma:versionID="95427e356ab3d2e330afbc9631672934">
  <xsd:schema xmlns:xsd="http://www.w3.org/2001/XMLSchema" xmlns:xs="http://www.w3.org/2001/XMLSchema" xmlns:p="http://schemas.microsoft.com/office/2006/metadata/properties" xmlns:ns2="d647fec6-85aa-4062-a76f-8fe3caa003bb" xmlns:ns3="85ec59af-1a16-40a0-b163-384e34c79a5c" targetNamespace="http://schemas.microsoft.com/office/2006/metadata/properties" ma:root="true" ma:fieldsID="68d87cddbb0aff8d944990da9db2bce1" ns2:_="" ns3:_="">
    <xsd:import namespace="d647fec6-85aa-4062-a76f-8fe3caa003bb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7fec6-85aa-4062-a76f-8fe3caa003bb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a3d5568-7b16-4de8-ac13-a5d6d117c7a3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_x4f5c__x6210__x65e5__x6642_ xmlns="d647fec6-85aa-4062-a76f-8fe3caa003bb" xsi:nil="true"/>
    <lcf76f155ced4ddcb4097134ff3c332f xmlns="d647fec6-85aa-4062-a76f-8fe3caa003bb">
      <Terms xmlns="http://schemas.microsoft.com/office/infopath/2007/PartnerControls"/>
    </lcf76f155ced4ddcb4097134ff3c332f>
    <MediaLengthInSeconds xmlns="d647fec6-85aa-4062-a76f-8fe3caa003bb" xsi:nil="true"/>
  </documentManagement>
</p:properties>
</file>

<file path=customXml/itemProps1.xml><?xml version="1.0" encoding="utf-8"?>
<ds:datastoreItem xmlns:ds="http://schemas.openxmlformats.org/officeDocument/2006/customXml" ds:itemID="{10A28211-5C75-459C-96EF-5E708A7D40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78B51F-8345-400C-8DAB-B5C31DCB1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47fec6-85aa-4062-a76f-8fe3caa003bb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B7C2A7-38FF-433F-972F-B0D0DCFF91B9}">
  <ds:schemaRefs>
    <ds:schemaRef ds:uri="85ec59af-1a16-40a0-b163-384e34c79a5c"/>
    <ds:schemaRef ds:uri="d647fec6-85aa-4062-a76f-8fe3caa003bb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</TotalTime>
  <Words>639</Words>
  <PresentationFormat>A4 210 x 297 mm</PresentationFormat>
  <Paragraphs>115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2023-12-20T06:50:18Z</cp:lastPrinted>
  <dcterms:created xsi:type="dcterms:W3CDTF">2023-04-07T00:51:12Z</dcterms:created>
  <dcterms:modified xsi:type="dcterms:W3CDTF">2025-01-08T09:25:33Z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0x010100A9BC445E31649B4FA9E9D73F56531435</vt:lpwstr>
  </property>
  <property fmtid="{D5CDD505-2E9C-101B-9397-08002B2CF9AE}" pid="3" name="MediaServiceImageTags">
    <vt:lpwstr/>
  </property>
  <property fmtid="{D5CDD505-2E9C-101B-9397-08002B2CF9AE}" pid="4" name="Order">
    <vt:r8>13624100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