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38101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11137900" y="0"/>
            <a:ext cx="105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○○限り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0A618280-AEE7-40D5-8A2F-BE05F6D48D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3"/>
          <a:stretch/>
        </p:blipFill>
        <p:spPr>
          <a:xfrm>
            <a:off x="3547112" y="2413629"/>
            <a:ext cx="1233977" cy="106249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F1E35FB-3AE1-4EDB-8FB2-C101E946D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874" y="1649960"/>
            <a:ext cx="2128502" cy="203258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A20944-52B7-425C-8A5C-B0694FD753FD}"/>
              </a:ext>
            </a:extLst>
          </p:cNvPr>
          <p:cNvSpPr txBox="1"/>
          <p:nvPr/>
        </p:nvSpPr>
        <p:spPr>
          <a:xfrm>
            <a:off x="3350404" y="3900139"/>
            <a:ext cx="4981439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27510">
              <a:lnSpc>
                <a:spcPts val="2387"/>
              </a:lnSpc>
              <a:defRPr/>
            </a:pPr>
            <a:r>
              <a:rPr lang="ja-JP" altLang="en-US" sz="1910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私達は、農林水産省と一緒に、</a:t>
            </a:r>
            <a:endParaRPr lang="en-US" altLang="ja-JP" sz="1910" b="1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727510">
              <a:lnSpc>
                <a:spcPts val="2387"/>
              </a:lnSpc>
              <a:defRPr/>
            </a:pPr>
            <a:r>
              <a:rPr lang="ja-JP" altLang="en-US" sz="1910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恵方巻きのロス削減に取り組んでいます</a:t>
            </a:r>
            <a:endParaRPr lang="en-US" altLang="ja-JP" sz="1910" b="1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05D11D-3454-47CF-80E3-24D1B909ED6C}"/>
              </a:ext>
            </a:extLst>
          </p:cNvPr>
          <p:cNvSpPr txBox="1"/>
          <p:nvPr/>
        </p:nvSpPr>
        <p:spPr>
          <a:xfrm>
            <a:off x="3403275" y="1274615"/>
            <a:ext cx="4981439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27510">
              <a:lnSpc>
                <a:spcPts val="3978"/>
              </a:lnSpc>
              <a:defRPr/>
            </a:pPr>
            <a:r>
              <a:rPr lang="ja-JP" altLang="en-US" sz="2177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恵方巻きのロスを</a:t>
            </a:r>
            <a:r>
              <a:rPr lang="ja-JP" altLang="en-US" sz="2177" b="1" dirty="0" err="1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なくすの</a:t>
            </a:r>
            <a:r>
              <a:rPr lang="ja-JP" altLang="en-US" sz="2177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ん！</a:t>
            </a:r>
            <a:endParaRPr lang="en-US" altLang="ja-JP" sz="2177" b="1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4675BD-834C-470A-8FD8-F5B7F642242F}"/>
              </a:ext>
            </a:extLst>
          </p:cNvPr>
          <p:cNvSpPr txBox="1"/>
          <p:nvPr/>
        </p:nvSpPr>
        <p:spPr>
          <a:xfrm>
            <a:off x="5664792" y="4982062"/>
            <a:ext cx="760826" cy="631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27510"/>
            <a:r>
              <a:rPr lang="en-US" altLang="ja-JP" sz="3501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×</a:t>
            </a:r>
            <a:endParaRPr lang="ja-JP" altLang="en-US" sz="3501" b="1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97A51AA-C267-40E0-B38A-159C3A90DB81}"/>
              </a:ext>
            </a:extLst>
          </p:cNvPr>
          <p:cNvSpPr/>
          <p:nvPr/>
        </p:nvSpPr>
        <p:spPr>
          <a:xfrm>
            <a:off x="5107856" y="4576907"/>
            <a:ext cx="1640472" cy="445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7510"/>
            <a:r>
              <a:rPr lang="ja-JP" altLang="en-US" sz="1432" dirty="0">
                <a:solidFill>
                  <a:prstClr val="white"/>
                </a:solidFill>
                <a:latin typeface="游ゴシック" panose="020F0502020204030204"/>
                <a:ea typeface="游ゴシック" panose="020B0400000000000000" pitchFamily="50" charset="-128"/>
              </a:rPr>
              <a:t>お店の名前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039EDC-D5B7-49C7-9BE2-A8B996AC1C99}"/>
              </a:ext>
            </a:extLst>
          </p:cNvPr>
          <p:cNvSpPr txBox="1"/>
          <p:nvPr/>
        </p:nvSpPr>
        <p:spPr>
          <a:xfrm>
            <a:off x="4821296" y="3492541"/>
            <a:ext cx="2147729" cy="386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27510"/>
            <a:r>
              <a:rPr lang="ja-JP" altLang="en-US" sz="954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食品ロス削減国民運動ロゴマーク</a:t>
            </a:r>
            <a:endParaRPr lang="en-US" altLang="ja-JP" sz="954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727510"/>
            <a:r>
              <a:rPr lang="ja-JP" altLang="en-US" sz="954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「ろすのん」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2DA8704D-3CE0-4276-A168-F755DD657C6C}"/>
              </a:ext>
            </a:extLst>
          </p:cNvPr>
          <p:cNvSpPr/>
          <p:nvPr/>
        </p:nvSpPr>
        <p:spPr>
          <a:xfrm>
            <a:off x="3066222" y="639428"/>
            <a:ext cx="5619434" cy="5421779"/>
          </a:xfrm>
          <a:prstGeom prst="ellipse">
            <a:avLst/>
          </a:prstGeom>
          <a:noFill/>
          <a:ln w="2349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7510"/>
            <a:endParaRPr lang="ja-JP" altLang="en-US" sz="1432">
              <a:solidFill>
                <a:prstClr val="white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ABBB504B-CD06-4F7C-982D-BD91840E86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3"/>
          <a:stretch/>
        </p:blipFill>
        <p:spPr>
          <a:xfrm>
            <a:off x="6969025" y="2413629"/>
            <a:ext cx="1233977" cy="1062490"/>
          </a:xfrm>
          <a:prstGeom prst="rect">
            <a:avLst/>
          </a:prstGeom>
        </p:spPr>
      </p:pic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2F085B45-CADB-415D-A360-00664E88DE91}"/>
              </a:ext>
            </a:extLst>
          </p:cNvPr>
          <p:cNvSpPr/>
          <p:nvPr/>
        </p:nvSpPr>
        <p:spPr>
          <a:xfrm>
            <a:off x="5094314" y="5409739"/>
            <a:ext cx="1640472" cy="445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14" dirty="0"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農林水産省</a:t>
            </a:r>
          </a:p>
        </p:txBody>
      </p:sp>
    </p:spTree>
    <p:extLst>
      <p:ext uri="{BB962C8B-B14F-4D97-AF65-F5344CB8AC3E}">
        <p14:creationId xmlns:p14="http://schemas.microsoft.com/office/powerpoint/2010/main" val="1344731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41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HGSｺﾞｼｯｸE</vt:lpstr>
      <vt:lpstr>UD デジタル 教科書体 NK-B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2022-12-21T08:36:39Z</dcterms:created>
  <dcterms:modified xsi:type="dcterms:W3CDTF">2022-12-21T08:36:52Z</dcterms:modified>
</cp:coreProperties>
</file>