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60" r:id="rId2"/>
  </p:sldIdLst>
  <p:sldSz cx="10691813" cy="7559675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201"/>
    <a:srgbClr val="59585D"/>
    <a:srgbClr val="AB0B0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93" autoAdjust="0"/>
    <p:restoredTop sz="93953" autoAdjust="0"/>
  </p:normalViewPr>
  <p:slideViewPr>
    <p:cSldViewPr snapToGrid="0">
      <p:cViewPr varScale="1">
        <p:scale>
          <a:sx n="73" d="100"/>
          <a:sy n="73" d="100"/>
        </p:scale>
        <p:origin x="16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93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06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71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34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55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97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61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77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86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08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27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12C1-6E9A-4608-9171-C7D9EDCCB113}" type="datetimeFigureOut">
              <a:rPr kumimoji="1" lang="ja-JP" altLang="en-US" smtClean="0"/>
              <a:t>2020/12/21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85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7965D023-0C8B-4A2E-BC3D-081571BA7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4966" y="175370"/>
            <a:ext cx="7033260" cy="7045782"/>
          </a:xfrm>
          <a:prstGeom prst="ellipse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F1E35FB-3AE1-4EDB-8FB2-C101E946DC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6214" y="2621477"/>
            <a:ext cx="2057401" cy="186609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A20944-52B7-425C-8A5C-B0694FD753FD}"/>
              </a:ext>
            </a:extLst>
          </p:cNvPr>
          <p:cNvSpPr txBox="1"/>
          <p:nvPr/>
        </p:nvSpPr>
        <p:spPr>
          <a:xfrm>
            <a:off x="2507513" y="5189895"/>
            <a:ext cx="5491114" cy="95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01929">
              <a:lnSpc>
                <a:spcPct val="120000"/>
              </a:lnSpc>
              <a:defRPr/>
            </a:pP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私達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農林水産省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一緒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に、</a:t>
            </a:r>
            <a:endParaRPr lang="en-US" altLang="ja-JP" sz="20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ロス削減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取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り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組</a:t>
            </a:r>
            <a:r>
              <a:rPr lang="ja-JP" altLang="en-US" sz="20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んでいます</a:t>
            </a:r>
            <a:endParaRPr lang="en-US" altLang="ja-JP" sz="24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7A51AA-C267-40E0-B38A-159C3A90DB81}"/>
              </a:ext>
            </a:extLst>
          </p:cNvPr>
          <p:cNvSpPr/>
          <p:nvPr/>
        </p:nvSpPr>
        <p:spPr>
          <a:xfrm>
            <a:off x="3755102" y="6276975"/>
            <a:ext cx="1523640" cy="42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お店の名前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39EDC-D5B7-49C7-9BE2-A8B996AC1C99}"/>
              </a:ext>
            </a:extLst>
          </p:cNvPr>
          <p:cNvSpPr txBox="1"/>
          <p:nvPr/>
        </p:nvSpPr>
        <p:spPr>
          <a:xfrm>
            <a:off x="3974084" y="4579866"/>
            <a:ext cx="23674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rgbClr val="59585D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食品ロス削減国民運動ロゴマーク「ろすのん」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5D11D-3454-47CF-80E3-24D1B909ED6C}"/>
              </a:ext>
            </a:extLst>
          </p:cNvPr>
          <p:cNvSpPr txBox="1"/>
          <p:nvPr/>
        </p:nvSpPr>
        <p:spPr>
          <a:xfrm>
            <a:off x="2809691" y="797090"/>
            <a:ext cx="4929102" cy="1583960"/>
          </a:xfrm>
          <a:prstGeom prst="rect">
            <a:avLst/>
          </a:prstGeom>
          <a:noFill/>
        </p:spPr>
        <p:txBody>
          <a:bodyPr vert="horz" wrap="square" lIns="36000" tIns="0" rIns="36000" bIns="0" rtlCol="0">
            <a:spAutoFit/>
          </a:bodyPr>
          <a:lstStyle/>
          <a:p>
            <a:pPr algn="ctr" defTabSz="801929">
              <a:lnSpc>
                <a:spcPct val="120000"/>
              </a:lnSpc>
              <a:defRPr/>
            </a:pPr>
            <a:r>
              <a:rPr lang="ja-JP" altLang="en-US" sz="44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</a:t>
            </a:r>
            <a:r>
              <a:rPr lang="ja-JP" altLang="en-US" sz="40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</a:t>
            </a:r>
            <a:r>
              <a:rPr lang="ja-JP" altLang="en-US" sz="44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ロスを</a:t>
            </a:r>
            <a:endParaRPr lang="en-US" altLang="ja-JP" sz="44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4400" dirty="0" err="1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なくすの</a:t>
            </a:r>
            <a:r>
              <a:rPr lang="ja-JP" altLang="en-US" sz="44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ん！</a:t>
            </a:r>
            <a:endParaRPr lang="en-US" altLang="ja-JP" sz="44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5" name="乗算記号 44">
            <a:extLst>
              <a:ext uri="{FF2B5EF4-FFF2-40B4-BE49-F238E27FC236}">
                <a16:creationId xmlns:a16="http://schemas.microsoft.com/office/drawing/2014/main" id="{3ED25091-9B85-4773-B958-6ACFF8C1F62E}"/>
              </a:ext>
            </a:extLst>
          </p:cNvPr>
          <p:cNvSpPr>
            <a:spLocks noChangeAspect="1"/>
          </p:cNvSpPr>
          <p:nvPr/>
        </p:nvSpPr>
        <p:spPr>
          <a:xfrm>
            <a:off x="5260328" y="6183399"/>
            <a:ext cx="502122" cy="502122"/>
          </a:xfrm>
          <a:prstGeom prst="mathMultiply">
            <a:avLst>
              <a:gd name="adj1" fmla="val 16547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D83DF20-50D1-49B4-8C51-350F0CEFC3B3}"/>
              </a:ext>
            </a:extLst>
          </p:cNvPr>
          <p:cNvGrpSpPr/>
          <p:nvPr/>
        </p:nvGrpSpPr>
        <p:grpSpPr>
          <a:xfrm>
            <a:off x="5537132" y="6172784"/>
            <a:ext cx="1808317" cy="491325"/>
            <a:chOff x="4531486" y="6892980"/>
            <a:chExt cx="1808317" cy="491325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5286C3D7-CE6B-4286-9DCC-115DFBE00BA3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dirty="0">
                  <a:ln w="38100" cap="rnd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4558166-DDDB-4546-AE7F-2274D66B29FF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dirty="0">
                  <a:solidFill>
                    <a:schemeClr val="tx1"/>
                  </a:solidFill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0617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HGSｺﾞｼｯｸE</vt:lpstr>
      <vt:lpstr>UD デジタル 教科書体 NK-B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2019-12-26T07:16:16Z</dcterms:created>
  <dcterms:modified xsi:type="dcterms:W3CDTF">2020-12-21T10:14:16Z</dcterms:modified>
</cp:coreProperties>
</file>