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10691813" cy="7559675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201"/>
    <a:srgbClr val="59585D"/>
    <a:srgbClr val="AB0B0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3953" autoAdjust="0"/>
  </p:normalViewPr>
  <p:slideViewPr>
    <p:cSldViewPr snapToGrid="0">
      <p:cViewPr varScale="1">
        <p:scale>
          <a:sx n="103" d="100"/>
          <a:sy n="103" d="100"/>
        </p:scale>
        <p:origin x="16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584F709-7ED5-46B1-9A65-F93F1B9A17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7C752E-5832-41D4-BC88-BF62D4AB05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DACAF4FA-D20F-4269-86D2-8067FC6C8894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D3E55C-A5F3-427B-B7AF-BA86EBB5AF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1528D0-288D-4BD8-B428-60A50C14A0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4B9DB84F-CD6C-411A-85E5-6AD0E12774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45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8C8D553E-FF85-486B-88B5-22219634DAD9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25813" y="841375"/>
            <a:ext cx="32146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72" tIns="43786" rIns="87572" bIns="4378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091" y="3241360"/>
            <a:ext cx="7892131" cy="2652433"/>
          </a:xfrm>
          <a:prstGeom prst="rect">
            <a:avLst/>
          </a:prstGeom>
        </p:spPr>
        <p:txBody>
          <a:bodyPr vert="horz" lIns="87572" tIns="43786" rIns="87572" bIns="4378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14199101-15D7-4DBE-BDA0-AC99492CC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787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CAF1E6-0957-456B-8825-9BE82EF7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50EB82-E5BA-4B57-9B3A-078B67BF5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D3AC23-0E50-41BF-9105-A8068127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30A575-414F-4B46-BAD2-CFAF4DE4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F52E95-2D87-442A-A770-2C64D4C4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35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ECEEF8-C387-4F83-A126-00DB6CC4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91F855-4773-4FA1-8BA8-93AB12E6E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094344-C77E-4DC8-8E74-089CD10A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755F06-6AF2-40C5-8B43-13A204C4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121446-CDDE-4F38-A486-AFC190D9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13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FA5897-0DDA-478A-8FE7-CA353C88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DAD1EE-CCC0-41FC-B5F8-E247EE03F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498777-AA4B-416D-BD0E-9B9AFEA7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95B7A-D836-4457-9554-CAE40B83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45954B-1F91-464A-AF79-B58E025C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68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983A3-8BAB-456E-9F69-0C551920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6247D0-1F30-4203-B72C-0117CCA25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A97716-3144-4592-8226-1F0BB5F58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6C34A-3B10-4B41-97D0-54F82D6A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EEF884-E287-4461-9AFA-4D42CCDD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B8C149-A29F-43A4-8770-8C84A730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848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B65CB8-72D5-4104-B871-37AB3126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30A1D6-D20C-40E8-A9A0-479510C25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6FD39B-9D73-421D-85B5-8568F9581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28DEA58-F6C6-4ADB-981E-2AD56E412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9138A95-7659-453A-A1D9-AE1A9D26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D11E8B-3804-4412-8008-EC2851FB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6698C4-CA67-45F2-9366-111C6D23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7EECD84-374B-41AA-998B-1E8BF67B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97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B8D37B-541B-4F58-B5C2-0731AA31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D3B86B-679B-4FC6-A507-DE1ADA26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DD3D42-587F-4E2E-B32D-BB397FAA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86F3F8-6718-40C6-9796-387FA5DF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5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B383D0-BA71-40E9-BD21-6C696875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AFEF284-00CE-4072-98C6-2B72609E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D51F32-3A59-4702-9275-80C03970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68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F3408F-3843-48C0-9D10-A0C97CCF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6F30D2-BE70-4DED-BAE0-354CC32F1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324C72-644B-4A65-B254-88BDDEBAC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D01866-09D4-46BE-9AE5-CA5B6222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FA662A-F24C-4DD9-B9B5-4E937B04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633187-1935-4B4D-987D-D49A835B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74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2F03D4-EED9-4B1D-AC44-0E3E66333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31AD08-BCA1-467E-930A-CB1F26F13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EC774A-5840-4685-B219-5F9701FE5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38FEE3-EAEB-4DBB-8215-8B8F4AEF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B2CCF2-FA58-4D0D-8314-7EEE02A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CCC15-4999-49F4-9818-4484A096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7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56A2CA-A231-4C34-A034-3F4176AE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D7CE11A-F29D-41D2-A59B-EE99247CE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92679-462C-4968-BA6F-0F26C06E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3EEE1F-476A-40E4-8A31-48B94BF2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EB6611-1593-41E8-B341-83657756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6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8E9620-0F41-4804-AE35-CFA9FCDE4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479ED8-E60A-4002-B52B-12399DBDB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B66248-A05F-4FEF-854E-603DC685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2B26D1-B7A3-47F3-B8FB-FEE849DB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9344CD-5318-4C57-885D-07BA33B0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94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CD020AA-960C-4CAC-9481-0B003534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7CCE72-91CB-4023-921C-ABB004F9A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F6E39C-09A2-4193-9C55-DAC6FDDA9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E35583-1BFD-4B6D-AFEE-7814649E7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6792CD-1454-4D42-B248-AF6768DD5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19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kumimoji="1"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7965D023-0C8B-4A2E-BC3D-081571BA7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17" y="-83"/>
            <a:ext cx="10707030" cy="7559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8948" y="2621477"/>
            <a:ext cx="2057401" cy="18660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1410247" y="5208945"/>
            <a:ext cx="5491114" cy="1617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農林水産省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一緒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に、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ロス削減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取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り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組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んでいます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1772009" y="6892980"/>
            <a:ext cx="1808317" cy="49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2876818" y="4579866"/>
            <a:ext cx="2367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rgbClr val="59585D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食品ロス削減国民運動ロゴマーク「ろすのん」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6B76611-3060-4A5D-B5D8-BBC001931F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78"/>
          <a:stretch/>
        </p:blipFill>
        <p:spPr>
          <a:xfrm>
            <a:off x="7985893" y="-83"/>
            <a:ext cx="2402390" cy="704578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8567020" y="315836"/>
            <a:ext cx="1809726" cy="6500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801929">
              <a:lnSpc>
                <a:spcPct val="120000"/>
              </a:lnSpc>
              <a:defRPr/>
            </a:pPr>
            <a:r>
              <a:rPr lang="ja-JP" altLang="en-US" sz="44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食べきりサイズの</a:t>
            </a:r>
            <a:endParaRPr lang="en-US" altLang="ja-JP" sz="44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defTabSz="801929">
              <a:lnSpc>
                <a:spcPct val="120000"/>
              </a:lnSpc>
              <a:defRPr/>
            </a:pPr>
            <a:r>
              <a:rPr lang="ja-JP" altLang="en-US" sz="44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恵方巻きもあるのん！</a:t>
            </a:r>
            <a:endParaRPr lang="en-US" altLang="ja-JP" sz="44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乗算記号 44">
            <a:extLst>
              <a:ext uri="{FF2B5EF4-FFF2-40B4-BE49-F238E27FC236}">
                <a16:creationId xmlns:a16="http://schemas.microsoft.com/office/drawing/2014/main" id="{3ED25091-9B85-4773-B958-6ACFF8C1F62E}"/>
              </a:ext>
            </a:extLst>
          </p:cNvPr>
          <p:cNvSpPr>
            <a:spLocks noChangeAspect="1"/>
          </p:cNvSpPr>
          <p:nvPr/>
        </p:nvSpPr>
        <p:spPr>
          <a:xfrm>
            <a:off x="3782061" y="6845989"/>
            <a:ext cx="615600" cy="615600"/>
          </a:xfrm>
          <a:prstGeom prst="mathMultiply">
            <a:avLst>
              <a:gd name="adj1" fmla="val 16547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345C7CA-6203-40ED-AFE0-D8E079CFEF44}"/>
              </a:ext>
            </a:extLst>
          </p:cNvPr>
          <p:cNvGrpSpPr/>
          <p:nvPr/>
        </p:nvGrpSpPr>
        <p:grpSpPr>
          <a:xfrm>
            <a:off x="4439866" y="6940150"/>
            <a:ext cx="1808317" cy="491325"/>
            <a:chOff x="4531486" y="6892980"/>
            <a:chExt cx="1808317" cy="491325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25A0638C-FD8A-4A56-A7C2-34CBE2FE9456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ln w="38100" cap="rnd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353981B-5141-47FC-85B5-3CFB4D40EF57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A16FF6-0034-443C-985B-23B87556C68E}"/>
              </a:ext>
            </a:extLst>
          </p:cNvPr>
          <p:cNvSpPr txBox="1"/>
          <p:nvPr/>
        </p:nvSpPr>
        <p:spPr>
          <a:xfrm rot="-540000">
            <a:off x="8277811" y="6046663"/>
            <a:ext cx="684000" cy="684000"/>
          </a:xfrm>
          <a:prstGeom prst="rect">
            <a:avLst/>
          </a:prstGeom>
          <a:noFill/>
          <a:ln w="38100" cap="rnd" cmpd="thickThin">
            <a:solidFill>
              <a:srgbClr val="A60201"/>
            </a:solidFill>
            <a:prstDash val="lgDashDotDot"/>
          </a:ln>
        </p:spPr>
        <p:txBody>
          <a:bodyPr vert="eaVert" wrap="none" bIns="108000" rtlCol="0" anchor="ctr" anchorCtr="1">
            <a:noAutofit/>
          </a:bodyPr>
          <a:lstStyle/>
          <a:p>
            <a:pPr>
              <a:lnSpc>
                <a:spcPct val="80000"/>
              </a:lnSpc>
            </a:pPr>
            <a:r>
              <a:rPr kumimoji="1" lang="ja-JP" altLang="en-US" b="1" spc="-300" dirty="0" err="1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ろす</a:t>
            </a:r>
            <a:endParaRPr kumimoji="1" lang="en-US" altLang="ja-JP" b="1" spc="-300" dirty="0">
              <a:solidFill>
                <a:srgbClr val="A60201"/>
              </a:solidFill>
              <a:latin typeface="HG行書体" panose="03000609000000000000" pitchFamily="65" charset="-128"/>
              <a:ea typeface="HG行書体" panose="03000609000000000000" pitchFamily="65" charset="-128"/>
            </a:endParaRPr>
          </a:p>
          <a:p>
            <a:pPr>
              <a:lnSpc>
                <a:spcPct val="80000"/>
              </a:lnSpc>
            </a:pPr>
            <a:r>
              <a:rPr kumimoji="1" lang="ja-JP" altLang="en-US" b="1" spc="-300" dirty="0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のん</a:t>
            </a:r>
          </a:p>
        </p:txBody>
      </p:sp>
    </p:spTree>
    <p:extLst>
      <p:ext uri="{BB962C8B-B14F-4D97-AF65-F5344CB8AC3E}">
        <p14:creationId xmlns:p14="http://schemas.microsoft.com/office/powerpoint/2010/main" val="39725533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HGSｺﾞｼｯｸE</vt:lpstr>
      <vt:lpstr>HG行書体</vt:lpstr>
      <vt:lpstr>UD デジタル 教科書体 NK-B</vt:lpstr>
      <vt:lpstr>游ゴシック</vt:lpstr>
      <vt:lpstr>游ゴシック Light</vt:lpstr>
      <vt:lpstr>Arial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2022-12-21T08:38:06Z</dcterms:created>
  <dcterms:modified xsi:type="dcterms:W3CDTF">2022-12-21T08:38:14Z</dcterms:modified>
</cp:coreProperties>
</file>