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64" r:id="rId2"/>
  </p:sldIdLst>
  <p:sldSz cx="10691813" cy="7559675"/>
  <p:notesSz cx="9866313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0201"/>
    <a:srgbClr val="59585D"/>
    <a:srgbClr val="AB0B0B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93" autoAdjust="0"/>
    <p:restoredTop sz="93953" autoAdjust="0"/>
  </p:normalViewPr>
  <p:slideViewPr>
    <p:cSldViewPr snapToGrid="0">
      <p:cViewPr varScale="1">
        <p:scale>
          <a:sx n="103" d="100"/>
          <a:sy n="103" d="100"/>
        </p:scale>
        <p:origin x="166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D584F709-7ED5-46B1-9A65-F93F1B9A17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D7C752E-5832-41D4-BC88-BF62D4AB05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88922" y="0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/>
          <a:lstStyle>
            <a:lvl1pPr algn="r">
              <a:defRPr sz="1100"/>
            </a:lvl1pPr>
          </a:lstStyle>
          <a:p>
            <a:fld id="{DACAF4FA-D20F-4269-86D2-8067FC6C8894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3D3E55C-A5F3-427B-B7AF-BA86EBB5AF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398372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A1528D0-288D-4BD8-B428-60A50C14A0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88922" y="6398372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r">
              <a:defRPr sz="1100"/>
            </a:lvl1pPr>
          </a:lstStyle>
          <a:p>
            <a:fld id="{4B9DB84F-CD6C-411A-85E5-6AD0E12774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1452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922" y="0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/>
          <a:lstStyle>
            <a:lvl1pPr algn="r">
              <a:defRPr sz="1100"/>
            </a:lvl1pPr>
          </a:lstStyle>
          <a:p>
            <a:fld id="{8C8D553E-FF85-486B-88B5-22219634DAD9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25813" y="841375"/>
            <a:ext cx="32146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572" tIns="43786" rIns="87572" bIns="4378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7091" y="3241360"/>
            <a:ext cx="7892131" cy="2652433"/>
          </a:xfrm>
          <a:prstGeom prst="rect">
            <a:avLst/>
          </a:prstGeom>
        </p:spPr>
        <p:txBody>
          <a:bodyPr vert="horz" lIns="87572" tIns="43786" rIns="87572" bIns="4378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6398372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922" y="6398372"/>
            <a:ext cx="4275861" cy="337391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r">
              <a:defRPr sz="1100"/>
            </a:lvl1pPr>
          </a:lstStyle>
          <a:p>
            <a:fld id="{14199101-15D7-4DBE-BDA0-AC99492CCC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78798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CAF1E6-0957-456B-8825-9BE82EF72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477" y="1237197"/>
            <a:ext cx="8018860" cy="2631887"/>
          </a:xfrm>
        </p:spPr>
        <p:txBody>
          <a:bodyPr anchor="b"/>
          <a:lstStyle>
            <a:lvl1pPr algn="ctr">
              <a:defRPr sz="526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750EB82-E5BA-4B57-9B3A-078B67BF58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105"/>
            </a:lvl1pPr>
            <a:lvl2pPr marL="400964" indent="0" algn="ctr">
              <a:buNone/>
              <a:defRPr sz="1754"/>
            </a:lvl2pPr>
            <a:lvl3pPr marL="801929" indent="0" algn="ctr">
              <a:buNone/>
              <a:defRPr sz="1579"/>
            </a:lvl3pPr>
            <a:lvl4pPr marL="1202893" indent="0" algn="ctr">
              <a:buNone/>
              <a:defRPr sz="1403"/>
            </a:lvl4pPr>
            <a:lvl5pPr marL="1603858" indent="0" algn="ctr">
              <a:buNone/>
              <a:defRPr sz="1403"/>
            </a:lvl5pPr>
            <a:lvl6pPr marL="2004822" indent="0" algn="ctr">
              <a:buNone/>
              <a:defRPr sz="1403"/>
            </a:lvl6pPr>
            <a:lvl7pPr marL="2405786" indent="0" algn="ctr">
              <a:buNone/>
              <a:defRPr sz="1403"/>
            </a:lvl7pPr>
            <a:lvl8pPr marL="2806751" indent="0" algn="ctr">
              <a:buNone/>
              <a:defRPr sz="1403"/>
            </a:lvl8pPr>
            <a:lvl9pPr marL="3207715" indent="0" algn="ctr">
              <a:buNone/>
              <a:defRPr sz="1403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D3AC23-0E50-41BF-9105-A80681274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30A575-414F-4B46-BAD2-CFAF4DE49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BF52E95-2D87-442A-A770-2C64D4C44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352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ECEEF8-C387-4F83-A126-00DB6CC49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C91F855-4773-4FA1-8BA8-93AB12E6E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094344-C77E-4DC8-8E74-089CD10A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755F06-6AF2-40C5-8B43-13A204C40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121446-CDDE-4F38-A486-AFC190D97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13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FA5897-0DDA-478A-8FE7-CA353C882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93" y="1884670"/>
            <a:ext cx="9221689" cy="3144614"/>
          </a:xfrm>
        </p:spPr>
        <p:txBody>
          <a:bodyPr anchor="b"/>
          <a:lstStyle>
            <a:lvl1pPr>
              <a:defRPr sz="526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CDAD1EE-CCC0-41FC-B5F8-E247EE03F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493" y="5059034"/>
            <a:ext cx="9221689" cy="1653678"/>
          </a:xfrm>
        </p:spPr>
        <p:txBody>
          <a:bodyPr/>
          <a:lstStyle>
            <a:lvl1pPr marL="0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1pPr>
            <a:lvl2pPr marL="400964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1929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2893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3858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4822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5786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67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7715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498777-AA4B-416D-BD0E-9B9AFEA7A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795B7A-D836-4457-9554-CAE40B834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45954B-1F91-464A-AF79-B58E025C6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668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C983A3-8BAB-456E-9F69-0C551920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46247D0-1F30-4203-B72C-0117CCA25E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2A97716-3144-4592-8226-1F0BB5F58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66C34A-3B10-4B41-97D0-54F82D6AB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EEF884-E287-4461-9AFA-4D42CCDD5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9B8C149-A29F-43A4-8770-8C84A730E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1848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B65CB8-72D5-4104-B871-37AB3126D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402483"/>
            <a:ext cx="9221689" cy="14611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730A1D6-D20C-40E8-A9A0-479510C25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455" y="1853171"/>
            <a:ext cx="4523138" cy="908210"/>
          </a:xfrm>
        </p:spPr>
        <p:txBody>
          <a:bodyPr anchor="b"/>
          <a:lstStyle>
            <a:lvl1pPr marL="0" indent="0">
              <a:buNone/>
              <a:defRPr sz="2105" b="1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66FD39B-9D73-421D-85B5-8568F9581E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455" y="2761381"/>
            <a:ext cx="4523138" cy="406157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28DEA58-F6C6-4ADB-981E-2AD56E4124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2730" y="1853171"/>
            <a:ext cx="4545413" cy="908210"/>
          </a:xfrm>
        </p:spPr>
        <p:txBody>
          <a:bodyPr anchor="b"/>
          <a:lstStyle>
            <a:lvl1pPr marL="0" indent="0">
              <a:buNone/>
              <a:defRPr sz="2105" b="1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9138A95-7659-453A-A1D9-AE1A9D26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2730" y="2761381"/>
            <a:ext cx="4545413" cy="406157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FD11E8B-3804-4412-8008-EC2851FB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46698C4-CA67-45F2-9366-111C6D236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7EECD84-374B-41AA-998B-1E8BF67BD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4979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B8D37B-541B-4F58-B5C2-0731AA31F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9D3B86B-679B-4FC6-A507-DE1ADA268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EDD3D42-587F-4E2E-B32D-BB397FAAA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A86F3F8-6718-40C6-9796-387FA5DF9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3755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8B383D0-BA71-40E9-BD21-6C6968754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AFEF284-00CE-4072-98C6-2B72609E9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5D51F32-3A59-4702-9275-80C03970E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2681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F3408F-3843-48C0-9D10-A0C97CCF1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280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D6F30D2-BE70-4DED-BAE0-354CC32F1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>
              <a:defRPr sz="2806"/>
            </a:lvl1pPr>
            <a:lvl2pPr>
              <a:defRPr sz="2456"/>
            </a:lvl2pPr>
            <a:lvl3pPr>
              <a:defRPr sz="2105"/>
            </a:lvl3pPr>
            <a:lvl4pPr>
              <a:defRPr sz="1754"/>
            </a:lvl4pPr>
            <a:lvl5pPr>
              <a:defRPr sz="1754"/>
            </a:lvl5pPr>
            <a:lvl6pPr>
              <a:defRPr sz="1754"/>
            </a:lvl6pPr>
            <a:lvl7pPr>
              <a:defRPr sz="1754"/>
            </a:lvl7pPr>
            <a:lvl8pPr>
              <a:defRPr sz="1754"/>
            </a:lvl8pPr>
            <a:lvl9pPr>
              <a:defRPr sz="175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5324C72-644B-4A65-B254-88BDDEBAC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403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9D01866-09D4-46BE-9AE5-CA5B6222F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FA662A-F24C-4DD9-B9B5-4E937B04F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D633187-1935-4B4D-987D-D49A835BB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9746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2F03D4-EED9-4B1D-AC44-0E3E66333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280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E31AD08-BCA1-467E-930A-CB1F26F135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 marL="0" indent="0">
              <a:buNone/>
              <a:defRPr sz="2806"/>
            </a:lvl1pPr>
            <a:lvl2pPr marL="400964" indent="0">
              <a:buNone/>
              <a:defRPr sz="2456"/>
            </a:lvl2pPr>
            <a:lvl3pPr marL="801929" indent="0">
              <a:buNone/>
              <a:defRPr sz="2105"/>
            </a:lvl3pPr>
            <a:lvl4pPr marL="1202893" indent="0">
              <a:buNone/>
              <a:defRPr sz="1754"/>
            </a:lvl4pPr>
            <a:lvl5pPr marL="1603858" indent="0">
              <a:buNone/>
              <a:defRPr sz="1754"/>
            </a:lvl5pPr>
            <a:lvl6pPr marL="2004822" indent="0">
              <a:buNone/>
              <a:defRPr sz="1754"/>
            </a:lvl6pPr>
            <a:lvl7pPr marL="2405786" indent="0">
              <a:buNone/>
              <a:defRPr sz="1754"/>
            </a:lvl7pPr>
            <a:lvl8pPr marL="2806751" indent="0">
              <a:buNone/>
              <a:defRPr sz="1754"/>
            </a:lvl8pPr>
            <a:lvl9pPr marL="3207715" indent="0">
              <a:buNone/>
              <a:defRPr sz="1754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1EC774A-5840-4685-B219-5F9701FE5F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403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838FEE3-EAEB-4DBB-8215-8B8F4AEF2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B2CCF2-FA58-4D0D-8314-7EEE02A8B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CFCCC15-4999-49F4-9818-4484A0968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8076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56A2CA-A231-4C34-A034-3F4176AE5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D7CE11A-F29D-41D2-A59B-EE99247CE5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392679-462C-4968-BA6F-0F26C06E0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E3EEE1F-476A-40E4-8A31-48B94BF27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EB6611-1593-41E8-B341-83657756E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769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38E9620-0F41-4804-AE35-CFA9FCDE47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6479ED8-E60A-4002-B52B-12399DBDB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62" y="402483"/>
            <a:ext cx="6782619" cy="640647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B66248-A05F-4FEF-854E-603DC6853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2B26D1-B7A3-47F3-B8FB-FEE849DB9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9344CD-5318-4C57-885D-07BA33B0C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945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CD020AA-960C-4CAC-9481-0B0035343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2" y="402483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77CCE72-91CB-4023-921C-ABB004F9A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F6E39C-09A2-4193-9C55-DAC6FDDA9F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62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C12C1-6E9A-4608-9171-C7D9EDCCB113}" type="datetimeFigureOut">
              <a:rPr kumimoji="1" lang="ja-JP" altLang="en-US" smtClean="0"/>
              <a:t>2022/12/21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E35583-1BFD-4B6D-AFEE-7814649E7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663" y="7006699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6792CD-1454-4D42-B248-AF6768DD58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F4AA0-D24B-4933-BA46-98AB7FA19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7194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01929" rtl="0" eaLnBrk="1" latinLnBrk="0" hangingPunct="1">
        <a:lnSpc>
          <a:spcPct val="90000"/>
        </a:lnSpc>
        <a:spcBef>
          <a:spcPct val="0"/>
        </a:spcBef>
        <a:buNone/>
        <a:defRPr kumimoji="1" sz="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482" indent="-200482" algn="l" defTabSz="801929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kumimoji="1" sz="2456" kern="1200">
          <a:solidFill>
            <a:schemeClr val="tx1"/>
          </a:solidFill>
          <a:latin typeface="+mn-lt"/>
          <a:ea typeface="+mn-ea"/>
          <a:cs typeface="+mn-cs"/>
        </a:defRPr>
      </a:lvl1pPr>
      <a:lvl2pPr marL="601447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02411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754" kern="1200">
          <a:solidFill>
            <a:schemeClr val="tx1"/>
          </a:solidFill>
          <a:latin typeface="+mn-lt"/>
          <a:ea typeface="+mn-ea"/>
          <a:cs typeface="+mn-cs"/>
        </a:defRPr>
      </a:lvl3pPr>
      <a:lvl4pPr marL="1403375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804340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205304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606269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3007233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408197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1pPr>
      <a:lvl2pPr marL="400964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801929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1202893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603858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004822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405786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2806751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207715" algn="l" defTabSz="801929" rtl="0" eaLnBrk="1" latinLnBrk="0" hangingPunct="1">
        <a:defRPr kumimoji="1" sz="15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図 42">
            <a:extLst>
              <a:ext uri="{FF2B5EF4-FFF2-40B4-BE49-F238E27FC236}">
                <a16:creationId xmlns:a16="http://schemas.microsoft.com/office/drawing/2014/main" id="{7965D023-0C8B-4A2E-BC3D-081571BA7D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217" y="-83"/>
            <a:ext cx="10707030" cy="755975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F1E35FB-3AE1-4EDB-8FB2-C101E946DC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8948" y="2621477"/>
            <a:ext cx="2057401" cy="186609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7A20944-52B7-425C-8A5C-B0694FD753FD}"/>
              </a:ext>
            </a:extLst>
          </p:cNvPr>
          <p:cNvSpPr txBox="1"/>
          <p:nvPr/>
        </p:nvSpPr>
        <p:spPr>
          <a:xfrm>
            <a:off x="1410247" y="5208945"/>
            <a:ext cx="5491114" cy="1617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01929">
              <a:lnSpc>
                <a:spcPct val="120000"/>
              </a:lnSpc>
              <a:defRPr/>
            </a:pP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私達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は、</a:t>
            </a: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農林水産省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と</a:t>
            </a: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一緒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に、</a:t>
            </a:r>
            <a:endParaRPr lang="en-US" altLang="ja-JP" sz="2800" b="1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defTabSz="801929">
              <a:lnSpc>
                <a:spcPct val="120000"/>
              </a:lnSpc>
              <a:defRPr/>
            </a:pP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恵方巻き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の</a:t>
            </a: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ロス削減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に</a:t>
            </a:r>
            <a:endParaRPr lang="en-US" altLang="ja-JP" sz="2800" b="1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defTabSz="801929">
              <a:lnSpc>
                <a:spcPct val="120000"/>
              </a:lnSpc>
              <a:defRPr/>
            </a:pP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取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り</a:t>
            </a:r>
            <a:r>
              <a:rPr lang="ja-JP" altLang="en-US" sz="28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組</a:t>
            </a:r>
            <a:r>
              <a:rPr lang="ja-JP" altLang="en-US" sz="2400" b="1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んでいます</a:t>
            </a:r>
            <a:endParaRPr lang="en-US" altLang="ja-JP" sz="2800" b="1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97A51AA-C267-40E0-B38A-159C3A90DB81}"/>
              </a:ext>
            </a:extLst>
          </p:cNvPr>
          <p:cNvSpPr/>
          <p:nvPr/>
        </p:nvSpPr>
        <p:spPr>
          <a:xfrm>
            <a:off x="1772009" y="6892980"/>
            <a:ext cx="1808317" cy="49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>
                <a:solidFill>
                  <a:schemeClr val="tx1"/>
                </a:solidFill>
              </a:rPr>
              <a:t>お店の名前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9039EDC-D5B7-49C7-9BE2-A8B996AC1C99}"/>
              </a:ext>
            </a:extLst>
          </p:cNvPr>
          <p:cNvSpPr txBox="1"/>
          <p:nvPr/>
        </p:nvSpPr>
        <p:spPr>
          <a:xfrm>
            <a:off x="2876818" y="4579866"/>
            <a:ext cx="23674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" dirty="0">
                <a:solidFill>
                  <a:srgbClr val="59585D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食品ロス削減国民運動ロゴマーク「ろすのん」</a:t>
            </a: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A6B76611-3060-4A5D-B5D8-BBC001931F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478"/>
          <a:stretch/>
        </p:blipFill>
        <p:spPr>
          <a:xfrm>
            <a:off x="7985893" y="-83"/>
            <a:ext cx="2402390" cy="7045782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705D11D-3454-47CF-80E3-24D1B909ED6C}"/>
              </a:ext>
            </a:extLst>
          </p:cNvPr>
          <p:cNvSpPr txBox="1"/>
          <p:nvPr/>
        </p:nvSpPr>
        <p:spPr>
          <a:xfrm>
            <a:off x="8430824" y="325367"/>
            <a:ext cx="1957459" cy="65009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defTabSz="801929">
              <a:lnSpc>
                <a:spcPct val="120000"/>
              </a:lnSpc>
              <a:defRPr/>
            </a:pPr>
            <a:r>
              <a:rPr lang="ja-JP" altLang="en-US" sz="4800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食品ロスについて、</a:t>
            </a:r>
            <a:endParaRPr lang="en-US" altLang="ja-JP" sz="4800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defTabSz="801929">
              <a:lnSpc>
                <a:spcPct val="120000"/>
              </a:lnSpc>
              <a:defRPr/>
            </a:pPr>
            <a:r>
              <a:rPr lang="ja-JP" altLang="en-US" sz="4800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考えてほしいのん！</a:t>
            </a:r>
            <a:endParaRPr lang="en-US" altLang="ja-JP" sz="4800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5" name="乗算記号 44">
            <a:extLst>
              <a:ext uri="{FF2B5EF4-FFF2-40B4-BE49-F238E27FC236}">
                <a16:creationId xmlns:a16="http://schemas.microsoft.com/office/drawing/2014/main" id="{3ED25091-9B85-4773-B958-6ACFF8C1F62E}"/>
              </a:ext>
            </a:extLst>
          </p:cNvPr>
          <p:cNvSpPr>
            <a:spLocks noChangeAspect="1"/>
          </p:cNvSpPr>
          <p:nvPr/>
        </p:nvSpPr>
        <p:spPr>
          <a:xfrm>
            <a:off x="3782061" y="6845989"/>
            <a:ext cx="615600" cy="615600"/>
          </a:xfrm>
          <a:prstGeom prst="mathMultiply">
            <a:avLst>
              <a:gd name="adj1" fmla="val 16547"/>
            </a:avLst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345C7CA-6203-40ED-AFE0-D8E079CFEF44}"/>
              </a:ext>
            </a:extLst>
          </p:cNvPr>
          <p:cNvGrpSpPr/>
          <p:nvPr/>
        </p:nvGrpSpPr>
        <p:grpSpPr>
          <a:xfrm>
            <a:off x="4439866" y="6940150"/>
            <a:ext cx="1808317" cy="491325"/>
            <a:chOff x="4531486" y="6892980"/>
            <a:chExt cx="1808317" cy="491325"/>
          </a:xfrm>
        </p:grpSpPr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25A0638C-FD8A-4A56-A7C2-34CBE2FE9456}"/>
                </a:ext>
              </a:extLst>
            </p:cNvPr>
            <p:cNvSpPr/>
            <p:nvPr/>
          </p:nvSpPr>
          <p:spPr>
            <a:xfrm>
              <a:off x="4531486" y="6892980"/>
              <a:ext cx="1808317" cy="4913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400" dirty="0">
                  <a:ln w="38100" cap="rnd">
                    <a:solidFill>
                      <a:schemeClr val="bg1"/>
                    </a:solidFill>
                  </a:ln>
                  <a:solidFill>
                    <a:schemeClr val="tx1"/>
                  </a:solidFill>
                  <a:latin typeface="HGSｺﾞｼｯｸE" panose="020B0900000000000000" pitchFamily="50" charset="-128"/>
                  <a:ea typeface="HGSｺﾞｼｯｸE" panose="020B0900000000000000" pitchFamily="50" charset="-128"/>
                </a:rPr>
                <a:t>農林水産省</a:t>
              </a:r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5353981B-5141-47FC-85B5-3CFB4D40EF57}"/>
                </a:ext>
              </a:extLst>
            </p:cNvPr>
            <p:cNvSpPr/>
            <p:nvPr/>
          </p:nvSpPr>
          <p:spPr>
            <a:xfrm>
              <a:off x="4531486" y="6892980"/>
              <a:ext cx="1808317" cy="4913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400" dirty="0">
                  <a:solidFill>
                    <a:schemeClr val="tx1"/>
                  </a:solidFill>
                  <a:effectLst>
                    <a:glow rad="127000">
                      <a:schemeClr val="bg1"/>
                    </a:glow>
                  </a:effectLst>
                  <a:latin typeface="HGSｺﾞｼｯｸE" panose="020B0900000000000000" pitchFamily="50" charset="-128"/>
                  <a:ea typeface="HGSｺﾞｼｯｸE" panose="020B0900000000000000" pitchFamily="50" charset="-128"/>
                </a:rPr>
                <a:t>農林水産省</a:t>
              </a: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4A16FF6-0034-443C-985B-23B87556C68E}"/>
              </a:ext>
            </a:extLst>
          </p:cNvPr>
          <p:cNvSpPr txBox="1"/>
          <p:nvPr/>
        </p:nvSpPr>
        <p:spPr>
          <a:xfrm rot="-540000">
            <a:off x="8277811" y="6046663"/>
            <a:ext cx="684000" cy="684000"/>
          </a:xfrm>
          <a:prstGeom prst="rect">
            <a:avLst/>
          </a:prstGeom>
          <a:noFill/>
          <a:ln w="38100" cap="rnd" cmpd="thickThin">
            <a:solidFill>
              <a:srgbClr val="A60201"/>
            </a:solidFill>
            <a:prstDash val="lgDashDotDot"/>
          </a:ln>
        </p:spPr>
        <p:txBody>
          <a:bodyPr vert="eaVert" wrap="none" bIns="108000" rtlCol="0" anchor="ctr" anchorCtr="1">
            <a:noAutofit/>
          </a:bodyPr>
          <a:lstStyle/>
          <a:p>
            <a:pPr>
              <a:lnSpc>
                <a:spcPct val="80000"/>
              </a:lnSpc>
            </a:pPr>
            <a:r>
              <a:rPr kumimoji="1" lang="ja-JP" altLang="en-US" b="1" spc="-300" dirty="0" err="1">
                <a:solidFill>
                  <a:srgbClr val="A60201"/>
                </a:solidFill>
                <a:latin typeface="HG行書体" panose="03000609000000000000" pitchFamily="65" charset="-128"/>
                <a:ea typeface="HG行書体" panose="03000609000000000000" pitchFamily="65" charset="-128"/>
              </a:rPr>
              <a:t>ろす</a:t>
            </a:r>
            <a:endParaRPr kumimoji="1" lang="en-US" altLang="ja-JP" b="1" spc="-300" dirty="0">
              <a:solidFill>
                <a:srgbClr val="A60201"/>
              </a:solidFill>
              <a:latin typeface="HG行書体" panose="03000609000000000000" pitchFamily="65" charset="-128"/>
              <a:ea typeface="HG行書体" panose="03000609000000000000" pitchFamily="65" charset="-128"/>
            </a:endParaRPr>
          </a:p>
          <a:p>
            <a:pPr>
              <a:lnSpc>
                <a:spcPct val="80000"/>
              </a:lnSpc>
            </a:pPr>
            <a:r>
              <a:rPr kumimoji="1" lang="ja-JP" altLang="en-US" b="1" spc="-300" dirty="0">
                <a:solidFill>
                  <a:srgbClr val="A60201"/>
                </a:solidFill>
                <a:latin typeface="HG行書体" panose="03000609000000000000" pitchFamily="65" charset="-128"/>
                <a:ea typeface="HG行書体" panose="03000609000000000000" pitchFamily="65" charset="-128"/>
              </a:rPr>
              <a:t>のん</a:t>
            </a:r>
          </a:p>
        </p:txBody>
      </p:sp>
    </p:spTree>
    <p:extLst>
      <p:ext uri="{BB962C8B-B14F-4D97-AF65-F5344CB8AC3E}">
        <p14:creationId xmlns:p14="http://schemas.microsoft.com/office/powerpoint/2010/main" val="333499466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45</Words>
  <Application>Microsoft Office PowerPoint</Application>
  <PresentationFormat>ユーザー設定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HGSｺﾞｼｯｸE</vt:lpstr>
      <vt:lpstr>HG行書体</vt:lpstr>
      <vt:lpstr>UD デジタル 教科書体 NK-B</vt:lpstr>
      <vt:lpstr>游ゴシック</vt:lpstr>
      <vt:lpstr>游ゴシック Light</vt:lpstr>
      <vt:lpstr>Arial</vt:lpstr>
      <vt:lpstr>1_Office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2022-12-21T08:38:44Z</dcterms:created>
  <dcterms:modified xsi:type="dcterms:W3CDTF">2022-12-21T08:38:51Z</dcterms:modified>
</cp:coreProperties>
</file>