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9" r:id="rId2"/>
  </p:sldIdLst>
  <p:sldSz cx="10691813" cy="7559675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0201"/>
    <a:srgbClr val="59585D"/>
    <a:srgbClr val="AB0B0B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93" autoAdjust="0"/>
    <p:restoredTop sz="93953" autoAdjust="0"/>
  </p:normalViewPr>
  <p:slideViewPr>
    <p:cSldViewPr snapToGrid="0">
      <p:cViewPr varScale="1">
        <p:scale>
          <a:sx n="73" d="100"/>
          <a:sy n="73" d="100"/>
        </p:scale>
        <p:origin x="16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932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606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71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349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55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97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616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277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862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08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276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085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7965D023-0C8B-4A2E-BC3D-081571BA7D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17" y="-83"/>
            <a:ext cx="10707030" cy="755975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F1E35FB-3AE1-4EDB-8FB2-C101E946DC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8948" y="2621477"/>
            <a:ext cx="2057401" cy="186609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7A20944-52B7-425C-8A5C-B0694FD753FD}"/>
              </a:ext>
            </a:extLst>
          </p:cNvPr>
          <p:cNvSpPr txBox="1"/>
          <p:nvPr/>
        </p:nvSpPr>
        <p:spPr>
          <a:xfrm>
            <a:off x="1410247" y="5208945"/>
            <a:ext cx="5491114" cy="1617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私達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は、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農林水産省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と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一緒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に、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恵方巻き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の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ロス削減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取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り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組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んでいます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97A51AA-C267-40E0-B38A-159C3A90DB81}"/>
              </a:ext>
            </a:extLst>
          </p:cNvPr>
          <p:cNvSpPr/>
          <p:nvPr/>
        </p:nvSpPr>
        <p:spPr>
          <a:xfrm>
            <a:off x="1772009" y="6892980"/>
            <a:ext cx="1808317" cy="49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</a:rPr>
              <a:t>お店の名前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039EDC-D5B7-49C7-9BE2-A8B996AC1C99}"/>
              </a:ext>
            </a:extLst>
          </p:cNvPr>
          <p:cNvSpPr txBox="1"/>
          <p:nvPr/>
        </p:nvSpPr>
        <p:spPr>
          <a:xfrm>
            <a:off x="2876818" y="4579866"/>
            <a:ext cx="23674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dirty="0">
                <a:solidFill>
                  <a:srgbClr val="59585D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食品ロス削減国民運動ロゴマーク「ろすのん」</a:t>
            </a: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A6B76611-3060-4A5D-B5D8-BBC001931F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478"/>
          <a:stretch/>
        </p:blipFill>
        <p:spPr>
          <a:xfrm>
            <a:off x="7985893" y="-83"/>
            <a:ext cx="2402390" cy="7045782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705D11D-3454-47CF-80E3-24D1B909ED6C}"/>
              </a:ext>
            </a:extLst>
          </p:cNvPr>
          <p:cNvSpPr txBox="1"/>
          <p:nvPr/>
        </p:nvSpPr>
        <p:spPr>
          <a:xfrm>
            <a:off x="8049955" y="315836"/>
            <a:ext cx="2326791" cy="65009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801929">
              <a:lnSpc>
                <a:spcPct val="120000"/>
              </a:lnSpc>
              <a:defRPr/>
            </a:pPr>
            <a:r>
              <a:rPr lang="ja-JP" altLang="en-US" sz="58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恵方巻きのロスを  </a:t>
            </a:r>
            <a:r>
              <a:rPr lang="ja-JP" altLang="en-US" sz="5800" dirty="0" err="1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なくすの</a:t>
            </a:r>
            <a:r>
              <a:rPr lang="ja-JP" altLang="en-US" sz="58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ん！</a:t>
            </a:r>
            <a:endParaRPr lang="en-US" altLang="ja-JP" sz="5800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5" name="乗算記号 44">
            <a:extLst>
              <a:ext uri="{FF2B5EF4-FFF2-40B4-BE49-F238E27FC236}">
                <a16:creationId xmlns:a16="http://schemas.microsoft.com/office/drawing/2014/main" id="{3ED25091-9B85-4773-B958-6ACFF8C1F62E}"/>
              </a:ext>
            </a:extLst>
          </p:cNvPr>
          <p:cNvSpPr>
            <a:spLocks noChangeAspect="1"/>
          </p:cNvSpPr>
          <p:nvPr/>
        </p:nvSpPr>
        <p:spPr>
          <a:xfrm>
            <a:off x="3782061" y="6845989"/>
            <a:ext cx="615600" cy="615600"/>
          </a:xfrm>
          <a:prstGeom prst="mathMultiply">
            <a:avLst>
              <a:gd name="adj1" fmla="val 16547"/>
            </a:avLst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345C7CA-6203-40ED-AFE0-D8E079CFEF44}"/>
              </a:ext>
            </a:extLst>
          </p:cNvPr>
          <p:cNvGrpSpPr/>
          <p:nvPr/>
        </p:nvGrpSpPr>
        <p:grpSpPr>
          <a:xfrm>
            <a:off x="4439866" y="6940150"/>
            <a:ext cx="1808317" cy="491325"/>
            <a:chOff x="4531486" y="6892980"/>
            <a:chExt cx="1808317" cy="491325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25A0638C-FD8A-4A56-A7C2-34CBE2FE9456}"/>
                </a:ext>
              </a:extLst>
            </p:cNvPr>
            <p:cNvSpPr/>
            <p:nvPr/>
          </p:nvSpPr>
          <p:spPr>
            <a:xfrm>
              <a:off x="4531486" y="6892980"/>
              <a:ext cx="1808317" cy="4913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dirty="0">
                  <a:ln w="38100" cap="rnd"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農林水産省</a:t>
              </a: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5353981B-5141-47FC-85B5-3CFB4D40EF57}"/>
                </a:ext>
              </a:extLst>
            </p:cNvPr>
            <p:cNvSpPr/>
            <p:nvPr/>
          </p:nvSpPr>
          <p:spPr>
            <a:xfrm>
              <a:off x="4531486" y="6892980"/>
              <a:ext cx="1808317" cy="4913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dirty="0">
                  <a:solidFill>
                    <a:schemeClr val="tx1"/>
                  </a:solidFill>
                  <a:effectLst>
                    <a:glow rad="127000">
                      <a:schemeClr val="bg1"/>
                    </a:glow>
                  </a:effectLst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農林水産省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4A16FF6-0034-443C-985B-23B87556C68E}"/>
              </a:ext>
            </a:extLst>
          </p:cNvPr>
          <p:cNvSpPr txBox="1"/>
          <p:nvPr/>
        </p:nvSpPr>
        <p:spPr>
          <a:xfrm rot="-540000">
            <a:off x="8277811" y="6046663"/>
            <a:ext cx="684000" cy="684000"/>
          </a:xfrm>
          <a:prstGeom prst="rect">
            <a:avLst/>
          </a:prstGeom>
          <a:noFill/>
          <a:ln w="38100" cap="rnd" cmpd="thickThin">
            <a:solidFill>
              <a:srgbClr val="A60201"/>
            </a:solidFill>
            <a:prstDash val="lgDashDotDot"/>
          </a:ln>
        </p:spPr>
        <p:txBody>
          <a:bodyPr vert="eaVert" wrap="none" bIns="108000" rtlCol="0" anchor="ctr" anchorCtr="1">
            <a:noAutofit/>
          </a:bodyPr>
          <a:lstStyle/>
          <a:p>
            <a:pPr>
              <a:lnSpc>
                <a:spcPct val="80000"/>
              </a:lnSpc>
            </a:pPr>
            <a:r>
              <a:rPr kumimoji="1" lang="ja-JP" altLang="en-US" b="1" spc="-300" dirty="0" err="1">
                <a:solidFill>
                  <a:srgbClr val="A60201"/>
                </a:solidFill>
                <a:latin typeface="HG行書体" panose="03000609000000000000" pitchFamily="65" charset="-128"/>
                <a:ea typeface="HG行書体" panose="03000609000000000000" pitchFamily="65" charset="-128"/>
              </a:rPr>
              <a:t>ろす</a:t>
            </a:r>
            <a:endParaRPr kumimoji="1" lang="en-US" altLang="ja-JP" b="1" spc="-300" dirty="0">
              <a:solidFill>
                <a:srgbClr val="A60201"/>
              </a:solidFill>
              <a:latin typeface="HG行書体" panose="03000609000000000000" pitchFamily="65" charset="-128"/>
              <a:ea typeface="HG行書体" panose="03000609000000000000" pitchFamily="65" charset="-128"/>
            </a:endParaRPr>
          </a:p>
          <a:p>
            <a:pPr>
              <a:lnSpc>
                <a:spcPct val="80000"/>
              </a:lnSpc>
            </a:pPr>
            <a:r>
              <a:rPr kumimoji="1" lang="ja-JP" altLang="en-US" b="1" spc="-300" dirty="0">
                <a:solidFill>
                  <a:srgbClr val="A60201"/>
                </a:solidFill>
                <a:latin typeface="HG行書体" panose="03000609000000000000" pitchFamily="65" charset="-128"/>
                <a:ea typeface="HG行書体" panose="03000609000000000000" pitchFamily="65" charset="-128"/>
              </a:rPr>
              <a:t>のん</a:t>
            </a:r>
          </a:p>
        </p:txBody>
      </p:sp>
    </p:spTree>
    <p:extLst>
      <p:ext uri="{BB962C8B-B14F-4D97-AF65-F5344CB8AC3E}">
        <p14:creationId xmlns:p14="http://schemas.microsoft.com/office/powerpoint/2010/main" val="3235581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</Words>
  <Application>Microsoft Office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HGSｺﾞｼｯｸE</vt:lpstr>
      <vt:lpstr>HG行書体</vt:lpstr>
      <vt:lpstr>UD デジタル 教科書体 NK-B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2019-12-26T07:16:16Z</dcterms:created>
  <dcterms:modified xsi:type="dcterms:W3CDTF">2020-12-21T10:13:49Z</dcterms:modified>
</cp:coreProperties>
</file>