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3168650" cy="2268538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ED21D2-B9F8-4522-B4DC-E09E8C8F34D2}" v="1" dt="2024-02-07T04:49:23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95" autoAdjust="0"/>
    <p:restoredTop sz="94660"/>
  </p:normalViewPr>
  <p:slideViewPr>
    <p:cSldViewPr snapToGrid="0">
      <p:cViewPr>
        <p:scale>
          <a:sx n="400" d="100"/>
          <a:sy n="400" d="100"/>
        </p:scale>
        <p:origin x="288" y="-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高梨 志健(TAKANASHI Yukitoshi)" userId="4580b2a2-c5bc-4218-90c6-3b1d67ef6cb8" providerId="ADAL" clId="{8EED21D2-B9F8-4522-B4DC-E09E8C8F34D2}"/>
    <pc:docChg chg="modSld">
      <pc:chgData name="高梨 志健(TAKANASHI Yukitoshi)" userId="4580b2a2-c5bc-4218-90c6-3b1d67ef6cb8" providerId="ADAL" clId="{8EED21D2-B9F8-4522-B4DC-E09E8C8F34D2}" dt="2024-02-07T04:53:09.274" v="22" actId="1037"/>
      <pc:docMkLst>
        <pc:docMk/>
      </pc:docMkLst>
      <pc:sldChg chg="delSp modSp mod">
        <pc:chgData name="高梨 志健(TAKANASHI Yukitoshi)" userId="4580b2a2-c5bc-4218-90c6-3b1d67ef6cb8" providerId="ADAL" clId="{8EED21D2-B9F8-4522-B4DC-E09E8C8F34D2}" dt="2024-02-07T04:53:09.274" v="22" actId="1037"/>
        <pc:sldMkLst>
          <pc:docMk/>
          <pc:sldMk cId="1707171313" sldId="257"/>
        </pc:sldMkLst>
        <pc:spChg chg="mod">
          <ac:chgData name="高梨 志健(TAKANASHI Yukitoshi)" userId="4580b2a2-c5bc-4218-90c6-3b1d67ef6cb8" providerId="ADAL" clId="{8EED21D2-B9F8-4522-B4DC-E09E8C8F34D2}" dt="2024-02-07T04:52:08.169" v="8" actId="1037"/>
          <ac:spMkLst>
            <pc:docMk/>
            <pc:sldMk cId="1707171313" sldId="257"/>
            <ac:spMk id="5" creationId="{02D480EF-CDD7-E814-1516-453AB06C9CD9}"/>
          </ac:spMkLst>
        </pc:spChg>
        <pc:spChg chg="mod">
          <ac:chgData name="高梨 志健(TAKANASHI Yukitoshi)" userId="4580b2a2-c5bc-4218-90c6-3b1d67ef6cb8" providerId="ADAL" clId="{8EED21D2-B9F8-4522-B4DC-E09E8C8F34D2}" dt="2024-02-07T04:51:00.836" v="6" actId="14100"/>
          <ac:spMkLst>
            <pc:docMk/>
            <pc:sldMk cId="1707171313" sldId="257"/>
            <ac:spMk id="11" creationId="{26A9FDDF-341A-83FC-0528-AEAB8385B291}"/>
          </ac:spMkLst>
        </pc:spChg>
        <pc:spChg chg="mod topLvl">
          <ac:chgData name="高梨 志健(TAKANASHI Yukitoshi)" userId="4580b2a2-c5bc-4218-90c6-3b1d67ef6cb8" providerId="ADAL" clId="{8EED21D2-B9F8-4522-B4DC-E09E8C8F34D2}" dt="2024-02-07T04:49:23.123" v="0" actId="165"/>
          <ac:spMkLst>
            <pc:docMk/>
            <pc:sldMk cId="1707171313" sldId="257"/>
            <ac:spMk id="19" creationId="{9E8287A1-91C2-DD63-24EA-C068E1994C4E}"/>
          </ac:spMkLst>
        </pc:spChg>
        <pc:spChg chg="mod topLvl">
          <ac:chgData name="高梨 志健(TAKANASHI Yukitoshi)" userId="4580b2a2-c5bc-4218-90c6-3b1d67ef6cb8" providerId="ADAL" clId="{8EED21D2-B9F8-4522-B4DC-E09E8C8F34D2}" dt="2024-02-07T04:49:23.123" v="0" actId="165"/>
          <ac:spMkLst>
            <pc:docMk/>
            <pc:sldMk cId="1707171313" sldId="257"/>
            <ac:spMk id="20" creationId="{E15D8AB3-C3DE-BAE6-345F-ABB41C46350A}"/>
          </ac:spMkLst>
        </pc:spChg>
        <pc:spChg chg="mod topLvl">
          <ac:chgData name="高梨 志健(TAKANASHI Yukitoshi)" userId="4580b2a2-c5bc-4218-90c6-3b1d67ef6cb8" providerId="ADAL" clId="{8EED21D2-B9F8-4522-B4DC-E09E8C8F34D2}" dt="2024-02-07T04:49:33.720" v="3" actId="1036"/>
          <ac:spMkLst>
            <pc:docMk/>
            <pc:sldMk cId="1707171313" sldId="257"/>
            <ac:spMk id="21" creationId="{98DA9285-0061-CCD7-D767-BBCEB2F4F206}"/>
          </ac:spMkLst>
        </pc:spChg>
        <pc:spChg chg="mod topLvl">
          <ac:chgData name="高梨 志健(TAKANASHI Yukitoshi)" userId="4580b2a2-c5bc-4218-90c6-3b1d67ef6cb8" providerId="ADAL" clId="{8EED21D2-B9F8-4522-B4DC-E09E8C8F34D2}" dt="2024-02-07T04:49:23.123" v="0" actId="165"/>
          <ac:spMkLst>
            <pc:docMk/>
            <pc:sldMk cId="1707171313" sldId="257"/>
            <ac:spMk id="22" creationId="{5C382A10-5B25-E4DB-10B5-F6683CD52FDB}"/>
          </ac:spMkLst>
        </pc:spChg>
        <pc:spChg chg="mod topLvl">
          <ac:chgData name="高梨 志健(TAKANASHI Yukitoshi)" userId="4580b2a2-c5bc-4218-90c6-3b1d67ef6cb8" providerId="ADAL" clId="{8EED21D2-B9F8-4522-B4DC-E09E8C8F34D2}" dt="2024-02-07T04:49:23.123" v="0" actId="165"/>
          <ac:spMkLst>
            <pc:docMk/>
            <pc:sldMk cId="1707171313" sldId="257"/>
            <ac:spMk id="23" creationId="{62A55F7A-306C-27E7-5CF2-B56B012421F3}"/>
          </ac:spMkLst>
        </pc:spChg>
        <pc:spChg chg="mod topLvl">
          <ac:chgData name="高梨 志健(TAKANASHI Yukitoshi)" userId="4580b2a2-c5bc-4218-90c6-3b1d67ef6cb8" providerId="ADAL" clId="{8EED21D2-B9F8-4522-B4DC-E09E8C8F34D2}" dt="2024-02-07T04:49:23.123" v="0" actId="165"/>
          <ac:spMkLst>
            <pc:docMk/>
            <pc:sldMk cId="1707171313" sldId="257"/>
            <ac:spMk id="24" creationId="{C08F9A6E-243B-A67D-FAE4-6EE12A452877}"/>
          </ac:spMkLst>
        </pc:spChg>
        <pc:spChg chg="mod topLvl">
          <ac:chgData name="高梨 志健(TAKANASHI Yukitoshi)" userId="4580b2a2-c5bc-4218-90c6-3b1d67ef6cb8" providerId="ADAL" clId="{8EED21D2-B9F8-4522-B4DC-E09E8C8F34D2}" dt="2024-02-07T04:49:47.104" v="4" actId="1036"/>
          <ac:spMkLst>
            <pc:docMk/>
            <pc:sldMk cId="1707171313" sldId="257"/>
            <ac:spMk id="25" creationId="{B4F32291-37B6-B878-E962-EAB37310F77F}"/>
          </ac:spMkLst>
        </pc:spChg>
        <pc:spChg chg="mod topLvl">
          <ac:chgData name="高梨 志健(TAKANASHI Yukitoshi)" userId="4580b2a2-c5bc-4218-90c6-3b1d67ef6cb8" providerId="ADAL" clId="{8EED21D2-B9F8-4522-B4DC-E09E8C8F34D2}" dt="2024-02-07T04:50:05.115" v="5" actId="1036"/>
          <ac:spMkLst>
            <pc:docMk/>
            <pc:sldMk cId="1707171313" sldId="257"/>
            <ac:spMk id="26" creationId="{19B96648-AC76-AE6D-F4F1-92F8142AC7FD}"/>
          </ac:spMkLst>
        </pc:spChg>
        <pc:grpChg chg="del">
          <ac:chgData name="高梨 志健(TAKANASHI Yukitoshi)" userId="4580b2a2-c5bc-4218-90c6-3b1d67ef6cb8" providerId="ADAL" clId="{8EED21D2-B9F8-4522-B4DC-E09E8C8F34D2}" dt="2024-02-07T04:49:23.123" v="0" actId="165"/>
          <ac:grpSpMkLst>
            <pc:docMk/>
            <pc:sldMk cId="1707171313" sldId="257"/>
            <ac:grpSpMk id="10" creationId="{C2F55362-2F9D-A891-7428-BF895D9E06EC}"/>
          </ac:grpSpMkLst>
        </pc:grpChg>
        <pc:picChg chg="mod modCrop">
          <ac:chgData name="高梨 志健(TAKANASHI Yukitoshi)" userId="4580b2a2-c5bc-4218-90c6-3b1d67ef6cb8" providerId="ADAL" clId="{8EED21D2-B9F8-4522-B4DC-E09E8C8F34D2}" dt="2024-02-07T04:53:09.274" v="22" actId="1037"/>
          <ac:picMkLst>
            <pc:docMk/>
            <pc:sldMk cId="1707171313" sldId="257"/>
            <ac:picMk id="6" creationId="{3234FD4E-AF6F-E081-E562-63D01744117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649" y="371263"/>
            <a:ext cx="2693353" cy="789787"/>
          </a:xfrm>
        </p:spPr>
        <p:txBody>
          <a:bodyPr anchor="b"/>
          <a:lstStyle>
            <a:lvl1pPr algn="ctr">
              <a:defRPr sz="198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" y="1191508"/>
            <a:ext cx="2376488" cy="547705"/>
          </a:xfrm>
        </p:spPr>
        <p:txBody>
          <a:bodyPr/>
          <a:lstStyle>
            <a:lvl1pPr marL="0" indent="0" algn="ctr">
              <a:buNone/>
              <a:defRPr sz="794"/>
            </a:lvl1pPr>
            <a:lvl2pPr marL="151242" indent="0" algn="ctr">
              <a:buNone/>
              <a:defRPr sz="662"/>
            </a:lvl2pPr>
            <a:lvl3pPr marL="302484" indent="0" algn="ctr">
              <a:buNone/>
              <a:defRPr sz="595"/>
            </a:lvl3pPr>
            <a:lvl4pPr marL="453725" indent="0" algn="ctr">
              <a:buNone/>
              <a:defRPr sz="529"/>
            </a:lvl4pPr>
            <a:lvl5pPr marL="604967" indent="0" algn="ctr">
              <a:buNone/>
              <a:defRPr sz="529"/>
            </a:lvl5pPr>
            <a:lvl6pPr marL="756209" indent="0" algn="ctr">
              <a:buNone/>
              <a:defRPr sz="529"/>
            </a:lvl6pPr>
            <a:lvl7pPr marL="907451" indent="0" algn="ctr">
              <a:buNone/>
              <a:defRPr sz="529"/>
            </a:lvl7pPr>
            <a:lvl8pPr marL="1058692" indent="0" algn="ctr">
              <a:buNone/>
              <a:defRPr sz="529"/>
            </a:lvl8pPr>
            <a:lvl9pPr marL="1209934" indent="0" algn="ctr">
              <a:buNone/>
              <a:defRPr sz="529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2178-C220-466B-A059-F58754AE9084}" type="datetimeFigureOut">
              <a:rPr kumimoji="1" lang="ja-JP" altLang="en-US" smtClean="0"/>
              <a:t>2024/2/7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005C7-0BD8-4FB4-995B-E620B4422B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7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2178-C220-466B-A059-F58754AE9084}" type="datetimeFigureOut">
              <a:rPr kumimoji="1" lang="ja-JP" altLang="en-US" smtClean="0"/>
              <a:t>2024/2/7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005C7-0BD8-4FB4-995B-E620B4422B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6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194" y="565560"/>
            <a:ext cx="2732961" cy="943649"/>
          </a:xfrm>
        </p:spPr>
        <p:txBody>
          <a:bodyPr anchor="b"/>
          <a:lstStyle>
            <a:lvl1pPr>
              <a:defRPr sz="198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194" y="1518135"/>
            <a:ext cx="2732961" cy="496243"/>
          </a:xfrm>
        </p:spPr>
        <p:txBody>
          <a:bodyPr/>
          <a:lstStyle>
            <a:lvl1pPr marL="0" indent="0">
              <a:buNone/>
              <a:defRPr sz="794">
                <a:solidFill>
                  <a:schemeClr val="tx1"/>
                </a:solidFill>
              </a:defRPr>
            </a:lvl1pPr>
            <a:lvl2pPr marL="151242" indent="0">
              <a:buNone/>
              <a:defRPr sz="662">
                <a:solidFill>
                  <a:schemeClr val="tx1">
                    <a:tint val="75000"/>
                  </a:schemeClr>
                </a:solidFill>
              </a:defRPr>
            </a:lvl2pPr>
            <a:lvl3pPr marL="302484" indent="0">
              <a:buNone/>
              <a:defRPr sz="595">
                <a:solidFill>
                  <a:schemeClr val="tx1">
                    <a:tint val="75000"/>
                  </a:schemeClr>
                </a:solidFill>
              </a:defRPr>
            </a:lvl3pPr>
            <a:lvl4pPr marL="453725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4pPr>
            <a:lvl5pPr marL="604967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5pPr>
            <a:lvl6pPr marL="75620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6pPr>
            <a:lvl7pPr marL="907451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7pPr>
            <a:lvl8pPr marL="1058692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8pPr>
            <a:lvl9pPr marL="1209934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2178-C220-466B-A059-F58754AE9084}" type="datetimeFigureOut">
              <a:rPr kumimoji="1" lang="ja-JP" altLang="en-US" smtClean="0"/>
              <a:t>2024/2/7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005C7-0BD8-4FB4-995B-E620B4422B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731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845" y="603893"/>
            <a:ext cx="1346676" cy="143936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4129" y="603893"/>
            <a:ext cx="1346676" cy="143936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2178-C220-466B-A059-F58754AE9084}" type="datetimeFigureOut">
              <a:rPr kumimoji="1" lang="ja-JP" altLang="en-US" smtClean="0"/>
              <a:t>2024/2/7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005C7-0BD8-4FB4-995B-E620B4422B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0170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57" y="120779"/>
            <a:ext cx="2732961" cy="43847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258" y="556107"/>
            <a:ext cx="1340487" cy="272539"/>
          </a:xfrm>
        </p:spPr>
        <p:txBody>
          <a:bodyPr anchor="b"/>
          <a:lstStyle>
            <a:lvl1pPr marL="0" indent="0">
              <a:buNone/>
              <a:defRPr sz="794" b="1"/>
            </a:lvl1pPr>
            <a:lvl2pPr marL="151242" indent="0">
              <a:buNone/>
              <a:defRPr sz="662" b="1"/>
            </a:lvl2pPr>
            <a:lvl3pPr marL="302484" indent="0">
              <a:buNone/>
              <a:defRPr sz="595" b="1"/>
            </a:lvl3pPr>
            <a:lvl4pPr marL="453725" indent="0">
              <a:buNone/>
              <a:defRPr sz="529" b="1"/>
            </a:lvl4pPr>
            <a:lvl5pPr marL="604967" indent="0">
              <a:buNone/>
              <a:defRPr sz="529" b="1"/>
            </a:lvl5pPr>
            <a:lvl6pPr marL="756209" indent="0">
              <a:buNone/>
              <a:defRPr sz="529" b="1"/>
            </a:lvl6pPr>
            <a:lvl7pPr marL="907451" indent="0">
              <a:buNone/>
              <a:defRPr sz="529" b="1"/>
            </a:lvl7pPr>
            <a:lvl8pPr marL="1058692" indent="0">
              <a:buNone/>
              <a:defRPr sz="529" b="1"/>
            </a:lvl8pPr>
            <a:lvl9pPr marL="1209934" indent="0">
              <a:buNone/>
              <a:defRPr sz="52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258" y="828647"/>
            <a:ext cx="1340487" cy="12188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04129" y="556107"/>
            <a:ext cx="1347089" cy="272539"/>
          </a:xfrm>
        </p:spPr>
        <p:txBody>
          <a:bodyPr anchor="b"/>
          <a:lstStyle>
            <a:lvl1pPr marL="0" indent="0">
              <a:buNone/>
              <a:defRPr sz="794" b="1"/>
            </a:lvl1pPr>
            <a:lvl2pPr marL="151242" indent="0">
              <a:buNone/>
              <a:defRPr sz="662" b="1"/>
            </a:lvl2pPr>
            <a:lvl3pPr marL="302484" indent="0">
              <a:buNone/>
              <a:defRPr sz="595" b="1"/>
            </a:lvl3pPr>
            <a:lvl4pPr marL="453725" indent="0">
              <a:buNone/>
              <a:defRPr sz="529" b="1"/>
            </a:lvl4pPr>
            <a:lvl5pPr marL="604967" indent="0">
              <a:buNone/>
              <a:defRPr sz="529" b="1"/>
            </a:lvl5pPr>
            <a:lvl6pPr marL="756209" indent="0">
              <a:buNone/>
              <a:defRPr sz="529" b="1"/>
            </a:lvl6pPr>
            <a:lvl7pPr marL="907451" indent="0">
              <a:buNone/>
              <a:defRPr sz="529" b="1"/>
            </a:lvl7pPr>
            <a:lvl8pPr marL="1058692" indent="0">
              <a:buNone/>
              <a:defRPr sz="529" b="1"/>
            </a:lvl8pPr>
            <a:lvl9pPr marL="1209934" indent="0">
              <a:buNone/>
              <a:defRPr sz="52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04129" y="828647"/>
            <a:ext cx="1347089" cy="12188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2178-C220-466B-A059-F58754AE9084}" type="datetimeFigureOut">
              <a:rPr kumimoji="1" lang="ja-JP" altLang="en-US" smtClean="0"/>
              <a:t>2024/2/7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005C7-0BD8-4FB4-995B-E620B4422B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96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2178-C220-466B-A059-F58754AE9084}" type="datetimeFigureOut">
              <a:rPr kumimoji="1" lang="ja-JP" altLang="en-US" smtClean="0"/>
              <a:t>2024/2/7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005C7-0BD8-4FB4-995B-E620B4422B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02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2178-C220-466B-A059-F58754AE9084}" type="datetimeFigureOut">
              <a:rPr kumimoji="1" lang="ja-JP" altLang="en-US" smtClean="0"/>
              <a:t>2024/2/7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005C7-0BD8-4FB4-995B-E620B4422B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470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57" y="151236"/>
            <a:ext cx="1021972" cy="529326"/>
          </a:xfrm>
        </p:spPr>
        <p:txBody>
          <a:bodyPr anchor="b"/>
          <a:lstStyle>
            <a:lvl1pPr>
              <a:defRPr sz="105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7089" y="326628"/>
            <a:ext cx="1604129" cy="1612132"/>
          </a:xfrm>
        </p:spPr>
        <p:txBody>
          <a:bodyPr/>
          <a:lstStyle>
            <a:lvl1pPr>
              <a:defRPr sz="1059"/>
            </a:lvl1pPr>
            <a:lvl2pPr>
              <a:defRPr sz="926"/>
            </a:lvl2pPr>
            <a:lvl3pPr>
              <a:defRPr sz="794"/>
            </a:lvl3pPr>
            <a:lvl4pPr>
              <a:defRPr sz="662"/>
            </a:lvl4pPr>
            <a:lvl5pPr>
              <a:defRPr sz="662"/>
            </a:lvl5pPr>
            <a:lvl6pPr>
              <a:defRPr sz="662"/>
            </a:lvl6pPr>
            <a:lvl7pPr>
              <a:defRPr sz="662"/>
            </a:lvl7pPr>
            <a:lvl8pPr>
              <a:defRPr sz="662"/>
            </a:lvl8pPr>
            <a:lvl9pPr>
              <a:defRPr sz="66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8257" y="680561"/>
            <a:ext cx="1021972" cy="1260824"/>
          </a:xfrm>
        </p:spPr>
        <p:txBody>
          <a:bodyPr/>
          <a:lstStyle>
            <a:lvl1pPr marL="0" indent="0">
              <a:buNone/>
              <a:defRPr sz="529"/>
            </a:lvl1pPr>
            <a:lvl2pPr marL="151242" indent="0">
              <a:buNone/>
              <a:defRPr sz="463"/>
            </a:lvl2pPr>
            <a:lvl3pPr marL="302484" indent="0">
              <a:buNone/>
              <a:defRPr sz="397"/>
            </a:lvl3pPr>
            <a:lvl4pPr marL="453725" indent="0">
              <a:buNone/>
              <a:defRPr sz="331"/>
            </a:lvl4pPr>
            <a:lvl5pPr marL="604967" indent="0">
              <a:buNone/>
              <a:defRPr sz="331"/>
            </a:lvl5pPr>
            <a:lvl6pPr marL="756209" indent="0">
              <a:buNone/>
              <a:defRPr sz="331"/>
            </a:lvl6pPr>
            <a:lvl7pPr marL="907451" indent="0">
              <a:buNone/>
              <a:defRPr sz="331"/>
            </a:lvl7pPr>
            <a:lvl8pPr marL="1058692" indent="0">
              <a:buNone/>
              <a:defRPr sz="331"/>
            </a:lvl8pPr>
            <a:lvl9pPr marL="1209934" indent="0">
              <a:buNone/>
              <a:defRPr sz="33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2178-C220-466B-A059-F58754AE9084}" type="datetimeFigureOut">
              <a:rPr kumimoji="1" lang="ja-JP" altLang="en-US" smtClean="0"/>
              <a:t>2024/2/7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005C7-0BD8-4FB4-995B-E620B4422B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547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57" y="151236"/>
            <a:ext cx="1021972" cy="529326"/>
          </a:xfrm>
        </p:spPr>
        <p:txBody>
          <a:bodyPr anchor="b"/>
          <a:lstStyle>
            <a:lvl1pPr>
              <a:defRPr sz="105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47089" y="326628"/>
            <a:ext cx="1604129" cy="1612132"/>
          </a:xfrm>
        </p:spPr>
        <p:txBody>
          <a:bodyPr anchor="t"/>
          <a:lstStyle>
            <a:lvl1pPr marL="0" indent="0">
              <a:buNone/>
              <a:defRPr sz="1059"/>
            </a:lvl1pPr>
            <a:lvl2pPr marL="151242" indent="0">
              <a:buNone/>
              <a:defRPr sz="926"/>
            </a:lvl2pPr>
            <a:lvl3pPr marL="302484" indent="0">
              <a:buNone/>
              <a:defRPr sz="794"/>
            </a:lvl3pPr>
            <a:lvl4pPr marL="453725" indent="0">
              <a:buNone/>
              <a:defRPr sz="662"/>
            </a:lvl4pPr>
            <a:lvl5pPr marL="604967" indent="0">
              <a:buNone/>
              <a:defRPr sz="662"/>
            </a:lvl5pPr>
            <a:lvl6pPr marL="756209" indent="0">
              <a:buNone/>
              <a:defRPr sz="662"/>
            </a:lvl6pPr>
            <a:lvl7pPr marL="907451" indent="0">
              <a:buNone/>
              <a:defRPr sz="662"/>
            </a:lvl7pPr>
            <a:lvl8pPr marL="1058692" indent="0">
              <a:buNone/>
              <a:defRPr sz="662"/>
            </a:lvl8pPr>
            <a:lvl9pPr marL="1209934" indent="0">
              <a:buNone/>
              <a:defRPr sz="662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8257" y="680561"/>
            <a:ext cx="1021972" cy="1260824"/>
          </a:xfrm>
        </p:spPr>
        <p:txBody>
          <a:bodyPr/>
          <a:lstStyle>
            <a:lvl1pPr marL="0" indent="0">
              <a:buNone/>
              <a:defRPr sz="529"/>
            </a:lvl1pPr>
            <a:lvl2pPr marL="151242" indent="0">
              <a:buNone/>
              <a:defRPr sz="463"/>
            </a:lvl2pPr>
            <a:lvl3pPr marL="302484" indent="0">
              <a:buNone/>
              <a:defRPr sz="397"/>
            </a:lvl3pPr>
            <a:lvl4pPr marL="453725" indent="0">
              <a:buNone/>
              <a:defRPr sz="331"/>
            </a:lvl4pPr>
            <a:lvl5pPr marL="604967" indent="0">
              <a:buNone/>
              <a:defRPr sz="331"/>
            </a:lvl5pPr>
            <a:lvl6pPr marL="756209" indent="0">
              <a:buNone/>
              <a:defRPr sz="331"/>
            </a:lvl6pPr>
            <a:lvl7pPr marL="907451" indent="0">
              <a:buNone/>
              <a:defRPr sz="331"/>
            </a:lvl7pPr>
            <a:lvl8pPr marL="1058692" indent="0">
              <a:buNone/>
              <a:defRPr sz="331"/>
            </a:lvl8pPr>
            <a:lvl9pPr marL="1209934" indent="0">
              <a:buNone/>
              <a:defRPr sz="33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2178-C220-466B-A059-F58754AE9084}" type="datetimeFigureOut">
              <a:rPr kumimoji="1" lang="ja-JP" altLang="en-US" smtClean="0"/>
              <a:t>2024/2/7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005C7-0BD8-4FB4-995B-E620B4422B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845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2178-C220-466B-A059-F58754AE9084}" type="datetimeFigureOut">
              <a:rPr kumimoji="1" lang="ja-JP" altLang="en-US" smtClean="0"/>
              <a:t>2024/2/7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005C7-0BD8-4FB4-995B-E620B4422B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116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67565" y="120779"/>
            <a:ext cx="683240" cy="192248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7845" y="120779"/>
            <a:ext cx="2010112" cy="192248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2178-C220-466B-A059-F58754AE9084}" type="datetimeFigureOut">
              <a:rPr kumimoji="1" lang="ja-JP" altLang="en-US" smtClean="0"/>
              <a:t>2024/2/7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005C7-0BD8-4FB4-995B-E620B4422B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870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845" y="120779"/>
            <a:ext cx="2732961" cy="438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845" y="603893"/>
            <a:ext cx="2732961" cy="1439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7845" y="2102599"/>
            <a:ext cx="712946" cy="120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82178-C220-466B-A059-F58754AE9084}" type="datetimeFigureOut">
              <a:rPr kumimoji="1" lang="ja-JP" altLang="en-US" smtClean="0"/>
              <a:t>2024/2/7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49616" y="2102599"/>
            <a:ext cx="1069419" cy="120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37859" y="2102599"/>
            <a:ext cx="712946" cy="120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005C7-0BD8-4FB4-995B-E620B4422B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1231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484" rtl="0" eaLnBrk="1" latinLnBrk="0" hangingPunct="1">
        <a:lnSpc>
          <a:spcPct val="90000"/>
        </a:lnSpc>
        <a:spcBef>
          <a:spcPct val="0"/>
        </a:spcBef>
        <a:buNone/>
        <a:defRPr kumimoji="1" sz="14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21" indent="-75621" algn="l" defTabSz="302484" rtl="0" eaLnBrk="1" latinLnBrk="0" hangingPunct="1">
        <a:lnSpc>
          <a:spcPct val="90000"/>
        </a:lnSpc>
        <a:spcBef>
          <a:spcPts val="331"/>
        </a:spcBef>
        <a:buFont typeface="Arial" panose="020B0604020202020204" pitchFamily="34" charset="0"/>
        <a:buChar char="•"/>
        <a:defRPr kumimoji="1" sz="926" kern="1200">
          <a:solidFill>
            <a:schemeClr val="tx1"/>
          </a:solidFill>
          <a:latin typeface="+mn-lt"/>
          <a:ea typeface="+mn-ea"/>
          <a:cs typeface="+mn-cs"/>
        </a:defRPr>
      </a:lvl1pPr>
      <a:lvl2pPr marL="226863" indent="-75621" algn="l" defTabSz="302484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794" kern="1200">
          <a:solidFill>
            <a:schemeClr val="tx1"/>
          </a:solidFill>
          <a:latin typeface="+mn-lt"/>
          <a:ea typeface="+mn-ea"/>
          <a:cs typeface="+mn-cs"/>
        </a:defRPr>
      </a:lvl2pPr>
      <a:lvl3pPr marL="378104" indent="-75621" algn="l" defTabSz="302484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662" kern="1200">
          <a:solidFill>
            <a:schemeClr val="tx1"/>
          </a:solidFill>
          <a:latin typeface="+mn-lt"/>
          <a:ea typeface="+mn-ea"/>
          <a:cs typeface="+mn-cs"/>
        </a:defRPr>
      </a:lvl3pPr>
      <a:lvl4pPr marL="529346" indent="-75621" algn="l" defTabSz="302484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4pPr>
      <a:lvl5pPr marL="680588" indent="-75621" algn="l" defTabSz="302484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5pPr>
      <a:lvl6pPr marL="831830" indent="-75621" algn="l" defTabSz="302484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6pPr>
      <a:lvl7pPr marL="983071" indent="-75621" algn="l" defTabSz="302484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7pPr>
      <a:lvl8pPr marL="1134313" indent="-75621" algn="l" defTabSz="302484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8pPr>
      <a:lvl9pPr marL="1285555" indent="-75621" algn="l" defTabSz="302484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Char char="•"/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84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1pPr>
      <a:lvl2pPr marL="151242" algn="l" defTabSz="302484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2pPr>
      <a:lvl3pPr marL="302484" algn="l" defTabSz="302484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3pPr>
      <a:lvl4pPr marL="453725" algn="l" defTabSz="302484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4pPr>
      <a:lvl5pPr marL="604967" algn="l" defTabSz="302484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5pPr>
      <a:lvl6pPr marL="756209" algn="l" defTabSz="302484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6pPr>
      <a:lvl7pPr marL="907451" algn="l" defTabSz="302484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7pPr>
      <a:lvl8pPr marL="1058692" algn="l" defTabSz="302484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8pPr>
      <a:lvl9pPr marL="1209934" algn="l" defTabSz="302484" rtl="0" eaLnBrk="1" latinLnBrk="0" hangingPunct="1">
        <a:defRPr kumimoji="1" sz="5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326EE37-67B0-97BC-9550-BD3BE5A7DBFC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42" y="0"/>
            <a:ext cx="3168000" cy="164890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DBAE076-DC85-49C2-0C26-8B5ACDE3EA74}"/>
              </a:ext>
            </a:extLst>
          </p:cNvPr>
          <p:cNvSpPr txBox="1"/>
          <p:nvPr/>
        </p:nvSpPr>
        <p:spPr>
          <a:xfrm>
            <a:off x="2190183" y="76599"/>
            <a:ext cx="971328" cy="175533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写真タイトル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Yu Gothic" panose="020B0400000000000000" pitchFamily="50" charset="-128"/>
              <a:cs typeface="+mn-cs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AD547CD8-8079-9F72-26CE-FD951FFF3F78}"/>
              </a:ext>
            </a:extLst>
          </p:cNvPr>
          <p:cNvSpPr/>
          <p:nvPr/>
        </p:nvSpPr>
        <p:spPr>
          <a:xfrm>
            <a:off x="1714" y="1584764"/>
            <a:ext cx="3168000" cy="683210"/>
          </a:xfrm>
          <a:custGeom>
            <a:avLst/>
            <a:gdLst>
              <a:gd name="connsiteX0" fmla="*/ 5738 w 3339488"/>
              <a:gd name="connsiteY0" fmla="*/ 57380 h 608223"/>
              <a:gd name="connsiteX1" fmla="*/ 74594 w 3339488"/>
              <a:gd name="connsiteY1" fmla="*/ 22952 h 608223"/>
              <a:gd name="connsiteX2" fmla="*/ 160663 w 3339488"/>
              <a:gd name="connsiteY2" fmla="*/ 40166 h 608223"/>
              <a:gd name="connsiteX3" fmla="*/ 269684 w 3339488"/>
              <a:gd name="connsiteY3" fmla="*/ 0 h 608223"/>
              <a:gd name="connsiteX4" fmla="*/ 424609 w 3339488"/>
              <a:gd name="connsiteY4" fmla="*/ 51642 h 608223"/>
              <a:gd name="connsiteX5" fmla="*/ 533630 w 3339488"/>
              <a:gd name="connsiteY5" fmla="*/ 51642 h 608223"/>
              <a:gd name="connsiteX6" fmla="*/ 654127 w 3339488"/>
              <a:gd name="connsiteY6" fmla="*/ 40166 h 608223"/>
              <a:gd name="connsiteX7" fmla="*/ 717244 w 3339488"/>
              <a:gd name="connsiteY7" fmla="*/ 40166 h 608223"/>
              <a:gd name="connsiteX8" fmla="*/ 895121 w 3339488"/>
              <a:gd name="connsiteY8" fmla="*/ 63118 h 608223"/>
              <a:gd name="connsiteX9" fmla="*/ 912335 w 3339488"/>
              <a:gd name="connsiteY9" fmla="*/ 40166 h 608223"/>
              <a:gd name="connsiteX10" fmla="*/ 1027094 w 3339488"/>
              <a:gd name="connsiteY10" fmla="*/ 45904 h 608223"/>
              <a:gd name="connsiteX11" fmla="*/ 1113163 w 3339488"/>
              <a:gd name="connsiteY11" fmla="*/ 45904 h 608223"/>
              <a:gd name="connsiteX12" fmla="*/ 1268088 w 3339488"/>
              <a:gd name="connsiteY12" fmla="*/ 40166 h 608223"/>
              <a:gd name="connsiteX13" fmla="*/ 1560723 w 3339488"/>
              <a:gd name="connsiteY13" fmla="*/ 22952 h 608223"/>
              <a:gd name="connsiteX14" fmla="*/ 1818931 w 3339488"/>
              <a:gd name="connsiteY14" fmla="*/ 40166 h 608223"/>
              <a:gd name="connsiteX15" fmla="*/ 1996808 w 3339488"/>
              <a:gd name="connsiteY15" fmla="*/ 17214 h 608223"/>
              <a:gd name="connsiteX16" fmla="*/ 2306657 w 3339488"/>
              <a:gd name="connsiteY16" fmla="*/ 63118 h 608223"/>
              <a:gd name="connsiteX17" fmla="*/ 2421416 w 3339488"/>
              <a:gd name="connsiteY17" fmla="*/ 40166 h 608223"/>
              <a:gd name="connsiteX18" fmla="*/ 2576341 w 3339488"/>
              <a:gd name="connsiteY18" fmla="*/ 57380 h 608223"/>
              <a:gd name="connsiteX19" fmla="*/ 2725527 w 3339488"/>
              <a:gd name="connsiteY19" fmla="*/ 5738 h 608223"/>
              <a:gd name="connsiteX20" fmla="*/ 2943570 w 3339488"/>
              <a:gd name="connsiteY20" fmla="*/ 51642 h 608223"/>
              <a:gd name="connsiteX21" fmla="*/ 3081280 w 3339488"/>
              <a:gd name="connsiteY21" fmla="*/ 34428 h 608223"/>
              <a:gd name="connsiteX22" fmla="*/ 3230467 w 3339488"/>
              <a:gd name="connsiteY22" fmla="*/ 57380 h 608223"/>
              <a:gd name="connsiteX23" fmla="*/ 3339488 w 3339488"/>
              <a:gd name="connsiteY23" fmla="*/ 17214 h 608223"/>
              <a:gd name="connsiteX24" fmla="*/ 3339488 w 3339488"/>
              <a:gd name="connsiteY24" fmla="*/ 608223 h 608223"/>
              <a:gd name="connsiteX25" fmla="*/ 0 w 3339488"/>
              <a:gd name="connsiteY25" fmla="*/ 608223 h 608223"/>
              <a:gd name="connsiteX26" fmla="*/ 5738 w 3339488"/>
              <a:gd name="connsiteY26" fmla="*/ 57380 h 60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339488" h="608223">
                <a:moveTo>
                  <a:pt x="5738" y="57380"/>
                </a:moveTo>
                <a:lnTo>
                  <a:pt x="74594" y="22952"/>
                </a:lnTo>
                <a:lnTo>
                  <a:pt x="160663" y="40166"/>
                </a:lnTo>
                <a:lnTo>
                  <a:pt x="269684" y="0"/>
                </a:lnTo>
                <a:lnTo>
                  <a:pt x="424609" y="51642"/>
                </a:lnTo>
                <a:lnTo>
                  <a:pt x="533630" y="51642"/>
                </a:lnTo>
                <a:lnTo>
                  <a:pt x="654127" y="40166"/>
                </a:lnTo>
                <a:lnTo>
                  <a:pt x="717244" y="40166"/>
                </a:lnTo>
                <a:lnTo>
                  <a:pt x="895121" y="63118"/>
                </a:lnTo>
                <a:lnTo>
                  <a:pt x="912335" y="40166"/>
                </a:lnTo>
                <a:lnTo>
                  <a:pt x="1027094" y="45904"/>
                </a:lnTo>
                <a:lnTo>
                  <a:pt x="1113163" y="45904"/>
                </a:lnTo>
                <a:lnTo>
                  <a:pt x="1268088" y="40166"/>
                </a:lnTo>
                <a:lnTo>
                  <a:pt x="1560723" y="22952"/>
                </a:lnTo>
                <a:lnTo>
                  <a:pt x="1818931" y="40166"/>
                </a:lnTo>
                <a:lnTo>
                  <a:pt x="1996808" y="17214"/>
                </a:lnTo>
                <a:lnTo>
                  <a:pt x="2306657" y="63118"/>
                </a:lnTo>
                <a:lnTo>
                  <a:pt x="2421416" y="40166"/>
                </a:lnTo>
                <a:lnTo>
                  <a:pt x="2576341" y="57380"/>
                </a:lnTo>
                <a:lnTo>
                  <a:pt x="2725527" y="5738"/>
                </a:lnTo>
                <a:lnTo>
                  <a:pt x="2943570" y="51642"/>
                </a:lnTo>
                <a:lnTo>
                  <a:pt x="3081280" y="34428"/>
                </a:lnTo>
                <a:lnTo>
                  <a:pt x="3230467" y="57380"/>
                </a:lnTo>
                <a:lnTo>
                  <a:pt x="3339488" y="17214"/>
                </a:lnTo>
                <a:lnTo>
                  <a:pt x="3339488" y="608223"/>
                </a:lnTo>
                <a:lnTo>
                  <a:pt x="0" y="608223"/>
                </a:lnTo>
                <a:cubicBezTo>
                  <a:pt x="1913" y="424609"/>
                  <a:pt x="3825" y="240994"/>
                  <a:pt x="5738" y="57380"/>
                </a:cubicBezTo>
                <a:close/>
              </a:path>
            </a:pathLst>
          </a:custGeom>
          <a:solidFill>
            <a:srgbClr val="E0FFE0"/>
          </a:solidFill>
          <a:ln w="12700" cap="flat" cmpd="sng" algn="ctr">
            <a:solidFill>
              <a:srgbClr val="E0FFE0"/>
            </a:solidFill>
            <a:prstDash val="solid"/>
            <a:miter lim="800000"/>
          </a:ln>
          <a:effectLst/>
        </p:spPr>
        <p:txBody>
          <a:bodyPr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Yu Gothic" panose="020B0400000000000000" pitchFamily="50" charset="-128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D1A10E4-BC75-8409-68DD-B702421BE031}"/>
              </a:ext>
            </a:extLst>
          </p:cNvPr>
          <p:cNvSpPr txBox="1"/>
          <p:nvPr/>
        </p:nvSpPr>
        <p:spPr>
          <a:xfrm>
            <a:off x="188282" y="1711200"/>
            <a:ext cx="376671" cy="137499"/>
          </a:xfrm>
          <a:prstGeom prst="rect">
            <a:avLst/>
          </a:prstGeom>
          <a:solidFill>
            <a:srgbClr val="FF6600"/>
          </a:solidFill>
          <a:ln w="9525" cmpd="sng">
            <a:noFill/>
          </a:ln>
          <a:effectLst/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n-cs"/>
              </a:rPr>
              <a:t>○○県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B68694C-D192-5903-1A7A-BD50BADC3B4A}"/>
              </a:ext>
            </a:extLst>
          </p:cNvPr>
          <p:cNvSpPr txBox="1"/>
          <p:nvPr/>
        </p:nvSpPr>
        <p:spPr>
          <a:xfrm>
            <a:off x="106415" y="1851212"/>
            <a:ext cx="3055580" cy="421445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ctr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○○用水は、・・・。</a:t>
            </a:r>
            <a:endParaRPr kumimoji="1" lang="en-US" altLang="ja-JP" sz="6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・・・・。</a:t>
            </a:r>
            <a:endParaRPr kumimoji="1" lang="en-US" altLang="ja-JP" sz="6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・・・・。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42C82D1-DF88-0F39-E6EC-A599F2A055AD}"/>
              </a:ext>
            </a:extLst>
          </p:cNvPr>
          <p:cNvSpPr txBox="1"/>
          <p:nvPr/>
        </p:nvSpPr>
        <p:spPr>
          <a:xfrm>
            <a:off x="539965" y="1668922"/>
            <a:ext cx="1986462" cy="208750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38DE24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n-cs"/>
              </a:rPr>
              <a:t>○○用水</a:t>
            </a:r>
          </a:p>
        </p:txBody>
      </p:sp>
    </p:spTree>
    <p:extLst>
      <p:ext uri="{BB962C8B-B14F-4D97-AF65-F5344CB8AC3E}">
        <p14:creationId xmlns:p14="http://schemas.microsoft.com/office/powerpoint/2010/main" val="3994203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2D480EF-CDD7-E814-1516-453AB06C9CD9}"/>
              </a:ext>
            </a:extLst>
          </p:cNvPr>
          <p:cNvSpPr/>
          <p:nvPr/>
        </p:nvSpPr>
        <p:spPr>
          <a:xfrm>
            <a:off x="1829" y="1346"/>
            <a:ext cx="3168000" cy="2224686"/>
          </a:xfrm>
          <a:prstGeom prst="rect">
            <a:avLst/>
          </a:prstGeom>
          <a:solidFill>
            <a:srgbClr val="E0FAE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Yu Gothic" panose="020B0400000000000000" pitchFamily="50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234FD4E-AF6F-E081-E562-63D0174411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3EFDB"/>
              </a:clrFrom>
              <a:clrTo>
                <a:srgbClr val="E3EF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66" t="86592" r="14933" b="10711"/>
          <a:stretch/>
        </p:blipFill>
        <p:spPr>
          <a:xfrm>
            <a:off x="2384" y="2129229"/>
            <a:ext cx="3168000" cy="142150"/>
          </a:xfrm>
          <a:prstGeom prst="rect">
            <a:avLst/>
          </a:prstGeom>
        </p:spPr>
      </p:pic>
      <p:sp>
        <p:nvSpPr>
          <p:cNvPr id="4" name="テキスト ボックス 32">
            <a:extLst>
              <a:ext uri="{FF2B5EF4-FFF2-40B4-BE49-F238E27FC236}">
                <a16:creationId xmlns:a16="http://schemas.microsoft.com/office/drawing/2014/main" id="{AB46F722-3825-D500-C8EE-052BD1C37E6F}"/>
              </a:ext>
            </a:extLst>
          </p:cNvPr>
          <p:cNvSpPr txBox="1"/>
          <p:nvPr/>
        </p:nvSpPr>
        <p:spPr>
          <a:xfrm>
            <a:off x="2305072" y="1320599"/>
            <a:ext cx="524291" cy="402575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Yu Gothic" panose="020B0400000000000000" pitchFamily="50" charset="-128"/>
              <a:cs typeface="+mn-cs"/>
            </a:endParaRPr>
          </a:p>
        </p:txBody>
      </p:sp>
      <p:sp>
        <p:nvSpPr>
          <p:cNvPr id="30" name="テキスト ボックス 31">
            <a:extLst>
              <a:ext uri="{FF2B5EF4-FFF2-40B4-BE49-F238E27FC236}">
                <a16:creationId xmlns:a16="http://schemas.microsoft.com/office/drawing/2014/main" id="{EEA5A115-5AFA-A40A-AE4C-625B704B109A}"/>
              </a:ext>
            </a:extLst>
          </p:cNvPr>
          <p:cNvSpPr txBox="1"/>
          <p:nvPr/>
        </p:nvSpPr>
        <p:spPr>
          <a:xfrm>
            <a:off x="156241" y="1358396"/>
            <a:ext cx="2043869" cy="310675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A5A17B7-72AF-5EF9-6D87-7A43A6F5DF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9650"/>
          <a:stretch/>
        </p:blipFill>
        <p:spPr>
          <a:xfrm>
            <a:off x="166273" y="1902881"/>
            <a:ext cx="215100" cy="192661"/>
          </a:xfrm>
          <a:prstGeom prst="ellipse">
            <a:avLst/>
          </a:prstGeom>
        </p:spPr>
      </p:pic>
      <p:sp>
        <p:nvSpPr>
          <p:cNvPr id="8" name="テキスト ボックス 17">
            <a:extLst>
              <a:ext uri="{FF2B5EF4-FFF2-40B4-BE49-F238E27FC236}">
                <a16:creationId xmlns:a16="http://schemas.microsoft.com/office/drawing/2014/main" id="{88141098-DFFF-F794-CEE0-47CB88A123DC}"/>
              </a:ext>
            </a:extLst>
          </p:cNvPr>
          <p:cNvSpPr txBox="1"/>
          <p:nvPr/>
        </p:nvSpPr>
        <p:spPr>
          <a:xfrm>
            <a:off x="350275" y="1861618"/>
            <a:ext cx="1313656" cy="315639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n-cs"/>
              </a:rPr>
              <a:t>世界かんがい施設遺産</a:t>
            </a:r>
            <a:endParaRPr kumimoji="1" lang="en-US" altLang="ja-JP" sz="800" b="0" i="0" u="none" strike="noStrike" kern="0" cap="none" spc="1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Yu Gothic" panose="020B0400000000000000" pitchFamily="50" charset="-128"/>
                <a:cs typeface="+mn-cs"/>
              </a:rPr>
              <a:t>World Heritage Irrigation Structure in Japan</a:t>
            </a:r>
            <a:endParaRPr kumimoji="1" lang="ja-JP" altLang="en-US" sz="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Yu Gothic" panose="020B0400000000000000" pitchFamily="50" charset="-128"/>
              <a:cs typeface="+mn-cs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08BEAD4-2565-3C44-ABAB-2793FECCE707}"/>
              </a:ext>
            </a:extLst>
          </p:cNvPr>
          <p:cNvGrpSpPr/>
          <p:nvPr/>
        </p:nvGrpSpPr>
        <p:grpSpPr>
          <a:xfrm>
            <a:off x="197460" y="88783"/>
            <a:ext cx="1200009" cy="322261"/>
            <a:chOff x="71500" y="39321"/>
            <a:chExt cx="1203197" cy="327568"/>
          </a:xfrm>
        </p:grpSpPr>
        <p:sp>
          <p:nvSpPr>
            <p:cNvPr id="27" name="テキスト ボックス 18">
              <a:extLst>
                <a:ext uri="{FF2B5EF4-FFF2-40B4-BE49-F238E27FC236}">
                  <a16:creationId xmlns:a16="http://schemas.microsoft.com/office/drawing/2014/main" id="{FAF1F846-F25D-5327-970A-DF05038ADF29}"/>
                </a:ext>
              </a:extLst>
            </p:cNvPr>
            <p:cNvSpPr txBox="1"/>
            <p:nvPr/>
          </p:nvSpPr>
          <p:spPr>
            <a:xfrm>
              <a:off x="71500" y="91214"/>
              <a:ext cx="377762" cy="126974"/>
            </a:xfrm>
            <a:prstGeom prst="rect">
              <a:avLst/>
            </a:prstGeom>
            <a:solidFill>
              <a:srgbClr val="FF6600"/>
            </a:solidFill>
            <a:ln w="9525" cmpd="sng">
              <a:noFill/>
            </a:ln>
            <a:effectLst/>
          </p:spPr>
          <p:txBody>
            <a:bodyPr wrap="none"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8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  <a:cs typeface="+mn-cs"/>
                </a:rPr>
                <a:t>○○県</a:t>
              </a:r>
            </a:p>
          </p:txBody>
        </p:sp>
        <p:sp>
          <p:nvSpPr>
            <p:cNvPr id="28" name="テキスト ボックス 19">
              <a:extLst>
                <a:ext uri="{FF2B5EF4-FFF2-40B4-BE49-F238E27FC236}">
                  <a16:creationId xmlns:a16="http://schemas.microsoft.com/office/drawing/2014/main" id="{B82727BE-80D2-6705-0916-165916F45B2E}"/>
                </a:ext>
              </a:extLst>
            </p:cNvPr>
            <p:cNvSpPr txBox="1"/>
            <p:nvPr/>
          </p:nvSpPr>
          <p:spPr>
            <a:xfrm>
              <a:off x="402538" y="39321"/>
              <a:ext cx="872159" cy="327568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8DE24"/>
                  </a:solidFill>
                  <a:effectLst/>
                  <a:uLnTx/>
                  <a:uFillTx/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  <a:cs typeface="+mn-cs"/>
                </a:rPr>
                <a:t>○○用水</a:t>
              </a:r>
              <a:endParaRPr kumimoji="1" lang="ja-JP" altLang="en-US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Yu Gothic" panose="020B0400000000000000" pitchFamily="50" charset="-128"/>
                <a:cs typeface="+mn-cs"/>
              </a:endParaRPr>
            </a:p>
          </p:txBody>
        </p:sp>
      </p:grpSp>
      <p:sp>
        <p:nvSpPr>
          <p:cNvPr id="19" name="テキスト ボックス 20">
            <a:extLst>
              <a:ext uri="{FF2B5EF4-FFF2-40B4-BE49-F238E27FC236}">
                <a16:creationId xmlns:a16="http://schemas.microsoft.com/office/drawing/2014/main" id="{9E8287A1-91C2-DD63-24EA-C068E1994C4E}"/>
              </a:ext>
            </a:extLst>
          </p:cNvPr>
          <p:cNvSpPr txBox="1"/>
          <p:nvPr/>
        </p:nvSpPr>
        <p:spPr>
          <a:xfrm>
            <a:off x="182586" y="359420"/>
            <a:ext cx="528530" cy="151998"/>
          </a:xfrm>
          <a:prstGeom prst="rect">
            <a:avLst/>
          </a:prstGeom>
          <a:solidFill>
            <a:srgbClr val="52F51A"/>
          </a:solidFill>
          <a:ln w="9525" cmpd="sng">
            <a:noFill/>
          </a:ln>
          <a:effectLst/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供用開始年</a:t>
            </a:r>
          </a:p>
        </p:txBody>
      </p:sp>
      <p:sp>
        <p:nvSpPr>
          <p:cNvPr id="20" name="テキスト ボックス 21">
            <a:extLst>
              <a:ext uri="{FF2B5EF4-FFF2-40B4-BE49-F238E27FC236}">
                <a16:creationId xmlns:a16="http://schemas.microsoft.com/office/drawing/2014/main" id="{E15D8AB3-C3DE-BAE6-345F-ABB41C46350A}"/>
              </a:ext>
            </a:extLst>
          </p:cNvPr>
          <p:cNvSpPr txBox="1"/>
          <p:nvPr/>
        </p:nvSpPr>
        <p:spPr>
          <a:xfrm>
            <a:off x="183174" y="513173"/>
            <a:ext cx="528530" cy="150864"/>
          </a:xfrm>
          <a:prstGeom prst="rect">
            <a:avLst/>
          </a:prstGeom>
          <a:solidFill>
            <a:srgbClr val="52F51A"/>
          </a:solidFill>
          <a:ln w="9525" cmpd="sng">
            <a:noFill/>
          </a:ln>
          <a:effectLst/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水　　　系</a:t>
            </a:r>
          </a:p>
        </p:txBody>
      </p:sp>
      <p:sp>
        <p:nvSpPr>
          <p:cNvPr id="21" name="テキスト ボックス 22">
            <a:extLst>
              <a:ext uri="{FF2B5EF4-FFF2-40B4-BE49-F238E27FC236}">
                <a16:creationId xmlns:a16="http://schemas.microsoft.com/office/drawing/2014/main" id="{98DA9285-0061-CCD7-D767-BBCEB2F4F206}"/>
              </a:ext>
            </a:extLst>
          </p:cNvPr>
          <p:cNvSpPr txBox="1"/>
          <p:nvPr/>
        </p:nvSpPr>
        <p:spPr>
          <a:xfrm>
            <a:off x="1512715" y="357138"/>
            <a:ext cx="446830" cy="150864"/>
          </a:xfrm>
          <a:prstGeom prst="rect">
            <a:avLst/>
          </a:prstGeom>
          <a:solidFill>
            <a:srgbClr val="52F51A"/>
          </a:solidFill>
          <a:ln w="9525" cmpd="sng">
            <a:noFill/>
          </a:ln>
          <a:effectLst/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受益面積</a:t>
            </a:r>
          </a:p>
        </p:txBody>
      </p:sp>
      <p:sp>
        <p:nvSpPr>
          <p:cNvPr id="22" name="テキスト ボックス 23">
            <a:extLst>
              <a:ext uri="{FF2B5EF4-FFF2-40B4-BE49-F238E27FC236}">
                <a16:creationId xmlns:a16="http://schemas.microsoft.com/office/drawing/2014/main" id="{5C382A10-5B25-E4DB-10B5-F6683CD52FDB}"/>
              </a:ext>
            </a:extLst>
          </p:cNvPr>
          <p:cNvSpPr txBox="1"/>
          <p:nvPr/>
        </p:nvSpPr>
        <p:spPr>
          <a:xfrm>
            <a:off x="183770" y="664324"/>
            <a:ext cx="529145" cy="150864"/>
          </a:xfrm>
          <a:prstGeom prst="rect">
            <a:avLst/>
          </a:prstGeom>
          <a:solidFill>
            <a:srgbClr val="52F51A"/>
          </a:solidFill>
          <a:ln w="9525" cmpd="sng">
            <a:noFill/>
          </a:ln>
          <a:effectLst/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施設管理者</a:t>
            </a:r>
          </a:p>
        </p:txBody>
      </p:sp>
      <p:sp>
        <p:nvSpPr>
          <p:cNvPr id="23" name="テキスト ボックス 24">
            <a:extLst>
              <a:ext uri="{FF2B5EF4-FFF2-40B4-BE49-F238E27FC236}">
                <a16:creationId xmlns:a16="http://schemas.microsoft.com/office/drawing/2014/main" id="{62A55F7A-306C-27E7-5CF2-B56B012421F3}"/>
              </a:ext>
            </a:extLst>
          </p:cNvPr>
          <p:cNvSpPr txBox="1"/>
          <p:nvPr/>
        </p:nvSpPr>
        <p:spPr>
          <a:xfrm>
            <a:off x="699441" y="359394"/>
            <a:ext cx="811032" cy="150014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n-cs"/>
              </a:rPr>
              <a:t>1</a:t>
            </a:r>
            <a:r>
              <a:rPr kumimoji="1" lang="ja-JP" altLang="en-US" sz="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n-cs"/>
              </a:rPr>
              <a:t>６００年</a:t>
            </a:r>
          </a:p>
        </p:txBody>
      </p:sp>
      <p:sp>
        <p:nvSpPr>
          <p:cNvPr id="24" name="テキスト ボックス 25">
            <a:extLst>
              <a:ext uri="{FF2B5EF4-FFF2-40B4-BE49-F238E27FC236}">
                <a16:creationId xmlns:a16="http://schemas.microsoft.com/office/drawing/2014/main" id="{C08F9A6E-243B-A67D-FAE4-6EE12A452877}"/>
              </a:ext>
            </a:extLst>
          </p:cNvPr>
          <p:cNvSpPr txBox="1"/>
          <p:nvPr/>
        </p:nvSpPr>
        <p:spPr>
          <a:xfrm>
            <a:off x="698741" y="665192"/>
            <a:ext cx="2153647" cy="150864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n-cs"/>
              </a:rPr>
              <a:t>○○土地改良区、○○市ほか</a:t>
            </a:r>
            <a:endParaRPr kumimoji="1" lang="en-US" altLang="ja-JP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+mn-cs"/>
            </a:endParaRPr>
          </a:p>
        </p:txBody>
      </p:sp>
      <p:sp>
        <p:nvSpPr>
          <p:cNvPr id="25" name="テキスト ボックス 26">
            <a:extLst>
              <a:ext uri="{FF2B5EF4-FFF2-40B4-BE49-F238E27FC236}">
                <a16:creationId xmlns:a16="http://schemas.microsoft.com/office/drawing/2014/main" id="{B4F32291-37B6-B878-E962-EAB37310F77F}"/>
              </a:ext>
            </a:extLst>
          </p:cNvPr>
          <p:cNvSpPr txBox="1"/>
          <p:nvPr/>
        </p:nvSpPr>
        <p:spPr>
          <a:xfrm>
            <a:off x="698550" y="512209"/>
            <a:ext cx="2153647" cy="150864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n-cs"/>
              </a:rPr>
              <a:t>○○川水系</a:t>
            </a:r>
          </a:p>
        </p:txBody>
      </p:sp>
      <p:sp>
        <p:nvSpPr>
          <p:cNvPr id="26" name="テキスト ボックス 27">
            <a:extLst>
              <a:ext uri="{FF2B5EF4-FFF2-40B4-BE49-F238E27FC236}">
                <a16:creationId xmlns:a16="http://schemas.microsoft.com/office/drawing/2014/main" id="{19B96648-AC76-AE6D-F4F1-92F8142AC7FD}"/>
              </a:ext>
            </a:extLst>
          </p:cNvPr>
          <p:cNvSpPr txBox="1"/>
          <p:nvPr/>
        </p:nvSpPr>
        <p:spPr>
          <a:xfrm>
            <a:off x="1959293" y="356985"/>
            <a:ext cx="893158" cy="150864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n-cs"/>
              </a:rPr>
              <a:t>３０００</a:t>
            </a:r>
            <a:r>
              <a:rPr kumimoji="1" lang="en-US" altLang="ja-JP" sz="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n-cs"/>
              </a:rPr>
              <a:t>ha</a:t>
            </a:r>
            <a:endParaRPr kumimoji="1" lang="ja-JP" altLang="en-US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+mn-cs"/>
            </a:endParaRPr>
          </a:p>
        </p:txBody>
      </p:sp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26A9FDDF-341A-83FC-0528-AEAB8385B291}"/>
              </a:ext>
            </a:extLst>
          </p:cNvPr>
          <p:cNvSpPr/>
          <p:nvPr/>
        </p:nvSpPr>
        <p:spPr>
          <a:xfrm>
            <a:off x="1655773" y="1873130"/>
            <a:ext cx="1290300" cy="211921"/>
          </a:xfrm>
          <a:prstGeom prst="wedgeRoundRectCallout">
            <a:avLst>
              <a:gd name="adj1" fmla="val 20975"/>
              <a:gd name="adj2" fmla="val -118800"/>
              <a:gd name="adj3" fmla="val 16667"/>
            </a:avLst>
          </a:prstGeom>
          <a:noFill/>
          <a:ln w="12700" cap="flat" cmpd="sng" algn="ctr">
            <a:solidFill>
              <a:srgbClr val="38DE24"/>
            </a:solidFill>
            <a:prstDash val="solid"/>
            <a:miter lim="800000"/>
          </a:ln>
          <a:effectLst/>
        </p:spPr>
        <p:txBody>
          <a:bodyPr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" b="0" i="0" u="none" strike="noStrike" kern="0" cap="none" spc="0" normalizeH="0" baseline="0" noProof="0">
                <a:ln>
                  <a:noFill/>
                </a:ln>
                <a:solidFill>
                  <a:srgbClr val="38DE24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世界かんがい施設遺産の○○は、</a:t>
            </a:r>
            <a:endParaRPr kumimoji="1" lang="en-US" altLang="ja-JP" sz="480" b="0" i="0" u="none" strike="noStrike" kern="0" cap="none" spc="0" normalizeH="0" baseline="0" noProof="0">
              <a:ln>
                <a:noFill/>
              </a:ln>
              <a:solidFill>
                <a:srgbClr val="38DE24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" b="0" i="0" u="none" strike="noStrike" kern="0" cap="none" spc="0" normalizeH="0" baseline="0" noProof="0">
                <a:ln>
                  <a:noFill/>
                </a:ln>
                <a:solidFill>
                  <a:srgbClr val="38DE24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随時</a:t>
            </a:r>
            <a:r>
              <a:rPr kumimoji="1" lang="en-US" altLang="ja-JP" sz="480" b="0" i="0" u="none" strike="noStrike" kern="0" cap="none" spc="0" normalizeH="0" baseline="0" noProof="0">
                <a:ln>
                  <a:noFill/>
                </a:ln>
                <a:solidFill>
                  <a:srgbClr val="38DE24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WEB</a:t>
            </a:r>
            <a:r>
              <a:rPr kumimoji="1" lang="ja-JP" altLang="en-US" sz="480" b="0" i="0" u="none" strike="noStrike" kern="0" cap="none" spc="0" normalizeH="0" baseline="0" noProof="0">
                <a:ln>
                  <a:noFill/>
                </a:ln>
                <a:solidFill>
                  <a:srgbClr val="38DE24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サイトにて公開中</a:t>
            </a:r>
            <a:r>
              <a:rPr kumimoji="1" lang="en-US" altLang="ja-JP" sz="480" b="0" i="0" u="none" strike="noStrike" kern="0" cap="none" spc="0" normalizeH="0" baseline="0" noProof="0">
                <a:ln>
                  <a:noFill/>
                </a:ln>
                <a:solidFill>
                  <a:srgbClr val="38DE24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!</a:t>
            </a:r>
            <a:endParaRPr kumimoji="1" lang="ja-JP" altLang="en-US" sz="480" b="0" i="0" u="none" strike="noStrike" kern="0" cap="none" spc="0" normalizeH="0" baseline="0" noProof="0">
              <a:ln>
                <a:noFill/>
              </a:ln>
              <a:solidFill>
                <a:srgbClr val="38DE24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テキスト ボックス 28">
                <a:extLst>
                  <a:ext uri="{FF2B5EF4-FFF2-40B4-BE49-F238E27FC236}">
                    <a16:creationId xmlns:a16="http://schemas.microsoft.com/office/drawing/2014/main" id="{DE5F49FC-DD8F-2222-7CA5-2F3EA03B3D24}"/>
                  </a:ext>
                </a:extLst>
              </p:cNvPr>
              <p:cNvSpPr txBox="1"/>
              <p:nvPr/>
            </p:nvSpPr>
            <p:spPr>
              <a:xfrm>
                <a:off x="123020" y="803671"/>
                <a:ext cx="690700" cy="160922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1" lang="ja-JP" altLang="en-US" sz="5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52F51A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∎</m:t>
                    </m:r>
                  </m:oMath>
                </a14:m>
                <a:r>
                  <a:rPr kumimoji="1" lang="ja-JP" altLang="en-US" sz="5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2F51A"/>
                    </a:solidFill>
                    <a:effectLst/>
                    <a:uLnTx/>
                    <a:uFillTx/>
                    <a:latin typeface="UD デジタル 教科書体 N-B" panose="02020700000000000000" pitchFamily="17" charset="-128"/>
                    <a:ea typeface="UD デジタル 教科書体 N-B" panose="02020700000000000000" pitchFamily="17" charset="-128"/>
                    <a:cs typeface="+mn-cs"/>
                  </a:rPr>
                  <a:t>施設概要</a:t>
                </a:r>
                <a:r>
                  <a:rPr kumimoji="1" lang="ja-JP" altLang="en-US" sz="550" kern="0" noProof="0" dirty="0">
                    <a:solidFill>
                      <a:srgbClr val="52F51A"/>
                    </a:solidFill>
                    <a:latin typeface="UD デジタル 教科書体 N-B" panose="02020700000000000000" pitchFamily="17" charset="-128"/>
                    <a:ea typeface="UD デジタル 教科書体 N-B" panose="02020700000000000000" pitchFamily="17" charset="-128"/>
                  </a:rPr>
                  <a:t>：</a:t>
                </a:r>
                <a:endParaRPr kumimoji="1" lang="en-US" altLang="ja-JP" sz="600" b="0" i="0" u="none" strike="noStrike" kern="0" cap="none" spc="0" normalizeH="0" baseline="0" noProof="0" dirty="0">
                  <a:ln>
                    <a:noFill/>
                  </a:ln>
                  <a:solidFill>
                    <a:srgbClr val="52F51A"/>
                  </a:solidFill>
                  <a:effectLst/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endParaRPr>
              </a:p>
            </p:txBody>
          </p:sp>
        </mc:Choice>
        <mc:Fallback>
          <p:sp>
            <p:nvSpPr>
              <p:cNvPr id="17" name="テキスト ボックス 28">
                <a:extLst>
                  <a:ext uri="{FF2B5EF4-FFF2-40B4-BE49-F238E27FC236}">
                    <a16:creationId xmlns:a16="http://schemas.microsoft.com/office/drawing/2014/main" id="{DE5F49FC-DD8F-2222-7CA5-2F3EA03B3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20" y="803671"/>
                <a:ext cx="690700" cy="160922"/>
              </a:xfrm>
              <a:prstGeom prst="rect">
                <a:avLst/>
              </a:prstGeom>
              <a:blipFill>
                <a:blip r:embed="rId4"/>
                <a:stretch>
                  <a:fillRect b="-3846"/>
                </a:stretch>
              </a:blipFill>
              <a:ln w="9525" cmpd="sng">
                <a:noFill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テキスト ボックス 34">
            <a:extLst>
              <a:ext uri="{FF2B5EF4-FFF2-40B4-BE49-F238E27FC236}">
                <a16:creationId xmlns:a16="http://schemas.microsoft.com/office/drawing/2014/main" id="{C9E76576-180B-2D5A-682E-5FD0A4D426E7}"/>
              </a:ext>
            </a:extLst>
          </p:cNvPr>
          <p:cNvSpPr txBox="1"/>
          <p:nvPr/>
        </p:nvSpPr>
        <p:spPr>
          <a:xfrm>
            <a:off x="560060" y="785471"/>
            <a:ext cx="2482629" cy="292751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+mn-cs"/>
              </a:rPr>
              <a:t>○○頭首工は、・・・。</a:t>
            </a:r>
            <a:endParaRPr kumimoji="1" lang="en-US" altLang="ja-JP" sz="5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+mn-cs"/>
              </a:rPr>
              <a:t>堤長は○</a:t>
            </a:r>
            <a:r>
              <a:rPr kumimoji="1" lang="en-US" altLang="ja-JP" sz="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+mn-cs"/>
              </a:rPr>
              <a:t>m</a:t>
            </a:r>
            <a:r>
              <a:rPr kumimoji="1" lang="ja-JP" altLang="en-US" sz="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+mn-cs"/>
              </a:rPr>
              <a:t>で、最大取水量は○</a:t>
            </a:r>
            <a:r>
              <a:rPr kumimoji="1" lang="en-US" altLang="ja-JP" sz="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+mn-cs"/>
              </a:rPr>
              <a:t>m^3/s</a:t>
            </a:r>
            <a:r>
              <a:rPr kumimoji="1" lang="ja-JP" altLang="en-US" sz="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GSｺﾞｼｯｸM" panose="020B0600000000000000" pitchFamily="50" charset="-128"/>
                <a:ea typeface="HGSｺﾞｼｯｸM" panose="020B0600000000000000" pitchFamily="50" charset="-128"/>
                <a:cs typeface="+mn-cs"/>
              </a:rPr>
              <a:t>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SｺﾞｼｯｸM" panose="020B0600000000000000" pitchFamily="50" charset="-128"/>
              <a:ea typeface="HGSｺﾞｼｯｸM" panose="020B0600000000000000" pitchFamily="50" charset="-128"/>
              <a:cs typeface="+mn-cs"/>
            </a:endParaRPr>
          </a:p>
        </p:txBody>
      </p:sp>
      <p:sp>
        <p:nvSpPr>
          <p:cNvPr id="15" name="テキスト ボックス 30">
            <a:extLst>
              <a:ext uri="{FF2B5EF4-FFF2-40B4-BE49-F238E27FC236}">
                <a16:creationId xmlns:a16="http://schemas.microsoft.com/office/drawing/2014/main" id="{BE19E1AF-CCC9-D9D8-00E6-06639206C496}"/>
              </a:ext>
            </a:extLst>
          </p:cNvPr>
          <p:cNvSpPr txBox="1"/>
          <p:nvPr/>
        </p:nvSpPr>
        <p:spPr>
          <a:xfrm>
            <a:off x="154368" y="1314173"/>
            <a:ext cx="2043869" cy="92718"/>
          </a:xfrm>
          <a:prstGeom prst="rect">
            <a:avLst/>
          </a:prstGeom>
          <a:solidFill>
            <a:srgbClr val="FFF200"/>
          </a:solidFill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60" b="0" i="0" u="none" strike="noStrike" kern="0" cap="none" spc="0" normalizeH="0" baseline="0" noProof="0">
                <a:ln>
                  <a:noFill/>
                </a:ln>
                <a:solidFill>
                  <a:srgbClr val="52F51A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地域情報</a:t>
            </a:r>
          </a:p>
        </p:txBody>
      </p:sp>
      <p:sp>
        <p:nvSpPr>
          <p:cNvPr id="16" name="テキスト ボックス 36">
            <a:extLst>
              <a:ext uri="{FF2B5EF4-FFF2-40B4-BE49-F238E27FC236}">
                <a16:creationId xmlns:a16="http://schemas.microsoft.com/office/drawing/2014/main" id="{22267304-8A56-B7E2-697C-589194589BD3}"/>
              </a:ext>
            </a:extLst>
          </p:cNvPr>
          <p:cNvSpPr txBox="1"/>
          <p:nvPr/>
        </p:nvSpPr>
        <p:spPr>
          <a:xfrm>
            <a:off x="145394" y="1389348"/>
            <a:ext cx="2076387" cy="346771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Yu Gothic" panose="020B0400000000000000" pitchFamily="50" charset="-128"/>
                <a:cs typeface="+mn-cs"/>
              </a:rPr>
              <a:t>地域の魅力を伝えるプロモーションについて各登録地区で検討し記入をお願いします。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Yu Gothic" panose="020B0400000000000000" pitchFamily="50" charset="-128"/>
              <a:cs typeface="+mn-cs"/>
            </a:endParaRPr>
          </a:p>
        </p:txBody>
      </p:sp>
      <p:sp>
        <p:nvSpPr>
          <p:cNvPr id="14" name="テキスト ボックス 42">
            <a:extLst>
              <a:ext uri="{FF2B5EF4-FFF2-40B4-BE49-F238E27FC236}">
                <a16:creationId xmlns:a16="http://schemas.microsoft.com/office/drawing/2014/main" id="{9D3E7235-9C94-8020-FAEF-5E4C84409929}"/>
              </a:ext>
            </a:extLst>
          </p:cNvPr>
          <p:cNvSpPr txBox="1"/>
          <p:nvPr/>
        </p:nvSpPr>
        <p:spPr>
          <a:xfrm>
            <a:off x="2272758" y="1400551"/>
            <a:ext cx="640974" cy="22384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800" dirty="0"/>
              <a:t>QR</a:t>
            </a:r>
            <a:r>
              <a:rPr kumimoji="1" lang="ja-JP" altLang="en-US" sz="800" dirty="0"/>
              <a:t>コード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テキスト ボックス 29">
                <a:extLst>
                  <a:ext uri="{FF2B5EF4-FFF2-40B4-BE49-F238E27FC236}">
                    <a16:creationId xmlns:a16="http://schemas.microsoft.com/office/drawing/2014/main" id="{AAC375BF-7B67-4A5F-DE25-1756C84DFCF6}"/>
                  </a:ext>
                </a:extLst>
              </p:cNvPr>
              <p:cNvSpPr txBox="1"/>
              <p:nvPr/>
            </p:nvSpPr>
            <p:spPr>
              <a:xfrm>
                <a:off x="125960" y="1050178"/>
                <a:ext cx="2387082" cy="172532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1" lang="ja-JP" altLang="en-US" sz="5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52F51A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∎</m:t>
                    </m:r>
                  </m:oMath>
                </a14:m>
                <a:r>
                  <a:rPr kumimoji="1" lang="ja-JP" altLang="en-US" sz="5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2F51A"/>
                    </a:solidFill>
                    <a:effectLst/>
                    <a:uLnTx/>
                    <a:uFillTx/>
                    <a:latin typeface="UD デジタル 教科書体 N-B" panose="02020700000000000000" pitchFamily="17" charset="-128"/>
                    <a:ea typeface="UD デジタル 教科書体 N-B" panose="02020700000000000000" pitchFamily="17" charset="-128"/>
                    <a:cs typeface="+mn-cs"/>
                  </a:rPr>
                  <a:t>アクセス： </a:t>
                </a:r>
                <a:r>
                  <a:rPr kumimoji="1" lang="ja-JP" altLang="en-US" sz="55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GSｺﾞｼｯｸM" panose="020B0600000000000000" pitchFamily="50" charset="-128"/>
                    <a:ea typeface="HGSｺﾞｼｯｸM" panose="020B0600000000000000" pitchFamily="50" charset="-128"/>
                    <a:cs typeface="+mn-cs"/>
                  </a:rPr>
                  <a:t>○○県○○市○○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GSｺﾞｼｯｸM" panose="020B0600000000000000" pitchFamily="50" charset="-128"/>
                  <a:ea typeface="HGSｺﾞｼｯｸM" panose="020B0600000000000000" pitchFamily="50" charset="-128"/>
                  <a:cs typeface="+mn-cs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52F51A"/>
                  </a:solidFill>
                  <a:effectLst/>
                  <a:uLnTx/>
                  <a:uFillTx/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  <a:cs typeface="+mn-cs"/>
                </a:endParaRPr>
              </a:p>
            </p:txBody>
          </p:sp>
        </mc:Choice>
        <mc:Fallback>
          <p:sp>
            <p:nvSpPr>
              <p:cNvPr id="29" name="テキスト ボックス 29">
                <a:extLst>
                  <a:ext uri="{FF2B5EF4-FFF2-40B4-BE49-F238E27FC236}">
                    <a16:creationId xmlns:a16="http://schemas.microsoft.com/office/drawing/2014/main" id="{AAC375BF-7B67-4A5F-DE25-1756C84DF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0" y="1050178"/>
                <a:ext cx="2387082" cy="1725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 cmpd="sng">
                <a:noFill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7171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</TotalTime>
  <Words>131</Words>
  <PresentationFormat>ユーザー設定</PresentationFormat>
  <Paragraphs>27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HGSｺﾞｼｯｸM</vt:lpstr>
      <vt:lpstr>ＭＳ Ｐゴシック</vt:lpstr>
      <vt:lpstr>UD デジタル 教科書体 N-B</vt:lpstr>
      <vt:lpstr>UD デジタル 教科書体 NK-B</vt:lpstr>
      <vt:lpstr>メイリオ</vt:lpstr>
      <vt:lpstr>Arial</vt:lpstr>
      <vt:lpstr>Calibri</vt:lpstr>
      <vt:lpstr>Calibri Light</vt:lpstr>
      <vt:lpstr>Cambria Math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2024-02-07T04:19:59Z</dcterms:created>
  <dcterms:modified xsi:type="dcterms:W3CDTF">2024-02-07T04:53:10Z</dcterms:modified>
</cp:coreProperties>
</file>