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7" r:id="rId2"/>
    <p:sldId id="260" r:id="rId3"/>
    <p:sldId id="266" r:id="rId4"/>
    <p:sldId id="267" r:id="rId5"/>
    <p:sldId id="271" r:id="rId6"/>
    <p:sldId id="272" r:id="rId7"/>
    <p:sldId id="273" r:id="rId8"/>
    <p:sldId id="261" r:id="rId9"/>
    <p:sldId id="264" r:id="rId10"/>
    <p:sldId id="265" r:id="rId1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692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40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054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44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86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61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716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4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86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3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83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88363-B9C3-41A4-847D-7F6938E1D6A8}" type="datetimeFigureOut">
              <a:rPr kumimoji="1" lang="ja-JP" altLang="en-US" smtClean="0"/>
              <a:t>2021/7/12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3AD45-E572-4C64-A44E-5431BF96B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29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F37F0EE-6DF7-463E-AFE6-9B8330BAF531}"/>
              </a:ext>
            </a:extLst>
          </p:cNvPr>
          <p:cNvSpPr/>
          <p:nvPr/>
        </p:nvSpPr>
        <p:spPr>
          <a:xfrm>
            <a:off x="718127" y="1443341"/>
            <a:ext cx="8469746" cy="2318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6000" dirty="0"/>
              <a:t>環境にやさしい</a:t>
            </a:r>
            <a:endParaRPr kumimoji="1" lang="en-US" altLang="ja-JP" sz="6000" dirty="0"/>
          </a:p>
          <a:p>
            <a:pPr algn="ctr"/>
            <a:r>
              <a:rPr kumimoji="1" lang="ja-JP" altLang="en-US" sz="6000" dirty="0"/>
              <a:t>食べ物の研究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A52CD87-B638-4357-BF3A-BC26F9D4F690}"/>
              </a:ext>
            </a:extLst>
          </p:cNvPr>
          <p:cNvSpPr/>
          <p:nvPr/>
        </p:nvSpPr>
        <p:spPr>
          <a:xfrm>
            <a:off x="1113576" y="4368798"/>
            <a:ext cx="7790279" cy="2318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4000" dirty="0"/>
              <a:t>　　年　　組　　　　　　　　　　　　　　　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43AF1EF-10EA-46CC-8852-10DDACA35722}"/>
              </a:ext>
            </a:extLst>
          </p:cNvPr>
          <p:cNvCxnSpPr>
            <a:cxnSpLocks/>
          </p:cNvCxnSpPr>
          <p:nvPr/>
        </p:nvCxnSpPr>
        <p:spPr>
          <a:xfrm>
            <a:off x="1412341" y="5883564"/>
            <a:ext cx="70574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420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F37F0EE-6DF7-463E-AFE6-9B8330BAF531}"/>
              </a:ext>
            </a:extLst>
          </p:cNvPr>
          <p:cNvSpPr/>
          <p:nvPr/>
        </p:nvSpPr>
        <p:spPr>
          <a:xfrm>
            <a:off x="360217" y="317500"/>
            <a:ext cx="3629891" cy="3417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/>
              <a:t>テーマを選んだきっかけ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70D71E3-C8EF-4CDA-88CF-90B65F748466}"/>
              </a:ext>
            </a:extLst>
          </p:cNvPr>
          <p:cNvSpPr/>
          <p:nvPr/>
        </p:nvSpPr>
        <p:spPr>
          <a:xfrm>
            <a:off x="230908" y="785093"/>
            <a:ext cx="9328727" cy="2290626"/>
          </a:xfrm>
          <a:prstGeom prst="roundRect">
            <a:avLst>
              <a:gd name="adj" fmla="val 511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EDC6433-0F85-47D1-A32C-4682C62BC4DA}"/>
              </a:ext>
            </a:extLst>
          </p:cNvPr>
          <p:cNvSpPr/>
          <p:nvPr/>
        </p:nvSpPr>
        <p:spPr>
          <a:xfrm>
            <a:off x="230908" y="3782281"/>
            <a:ext cx="9328726" cy="2997210"/>
          </a:xfrm>
          <a:prstGeom prst="roundRect">
            <a:avLst>
              <a:gd name="adj" fmla="val 469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dirty="0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89E472C-4F0A-4CE5-BC7B-F0D70A618779}"/>
              </a:ext>
            </a:extLst>
          </p:cNvPr>
          <p:cNvSpPr/>
          <p:nvPr/>
        </p:nvSpPr>
        <p:spPr>
          <a:xfrm>
            <a:off x="230908" y="204362"/>
            <a:ext cx="3888509" cy="52647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71420E3-18EA-4AC7-81DF-20E83022EB2A}"/>
              </a:ext>
            </a:extLst>
          </p:cNvPr>
          <p:cNvSpPr/>
          <p:nvPr/>
        </p:nvSpPr>
        <p:spPr>
          <a:xfrm>
            <a:off x="360217" y="3186541"/>
            <a:ext cx="3629891" cy="5149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/>
              <a:t>研究のキーワード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73F4DE2-C030-4289-B70F-46164C63D3ED}"/>
              </a:ext>
            </a:extLst>
          </p:cNvPr>
          <p:cNvSpPr/>
          <p:nvPr/>
        </p:nvSpPr>
        <p:spPr>
          <a:xfrm>
            <a:off x="230908" y="3165763"/>
            <a:ext cx="3888509" cy="526473"/>
          </a:xfrm>
          <a:prstGeom prst="roundRect">
            <a:avLst>
              <a:gd name="adj" fmla="val 2017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126785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EDC6433-0F85-47D1-A32C-4682C62BC4DA}"/>
              </a:ext>
            </a:extLst>
          </p:cNvPr>
          <p:cNvSpPr/>
          <p:nvPr/>
        </p:nvSpPr>
        <p:spPr>
          <a:xfrm>
            <a:off x="230908" y="775855"/>
            <a:ext cx="9328726" cy="6003636"/>
          </a:xfrm>
          <a:prstGeom prst="roundRect">
            <a:avLst>
              <a:gd name="adj" fmla="val 207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kumimoji="1" lang="ja-JP" altLang="en-US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71420E3-18EA-4AC7-81DF-20E83022EB2A}"/>
              </a:ext>
            </a:extLst>
          </p:cNvPr>
          <p:cNvSpPr/>
          <p:nvPr/>
        </p:nvSpPr>
        <p:spPr>
          <a:xfrm>
            <a:off x="360217" y="159313"/>
            <a:ext cx="3629891" cy="5149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/>
              <a:t>研究の準備と方法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73F4DE2-C030-4289-B70F-46164C63D3ED}"/>
              </a:ext>
            </a:extLst>
          </p:cNvPr>
          <p:cNvSpPr/>
          <p:nvPr/>
        </p:nvSpPr>
        <p:spPr>
          <a:xfrm>
            <a:off x="230908" y="138535"/>
            <a:ext cx="3888509" cy="526473"/>
          </a:xfrm>
          <a:prstGeom prst="roundRect">
            <a:avLst>
              <a:gd name="adj" fmla="val 2017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423442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F37F0EE-6DF7-463E-AFE6-9B8330BAF531}"/>
              </a:ext>
            </a:extLst>
          </p:cNvPr>
          <p:cNvSpPr/>
          <p:nvPr/>
        </p:nvSpPr>
        <p:spPr>
          <a:xfrm>
            <a:off x="344899" y="166244"/>
            <a:ext cx="1841240" cy="5541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2400" dirty="0"/>
              <a:t>調査の記録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70D71E3-C8EF-4CDA-88CF-90B65F748466}"/>
              </a:ext>
            </a:extLst>
          </p:cNvPr>
          <p:cNvSpPr/>
          <p:nvPr/>
        </p:nvSpPr>
        <p:spPr>
          <a:xfrm>
            <a:off x="230909" y="775856"/>
            <a:ext cx="9430327" cy="5943600"/>
          </a:xfrm>
          <a:prstGeom prst="roundRect">
            <a:avLst>
              <a:gd name="adj" fmla="val 284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4159EA5-441A-4DFD-86E2-AC0BC48604C2}"/>
              </a:ext>
            </a:extLst>
          </p:cNvPr>
          <p:cNvSpPr/>
          <p:nvPr/>
        </p:nvSpPr>
        <p:spPr>
          <a:xfrm>
            <a:off x="230909" y="166244"/>
            <a:ext cx="1955230" cy="526473"/>
          </a:xfrm>
          <a:prstGeom prst="roundRect">
            <a:avLst>
              <a:gd name="adj" fmla="val 2017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259308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70D71E3-C8EF-4CDA-88CF-90B65F748466}"/>
              </a:ext>
            </a:extLst>
          </p:cNvPr>
          <p:cNvSpPr/>
          <p:nvPr/>
        </p:nvSpPr>
        <p:spPr>
          <a:xfrm>
            <a:off x="230909" y="924419"/>
            <a:ext cx="4608945" cy="5708078"/>
          </a:xfrm>
          <a:prstGeom prst="roundRect">
            <a:avLst>
              <a:gd name="adj" fmla="val 384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sz="1400" dirty="0"/>
          </a:p>
          <a:p>
            <a:pPr>
              <a:lnSpc>
                <a:spcPct val="150000"/>
              </a:lnSpc>
            </a:pPr>
            <a:endParaRPr kumimoji="1" lang="en-US" altLang="ja-JP" sz="1400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7A0C81F-B9CD-49C1-8685-B2D7517E1C51}"/>
              </a:ext>
            </a:extLst>
          </p:cNvPr>
          <p:cNvSpPr/>
          <p:nvPr/>
        </p:nvSpPr>
        <p:spPr>
          <a:xfrm>
            <a:off x="341745" y="1072204"/>
            <a:ext cx="4311736" cy="4710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認証マークの名前：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382B67A-6D15-4BA0-8C4C-94252CD58F47}"/>
              </a:ext>
            </a:extLst>
          </p:cNvPr>
          <p:cNvSpPr/>
          <p:nvPr/>
        </p:nvSpPr>
        <p:spPr>
          <a:xfrm>
            <a:off x="4950690" y="924419"/>
            <a:ext cx="4608945" cy="5708078"/>
          </a:xfrm>
          <a:prstGeom prst="roundRect">
            <a:avLst>
              <a:gd name="adj" fmla="val 384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sz="14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kumimoji="1" lang="en-US" altLang="ja-JP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0DC3612-87EB-4F9A-8A6A-7B15CFD348F9}"/>
              </a:ext>
            </a:extLst>
          </p:cNvPr>
          <p:cNvSpPr/>
          <p:nvPr/>
        </p:nvSpPr>
        <p:spPr>
          <a:xfrm>
            <a:off x="5093853" y="1072204"/>
            <a:ext cx="3671456" cy="4710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いつどこでラベルをみつけたか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9D5FCE8-0984-4A29-8D15-086E5F8460DF}"/>
              </a:ext>
            </a:extLst>
          </p:cNvPr>
          <p:cNvSpPr/>
          <p:nvPr/>
        </p:nvSpPr>
        <p:spPr>
          <a:xfrm>
            <a:off x="471055" y="382213"/>
            <a:ext cx="8700654" cy="332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2400" dirty="0"/>
              <a:t>認証マークの種類と意味　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81F4B04-AB5B-410F-B34C-3BFFF5245CCB}"/>
              </a:ext>
            </a:extLst>
          </p:cNvPr>
          <p:cNvSpPr/>
          <p:nvPr/>
        </p:nvSpPr>
        <p:spPr>
          <a:xfrm>
            <a:off x="230908" y="277879"/>
            <a:ext cx="4006114" cy="514945"/>
          </a:xfrm>
          <a:prstGeom prst="roundRect">
            <a:avLst>
              <a:gd name="adj" fmla="val 2017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121627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70D71E3-C8EF-4CDA-88CF-90B65F748466}"/>
              </a:ext>
            </a:extLst>
          </p:cNvPr>
          <p:cNvSpPr/>
          <p:nvPr/>
        </p:nvSpPr>
        <p:spPr>
          <a:xfrm>
            <a:off x="230909" y="924419"/>
            <a:ext cx="4608945" cy="5708078"/>
          </a:xfrm>
          <a:prstGeom prst="roundRect">
            <a:avLst>
              <a:gd name="adj" fmla="val 384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sz="1400" dirty="0"/>
          </a:p>
          <a:p>
            <a:pPr>
              <a:lnSpc>
                <a:spcPct val="150000"/>
              </a:lnSpc>
            </a:pPr>
            <a:endParaRPr kumimoji="1" lang="en-US" altLang="ja-JP" sz="1400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7A0C81F-B9CD-49C1-8685-B2D7517E1C51}"/>
              </a:ext>
            </a:extLst>
          </p:cNvPr>
          <p:cNvSpPr/>
          <p:nvPr/>
        </p:nvSpPr>
        <p:spPr>
          <a:xfrm>
            <a:off x="341745" y="1072204"/>
            <a:ext cx="4311736" cy="4710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認証マークの名前：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382B67A-6D15-4BA0-8C4C-94252CD58F47}"/>
              </a:ext>
            </a:extLst>
          </p:cNvPr>
          <p:cNvSpPr/>
          <p:nvPr/>
        </p:nvSpPr>
        <p:spPr>
          <a:xfrm>
            <a:off x="4950690" y="924419"/>
            <a:ext cx="4608945" cy="5708078"/>
          </a:xfrm>
          <a:prstGeom prst="roundRect">
            <a:avLst>
              <a:gd name="adj" fmla="val 384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sz="14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kumimoji="1" lang="en-US" altLang="ja-JP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0DC3612-87EB-4F9A-8A6A-7B15CFD348F9}"/>
              </a:ext>
            </a:extLst>
          </p:cNvPr>
          <p:cNvSpPr/>
          <p:nvPr/>
        </p:nvSpPr>
        <p:spPr>
          <a:xfrm>
            <a:off x="5093853" y="1072204"/>
            <a:ext cx="3671456" cy="4710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いつどこでラベルをみつけたか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9D5FCE8-0984-4A29-8D15-086E5F8460DF}"/>
              </a:ext>
            </a:extLst>
          </p:cNvPr>
          <p:cNvSpPr/>
          <p:nvPr/>
        </p:nvSpPr>
        <p:spPr>
          <a:xfrm>
            <a:off x="471055" y="382213"/>
            <a:ext cx="8700654" cy="332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2400" dirty="0"/>
              <a:t>認証マークの種類と意味　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81F4B04-AB5B-410F-B34C-3BFFF5245CCB}"/>
              </a:ext>
            </a:extLst>
          </p:cNvPr>
          <p:cNvSpPr/>
          <p:nvPr/>
        </p:nvSpPr>
        <p:spPr>
          <a:xfrm>
            <a:off x="230908" y="277879"/>
            <a:ext cx="4006114" cy="514945"/>
          </a:xfrm>
          <a:prstGeom prst="roundRect">
            <a:avLst>
              <a:gd name="adj" fmla="val 2017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241758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70D71E3-C8EF-4CDA-88CF-90B65F748466}"/>
              </a:ext>
            </a:extLst>
          </p:cNvPr>
          <p:cNvSpPr/>
          <p:nvPr/>
        </p:nvSpPr>
        <p:spPr>
          <a:xfrm>
            <a:off x="230909" y="924419"/>
            <a:ext cx="4608945" cy="5708078"/>
          </a:xfrm>
          <a:prstGeom prst="roundRect">
            <a:avLst>
              <a:gd name="adj" fmla="val 384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sz="1400" dirty="0"/>
          </a:p>
          <a:p>
            <a:pPr>
              <a:lnSpc>
                <a:spcPct val="150000"/>
              </a:lnSpc>
            </a:pPr>
            <a:endParaRPr kumimoji="1" lang="en-US" altLang="ja-JP" sz="1400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7A0C81F-B9CD-49C1-8685-B2D7517E1C51}"/>
              </a:ext>
            </a:extLst>
          </p:cNvPr>
          <p:cNvSpPr/>
          <p:nvPr/>
        </p:nvSpPr>
        <p:spPr>
          <a:xfrm>
            <a:off x="341745" y="1072204"/>
            <a:ext cx="4311736" cy="4710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認証マークの名前：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382B67A-6D15-4BA0-8C4C-94252CD58F47}"/>
              </a:ext>
            </a:extLst>
          </p:cNvPr>
          <p:cNvSpPr/>
          <p:nvPr/>
        </p:nvSpPr>
        <p:spPr>
          <a:xfrm>
            <a:off x="4950690" y="924419"/>
            <a:ext cx="4608945" cy="5708078"/>
          </a:xfrm>
          <a:prstGeom prst="roundRect">
            <a:avLst>
              <a:gd name="adj" fmla="val 384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kumimoji="1" lang="en-US" altLang="ja-JP" sz="14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kumimoji="1" lang="en-US" altLang="ja-JP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0DC3612-87EB-4F9A-8A6A-7B15CFD348F9}"/>
              </a:ext>
            </a:extLst>
          </p:cNvPr>
          <p:cNvSpPr/>
          <p:nvPr/>
        </p:nvSpPr>
        <p:spPr>
          <a:xfrm>
            <a:off x="5093853" y="1072204"/>
            <a:ext cx="3671456" cy="4710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いつどこでラベルをみつけたか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9D5FCE8-0984-4A29-8D15-086E5F8460DF}"/>
              </a:ext>
            </a:extLst>
          </p:cNvPr>
          <p:cNvSpPr/>
          <p:nvPr/>
        </p:nvSpPr>
        <p:spPr>
          <a:xfrm>
            <a:off x="471055" y="382213"/>
            <a:ext cx="8700654" cy="332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2400" dirty="0"/>
              <a:t>認証マークの種類と意味　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81F4B04-AB5B-410F-B34C-3BFFF5245CCB}"/>
              </a:ext>
            </a:extLst>
          </p:cNvPr>
          <p:cNvSpPr/>
          <p:nvPr/>
        </p:nvSpPr>
        <p:spPr>
          <a:xfrm>
            <a:off x="230908" y="277879"/>
            <a:ext cx="4006114" cy="514945"/>
          </a:xfrm>
          <a:prstGeom prst="roundRect">
            <a:avLst>
              <a:gd name="adj" fmla="val 2017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443203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EDC6433-0F85-47D1-A32C-4682C62BC4DA}"/>
              </a:ext>
            </a:extLst>
          </p:cNvPr>
          <p:cNvSpPr/>
          <p:nvPr/>
        </p:nvSpPr>
        <p:spPr>
          <a:xfrm>
            <a:off x="230908" y="869537"/>
            <a:ext cx="9328726" cy="5588006"/>
          </a:xfrm>
          <a:prstGeom prst="roundRect">
            <a:avLst>
              <a:gd name="adj" fmla="val 239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71420E3-18EA-4AC7-81DF-20E83022EB2A}"/>
              </a:ext>
            </a:extLst>
          </p:cNvPr>
          <p:cNvSpPr/>
          <p:nvPr/>
        </p:nvSpPr>
        <p:spPr>
          <a:xfrm>
            <a:off x="6337" y="435552"/>
            <a:ext cx="8447833" cy="2462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認証以外でも食料システムにおいて環境に配慮する方法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0D609830-50DE-4C39-AA9F-B04D7D75845A}"/>
              </a:ext>
            </a:extLst>
          </p:cNvPr>
          <p:cNvSpPr/>
          <p:nvPr/>
        </p:nvSpPr>
        <p:spPr>
          <a:xfrm>
            <a:off x="230908" y="286322"/>
            <a:ext cx="7998692" cy="453907"/>
          </a:xfrm>
          <a:prstGeom prst="roundRect">
            <a:avLst>
              <a:gd name="adj" fmla="val 202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9901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F37F0EE-6DF7-463E-AFE6-9B8330BAF531}"/>
              </a:ext>
            </a:extLst>
          </p:cNvPr>
          <p:cNvSpPr/>
          <p:nvPr/>
        </p:nvSpPr>
        <p:spPr>
          <a:xfrm>
            <a:off x="341745" y="268903"/>
            <a:ext cx="6031895" cy="37944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環境を守るために</a:t>
            </a:r>
            <a:r>
              <a:rPr kumimoji="1" lang="ja-JP" altLang="en-US" sz="2400" dirty="0"/>
              <a:t>普段の生活でできること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70D71E3-C8EF-4CDA-88CF-90B65F748466}"/>
              </a:ext>
            </a:extLst>
          </p:cNvPr>
          <p:cNvSpPr/>
          <p:nvPr/>
        </p:nvSpPr>
        <p:spPr>
          <a:xfrm>
            <a:off x="230908" y="832577"/>
            <a:ext cx="9328727" cy="2290626"/>
          </a:xfrm>
          <a:prstGeom prst="roundRect">
            <a:avLst>
              <a:gd name="adj" fmla="val 632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EDC6433-0F85-47D1-A32C-4682C62BC4DA}"/>
              </a:ext>
            </a:extLst>
          </p:cNvPr>
          <p:cNvSpPr/>
          <p:nvPr/>
        </p:nvSpPr>
        <p:spPr>
          <a:xfrm>
            <a:off x="230909" y="4009881"/>
            <a:ext cx="9328726" cy="2595429"/>
          </a:xfrm>
          <a:prstGeom prst="roundRect">
            <a:avLst>
              <a:gd name="adj" fmla="val 48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 dirty="0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89E472C-4F0A-4CE5-BC7B-F0D70A618779}"/>
              </a:ext>
            </a:extLst>
          </p:cNvPr>
          <p:cNvSpPr/>
          <p:nvPr/>
        </p:nvSpPr>
        <p:spPr>
          <a:xfrm>
            <a:off x="230909" y="175491"/>
            <a:ext cx="6142731" cy="531228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71420E3-18EA-4AC7-81DF-20E83022EB2A}"/>
              </a:ext>
            </a:extLst>
          </p:cNvPr>
          <p:cNvSpPr/>
          <p:nvPr/>
        </p:nvSpPr>
        <p:spPr>
          <a:xfrm>
            <a:off x="341745" y="3446207"/>
            <a:ext cx="1052489" cy="37944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/>
              <a:t>感想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0D609830-50DE-4C39-AA9F-B04D7D75845A}"/>
              </a:ext>
            </a:extLst>
          </p:cNvPr>
          <p:cNvSpPr/>
          <p:nvPr/>
        </p:nvSpPr>
        <p:spPr>
          <a:xfrm>
            <a:off x="230909" y="3352795"/>
            <a:ext cx="1253859" cy="531228"/>
          </a:xfrm>
          <a:prstGeom prst="roundRect">
            <a:avLst>
              <a:gd name="adj" fmla="val 202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120440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F37F0EE-6DF7-463E-AFE6-9B8330BAF531}"/>
              </a:ext>
            </a:extLst>
          </p:cNvPr>
          <p:cNvSpPr/>
          <p:nvPr/>
        </p:nvSpPr>
        <p:spPr>
          <a:xfrm>
            <a:off x="230910" y="190507"/>
            <a:ext cx="4266469" cy="5541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/>
              <a:t>参考にした本やウェブサイト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70D71E3-C8EF-4CDA-88CF-90B65F748466}"/>
              </a:ext>
            </a:extLst>
          </p:cNvPr>
          <p:cNvSpPr/>
          <p:nvPr/>
        </p:nvSpPr>
        <p:spPr>
          <a:xfrm>
            <a:off x="230908" y="822035"/>
            <a:ext cx="9365765" cy="5675752"/>
          </a:xfrm>
          <a:prstGeom prst="roundRect">
            <a:avLst>
              <a:gd name="adj" fmla="val 20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ja-JP" altLang="en-US" sz="1600" dirty="0"/>
              <a:t>＜参考にした本＞</a:t>
            </a:r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r>
              <a:rPr lang="ja-JP" altLang="en-US" sz="1600" dirty="0"/>
              <a:t>＜参考にしたウェブサイト＞</a:t>
            </a:r>
            <a:endParaRPr lang="en-US" altLang="ja-JP" sz="1600" dirty="0"/>
          </a:p>
          <a:p>
            <a:endParaRPr lang="en-US" altLang="ja-JP" sz="1600" dirty="0"/>
          </a:p>
          <a:p>
            <a:endParaRPr lang="ja-JP" altLang="en-US" sz="1600" dirty="0"/>
          </a:p>
          <a:p>
            <a:endParaRPr kumimoji="1" lang="ja-JP" altLang="en-US" sz="1600" dirty="0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E8943B40-E918-49E7-85B1-524F932CC610}"/>
              </a:ext>
            </a:extLst>
          </p:cNvPr>
          <p:cNvSpPr/>
          <p:nvPr/>
        </p:nvSpPr>
        <p:spPr>
          <a:xfrm>
            <a:off x="230910" y="204362"/>
            <a:ext cx="4266469" cy="52647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209920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 kumimoji="1" sz="1400" dirty="0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121</Words>
  <Application>Microsoft Office PowerPoint</Application>
  <PresentationFormat>A4 210 x 297 mm</PresentationFormat>
  <Paragraphs>31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2021-07-12T10:20:36Z</dcterms:created>
  <dcterms:modified xsi:type="dcterms:W3CDTF">2021-07-12T10:20:47Z</dcterms:modified>
</cp:coreProperties>
</file>