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7"/>
  </p:notesMasterIdLst>
  <p:sldIdLst>
    <p:sldId id="256" r:id="rId5"/>
    <p:sldId id="257" r:id="rId6"/>
  </p:sldIdLst>
  <p:sldSz cx="15119350" cy="10691813"/>
  <p:notesSz cx="9926638" cy="1435576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7F2E6"/>
    <a:srgbClr val="DEECDC"/>
    <a:srgbClr val="006934"/>
    <a:srgbClr val="E8EFD5"/>
    <a:srgbClr val="E0E9C5"/>
    <a:srgbClr val="D4E6D2"/>
    <a:srgbClr val="E6E6E6"/>
    <a:srgbClr val="63C1A2"/>
    <a:srgbClr val="36634A"/>
    <a:srgbClr val="F1F5E5"/>
  </p:clrMru>
  <p:extLst>
    <p:ext uri="{E76CE94A-603C-4142-B9EB-6D1370010A27}">
      <p14:discardImageEditData xmlns:p14="http://schemas.microsoft.com/office/powerpoint/2010/main" val="0"/>
    </p:ext>
    <p:ext uri="{D31A062A-798A-4329-ABDD-BBA856620510}">
      <p14:defaultImageDpi xmlns:p14="http://schemas.microsoft.com/office/powerpoint/2010/main" val="96"/>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7" autoAdjust="0"/>
    <p:restoredTop sz="96196" autoAdjust="0"/>
  </p:normalViewPr>
  <p:slideViewPr>
    <p:cSldViewPr snapToGrid="0" showGuides="1">
      <p:cViewPr varScale="1">
        <p:scale>
          <a:sx n="40" d="100"/>
          <a:sy n="40" d="100"/>
        </p:scale>
        <p:origin x="1320"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notesMaster" Target="notesMasters/notesMaster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1" y="1"/>
            <a:ext cx="4302625" cy="718594"/>
          </a:xfrm>
          <a:prstGeom prst="rect">
            <a:avLst/>
          </a:prstGeom>
        </p:spPr>
        <p:txBody>
          <a:bodyPr vert="horz" lIns="132753" tIns="66375" rIns="132753" bIns="66375" rtlCol="0"/>
          <a:lstStyle>
            <a:lvl1pPr algn="l">
              <a:defRPr sz="1700"/>
            </a:lvl1pPr>
          </a:lstStyle>
          <a:p>
            <a:endParaRPr kumimoji="1" lang="ja-JP" altLang="en-US"/>
          </a:p>
        </p:txBody>
      </p:sp>
      <p:sp>
        <p:nvSpPr>
          <p:cNvPr id="3" name="日付プレースホルダー 2"/>
          <p:cNvSpPr>
            <a:spLocks noGrp="1"/>
          </p:cNvSpPr>
          <p:nvPr>
            <p:ph type="dt" idx="1"/>
          </p:nvPr>
        </p:nvSpPr>
        <p:spPr>
          <a:xfrm>
            <a:off x="5621696" y="1"/>
            <a:ext cx="4302625" cy="718594"/>
          </a:xfrm>
          <a:prstGeom prst="rect">
            <a:avLst/>
          </a:prstGeom>
        </p:spPr>
        <p:txBody>
          <a:bodyPr vert="horz" lIns="132753" tIns="66375" rIns="132753" bIns="66375" rtlCol="0"/>
          <a:lstStyle>
            <a:lvl1pPr algn="r">
              <a:defRPr sz="1700"/>
            </a:lvl1pPr>
          </a:lstStyle>
          <a:p>
            <a:fld id="{BC00DD44-A0CB-4116-B404-1C8469547ECF}" type="datetimeFigureOut">
              <a:rPr kumimoji="1" lang="ja-JP" altLang="en-US" smtClean="0"/>
              <a:t>2024/4/15</a:t>
            </a:fld>
            <a:endParaRPr kumimoji="1" lang="ja-JP" altLang="en-US"/>
          </a:p>
        </p:txBody>
      </p:sp>
      <p:sp>
        <p:nvSpPr>
          <p:cNvPr id="4" name="スライド イメージ プレースホルダー 3"/>
          <p:cNvSpPr>
            <a:spLocks noGrp="1" noRot="1" noChangeAspect="1"/>
          </p:cNvSpPr>
          <p:nvPr>
            <p:ph type="sldImg" idx="2"/>
          </p:nvPr>
        </p:nvSpPr>
        <p:spPr>
          <a:xfrm>
            <a:off x="1536700" y="1795463"/>
            <a:ext cx="6853238" cy="4846637"/>
          </a:xfrm>
          <a:prstGeom prst="rect">
            <a:avLst/>
          </a:prstGeom>
          <a:noFill/>
          <a:ln w="12700">
            <a:solidFill>
              <a:prstClr val="black"/>
            </a:solidFill>
          </a:ln>
        </p:spPr>
        <p:txBody>
          <a:bodyPr vert="horz" lIns="132753" tIns="66375" rIns="132753" bIns="66375" rtlCol="0" anchor="ctr"/>
          <a:lstStyle/>
          <a:p>
            <a:endParaRPr lang="ja-JP" altLang="en-US"/>
          </a:p>
        </p:txBody>
      </p:sp>
      <p:sp>
        <p:nvSpPr>
          <p:cNvPr id="5" name="ノート プレースホルダー 4"/>
          <p:cNvSpPr>
            <a:spLocks noGrp="1"/>
          </p:cNvSpPr>
          <p:nvPr>
            <p:ph type="body" sz="quarter" idx="3"/>
          </p:nvPr>
        </p:nvSpPr>
        <p:spPr>
          <a:xfrm>
            <a:off x="992202" y="6908125"/>
            <a:ext cx="7942238" cy="5652309"/>
          </a:xfrm>
          <a:prstGeom prst="rect">
            <a:avLst/>
          </a:prstGeom>
        </p:spPr>
        <p:txBody>
          <a:bodyPr vert="horz" lIns="132753" tIns="66375" rIns="132753" bIns="66375"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1" y="13637171"/>
            <a:ext cx="4302625" cy="718594"/>
          </a:xfrm>
          <a:prstGeom prst="rect">
            <a:avLst/>
          </a:prstGeom>
        </p:spPr>
        <p:txBody>
          <a:bodyPr vert="horz" lIns="132753" tIns="66375" rIns="132753" bIns="66375" rtlCol="0" anchor="b"/>
          <a:lstStyle>
            <a:lvl1pPr algn="l">
              <a:defRPr sz="1700"/>
            </a:lvl1pPr>
          </a:lstStyle>
          <a:p>
            <a:endParaRPr kumimoji="1" lang="ja-JP" altLang="en-US"/>
          </a:p>
        </p:txBody>
      </p:sp>
      <p:sp>
        <p:nvSpPr>
          <p:cNvPr id="7" name="スライド番号プレースホルダー 6"/>
          <p:cNvSpPr>
            <a:spLocks noGrp="1"/>
          </p:cNvSpPr>
          <p:nvPr>
            <p:ph type="sldNum" sz="quarter" idx="5"/>
          </p:nvPr>
        </p:nvSpPr>
        <p:spPr>
          <a:xfrm>
            <a:off x="5621696" y="13637171"/>
            <a:ext cx="4302625" cy="718594"/>
          </a:xfrm>
          <a:prstGeom prst="rect">
            <a:avLst/>
          </a:prstGeom>
        </p:spPr>
        <p:txBody>
          <a:bodyPr vert="horz" lIns="132753" tIns="66375" rIns="132753" bIns="66375" rtlCol="0" anchor="b"/>
          <a:lstStyle>
            <a:lvl1pPr algn="r">
              <a:defRPr sz="1700"/>
            </a:lvl1pPr>
          </a:lstStyle>
          <a:p>
            <a:fld id="{E3F4AC63-0683-4602-80C1-4D63AC7497C6}" type="slidenum">
              <a:rPr kumimoji="1" lang="ja-JP" altLang="en-US" smtClean="0"/>
              <a:t>‹#›</a:t>
            </a:fld>
            <a:endParaRPr kumimoji="1" lang="ja-JP" altLang="en-US"/>
          </a:p>
        </p:txBody>
      </p:sp>
    </p:spTree>
    <p:extLst>
      <p:ext uri="{BB962C8B-B14F-4D97-AF65-F5344CB8AC3E}">
        <p14:creationId xmlns:p14="http://schemas.microsoft.com/office/powerpoint/2010/main" val="1828911769"/>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E3F4AC63-0683-4602-80C1-4D63AC7497C6}" type="slidenum">
              <a:rPr kumimoji="1" lang="ja-JP" altLang="en-US" smtClean="0"/>
              <a:t>2</a:t>
            </a:fld>
            <a:endParaRPr kumimoji="1" lang="ja-JP" altLang="en-US"/>
          </a:p>
        </p:txBody>
      </p:sp>
    </p:spTree>
    <p:extLst>
      <p:ext uri="{BB962C8B-B14F-4D97-AF65-F5344CB8AC3E}">
        <p14:creationId xmlns:p14="http://schemas.microsoft.com/office/powerpoint/2010/main" val="1296078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1133951" y="1749795"/>
            <a:ext cx="12851448" cy="3722335"/>
          </a:xfrm>
        </p:spPr>
        <p:txBody>
          <a:bodyPr anchor="b"/>
          <a:lstStyle>
            <a:lvl1pPr algn="ctr">
              <a:defRPr sz="9354"/>
            </a:lvl1pPr>
          </a:lstStyle>
          <a:p>
            <a:r>
              <a:rPr lang="ja-JP" altLang="en-US"/>
              <a:t>マスター タイトルの書式設定</a:t>
            </a:r>
            <a:endParaRPr lang="en-US" dirty="0"/>
          </a:p>
        </p:txBody>
      </p:sp>
      <p:sp>
        <p:nvSpPr>
          <p:cNvPr id="3" name="Subtitle 2"/>
          <p:cNvSpPr>
            <a:spLocks noGrp="1"/>
          </p:cNvSpPr>
          <p:nvPr>
            <p:ph type="subTitle" idx="1"/>
          </p:nvPr>
        </p:nvSpPr>
        <p:spPr>
          <a:xfrm>
            <a:off x="1889919" y="5615678"/>
            <a:ext cx="11339513" cy="2581379"/>
          </a:xfrm>
        </p:spPr>
        <p:txBody>
          <a:bodyPr/>
          <a:lstStyle>
            <a:lvl1pPr marL="0" indent="0" algn="ctr">
              <a:buNone/>
              <a:defRPr sz="3742"/>
            </a:lvl1pPr>
            <a:lvl2pPr marL="712775" indent="0" algn="ctr">
              <a:buNone/>
              <a:defRPr sz="3118"/>
            </a:lvl2pPr>
            <a:lvl3pPr marL="1425550" indent="0" algn="ctr">
              <a:buNone/>
              <a:defRPr sz="2806"/>
            </a:lvl3pPr>
            <a:lvl4pPr marL="2138324" indent="0" algn="ctr">
              <a:buNone/>
              <a:defRPr sz="2494"/>
            </a:lvl4pPr>
            <a:lvl5pPr marL="2851099" indent="0" algn="ctr">
              <a:buNone/>
              <a:defRPr sz="2494"/>
            </a:lvl5pPr>
            <a:lvl6pPr marL="3563874" indent="0" algn="ctr">
              <a:buNone/>
              <a:defRPr sz="2494"/>
            </a:lvl6pPr>
            <a:lvl7pPr marL="4276649" indent="0" algn="ctr">
              <a:buNone/>
              <a:defRPr sz="2494"/>
            </a:lvl7pPr>
            <a:lvl8pPr marL="4989424" indent="0" algn="ctr">
              <a:buNone/>
              <a:defRPr sz="2494"/>
            </a:lvl8pPr>
            <a:lvl9pPr marL="5702198" indent="0" algn="ctr">
              <a:buNone/>
              <a:defRPr sz="2494"/>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E6A8568B-2EE7-4530-AD65-16E2FB28914F}" type="datetimeFigureOut">
              <a:rPr kumimoji="1" lang="ja-JP" altLang="en-US" smtClean="0"/>
              <a:t>2024/4/15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8624C9AA-76F8-4076-9C30-26BD54DB8614}" type="slidenum">
              <a:rPr kumimoji="1" lang="ja-JP" altLang="en-US" smtClean="0"/>
              <a:t>‹#›</a:t>
            </a:fld>
            <a:endParaRPr kumimoji="1" lang="ja-JP" altLang="en-US"/>
          </a:p>
        </p:txBody>
      </p:sp>
    </p:spTree>
    <p:extLst>
      <p:ext uri="{BB962C8B-B14F-4D97-AF65-F5344CB8AC3E}">
        <p14:creationId xmlns:p14="http://schemas.microsoft.com/office/powerpoint/2010/main" val="3112281729"/>
      </p:ext>
    </p:extLst>
  </p:cSld>
  <p:clrMapOvr>
    <a:masterClrMapping/>
  </p:clrMapOvr>
  <p:extLst>
    <p:ext uri="{DCECCB84-F9BA-43D5-87BE-67443E8EF086}">
      <p15:sldGuideLst xmlns:p15="http://schemas.microsoft.com/office/powerpoint/2012/main">
        <p15:guide id="2" pos="4762" userDrawn="1">
          <p15:clr>
            <a:srgbClr val="5ACBF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E6A8568B-2EE7-4530-AD65-16E2FB28914F}" type="datetimeFigureOut">
              <a:rPr kumimoji="1" lang="ja-JP" altLang="en-US" smtClean="0"/>
              <a:t>2024/4/15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8624C9AA-76F8-4076-9C30-26BD54DB8614}" type="slidenum">
              <a:rPr kumimoji="1" lang="ja-JP" altLang="en-US" smtClean="0"/>
              <a:t>‹#›</a:t>
            </a:fld>
            <a:endParaRPr kumimoji="1" lang="ja-JP" altLang="en-US"/>
          </a:p>
        </p:txBody>
      </p:sp>
    </p:spTree>
    <p:extLst>
      <p:ext uri="{BB962C8B-B14F-4D97-AF65-F5344CB8AC3E}">
        <p14:creationId xmlns:p14="http://schemas.microsoft.com/office/powerpoint/2010/main" val="24188980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1031582" y="2665532"/>
            <a:ext cx="13040439" cy="4447496"/>
          </a:xfrm>
        </p:spPr>
        <p:txBody>
          <a:bodyPr anchor="b"/>
          <a:lstStyle>
            <a:lvl1pPr>
              <a:defRPr sz="9354"/>
            </a:lvl1pPr>
          </a:lstStyle>
          <a:p>
            <a:r>
              <a:rPr lang="ja-JP" altLang="en-US"/>
              <a:t>マスター タイトルの書式設定</a:t>
            </a:r>
            <a:endParaRPr lang="en-US" dirty="0"/>
          </a:p>
        </p:txBody>
      </p:sp>
      <p:sp>
        <p:nvSpPr>
          <p:cNvPr id="3" name="Text Placeholder 2"/>
          <p:cNvSpPr>
            <a:spLocks noGrp="1"/>
          </p:cNvSpPr>
          <p:nvPr>
            <p:ph type="body" idx="1"/>
          </p:nvPr>
        </p:nvSpPr>
        <p:spPr>
          <a:xfrm>
            <a:off x="1031582" y="7155103"/>
            <a:ext cx="13040439" cy="2338833"/>
          </a:xfrm>
        </p:spPr>
        <p:txBody>
          <a:bodyPr/>
          <a:lstStyle>
            <a:lvl1pPr marL="0" indent="0">
              <a:buNone/>
              <a:defRPr sz="3742">
                <a:solidFill>
                  <a:schemeClr val="tx1"/>
                </a:solidFill>
              </a:defRPr>
            </a:lvl1pPr>
            <a:lvl2pPr marL="712775" indent="0">
              <a:buNone/>
              <a:defRPr sz="3118">
                <a:solidFill>
                  <a:schemeClr val="tx1">
                    <a:tint val="75000"/>
                  </a:schemeClr>
                </a:solidFill>
              </a:defRPr>
            </a:lvl2pPr>
            <a:lvl3pPr marL="1425550" indent="0">
              <a:buNone/>
              <a:defRPr sz="2806">
                <a:solidFill>
                  <a:schemeClr val="tx1">
                    <a:tint val="75000"/>
                  </a:schemeClr>
                </a:solidFill>
              </a:defRPr>
            </a:lvl3pPr>
            <a:lvl4pPr marL="2138324" indent="0">
              <a:buNone/>
              <a:defRPr sz="2494">
                <a:solidFill>
                  <a:schemeClr val="tx1">
                    <a:tint val="75000"/>
                  </a:schemeClr>
                </a:solidFill>
              </a:defRPr>
            </a:lvl4pPr>
            <a:lvl5pPr marL="2851099" indent="0">
              <a:buNone/>
              <a:defRPr sz="2494">
                <a:solidFill>
                  <a:schemeClr val="tx1">
                    <a:tint val="75000"/>
                  </a:schemeClr>
                </a:solidFill>
              </a:defRPr>
            </a:lvl5pPr>
            <a:lvl6pPr marL="3563874" indent="0">
              <a:buNone/>
              <a:defRPr sz="2494">
                <a:solidFill>
                  <a:schemeClr val="tx1">
                    <a:tint val="75000"/>
                  </a:schemeClr>
                </a:solidFill>
              </a:defRPr>
            </a:lvl6pPr>
            <a:lvl7pPr marL="4276649" indent="0">
              <a:buNone/>
              <a:defRPr sz="2494">
                <a:solidFill>
                  <a:schemeClr val="tx1">
                    <a:tint val="75000"/>
                  </a:schemeClr>
                </a:solidFill>
              </a:defRPr>
            </a:lvl7pPr>
            <a:lvl8pPr marL="4989424" indent="0">
              <a:buNone/>
              <a:defRPr sz="2494">
                <a:solidFill>
                  <a:schemeClr val="tx1">
                    <a:tint val="75000"/>
                  </a:schemeClr>
                </a:solidFill>
              </a:defRPr>
            </a:lvl8pPr>
            <a:lvl9pPr marL="5702198" indent="0">
              <a:buNone/>
              <a:defRPr sz="2494">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E6A8568B-2EE7-4530-AD65-16E2FB28914F}" type="datetimeFigureOut">
              <a:rPr kumimoji="1" lang="ja-JP" altLang="en-US" smtClean="0"/>
              <a:t>2024/4/15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8624C9AA-76F8-4076-9C30-26BD54DB8614}" type="slidenum">
              <a:rPr kumimoji="1" lang="ja-JP" altLang="en-US" smtClean="0"/>
              <a:t>‹#›</a:t>
            </a:fld>
            <a:endParaRPr kumimoji="1" lang="ja-JP" altLang="en-US"/>
          </a:p>
        </p:txBody>
      </p:sp>
    </p:spTree>
    <p:extLst>
      <p:ext uri="{BB962C8B-B14F-4D97-AF65-F5344CB8AC3E}">
        <p14:creationId xmlns:p14="http://schemas.microsoft.com/office/powerpoint/2010/main" val="28432389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1039455" y="2846200"/>
            <a:ext cx="6425724" cy="6783857"/>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7654171" y="2846200"/>
            <a:ext cx="6425724" cy="6783857"/>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E6A8568B-2EE7-4530-AD65-16E2FB28914F}" type="datetimeFigureOut">
              <a:rPr kumimoji="1" lang="ja-JP" altLang="en-US" smtClean="0"/>
              <a:t>2024/4/15</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8624C9AA-76F8-4076-9C30-26BD54DB8614}" type="slidenum">
              <a:rPr kumimoji="1" lang="ja-JP" altLang="en-US" smtClean="0"/>
              <a:t>‹#›</a:t>
            </a:fld>
            <a:endParaRPr kumimoji="1" lang="ja-JP" altLang="en-US"/>
          </a:p>
        </p:txBody>
      </p:sp>
    </p:spTree>
    <p:extLst>
      <p:ext uri="{BB962C8B-B14F-4D97-AF65-F5344CB8AC3E}">
        <p14:creationId xmlns:p14="http://schemas.microsoft.com/office/powerpoint/2010/main" val="20060173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1041425" y="569242"/>
            <a:ext cx="13040439" cy="2066590"/>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1041426" y="2620980"/>
            <a:ext cx="6396193" cy="1284502"/>
          </a:xfrm>
        </p:spPr>
        <p:txBody>
          <a:bodyPr anchor="b"/>
          <a:lstStyle>
            <a:lvl1pPr marL="0" indent="0">
              <a:buNone/>
              <a:defRPr sz="3742" b="1"/>
            </a:lvl1pPr>
            <a:lvl2pPr marL="712775" indent="0">
              <a:buNone/>
              <a:defRPr sz="3118" b="1"/>
            </a:lvl2pPr>
            <a:lvl3pPr marL="1425550" indent="0">
              <a:buNone/>
              <a:defRPr sz="2806" b="1"/>
            </a:lvl3pPr>
            <a:lvl4pPr marL="2138324" indent="0">
              <a:buNone/>
              <a:defRPr sz="2494" b="1"/>
            </a:lvl4pPr>
            <a:lvl5pPr marL="2851099" indent="0">
              <a:buNone/>
              <a:defRPr sz="2494" b="1"/>
            </a:lvl5pPr>
            <a:lvl6pPr marL="3563874" indent="0">
              <a:buNone/>
              <a:defRPr sz="2494" b="1"/>
            </a:lvl6pPr>
            <a:lvl7pPr marL="4276649" indent="0">
              <a:buNone/>
              <a:defRPr sz="2494" b="1"/>
            </a:lvl7pPr>
            <a:lvl8pPr marL="4989424" indent="0">
              <a:buNone/>
              <a:defRPr sz="2494" b="1"/>
            </a:lvl8pPr>
            <a:lvl9pPr marL="5702198" indent="0">
              <a:buNone/>
              <a:defRPr sz="2494" b="1"/>
            </a:lvl9pPr>
          </a:lstStyle>
          <a:p>
            <a:pPr lvl="0"/>
            <a:r>
              <a:rPr lang="ja-JP" altLang="en-US"/>
              <a:t>マスター テキストの書式設定</a:t>
            </a:r>
          </a:p>
        </p:txBody>
      </p:sp>
      <p:sp>
        <p:nvSpPr>
          <p:cNvPr id="4" name="Content Placeholder 3"/>
          <p:cNvSpPr>
            <a:spLocks noGrp="1"/>
          </p:cNvSpPr>
          <p:nvPr>
            <p:ph sz="half" idx="2"/>
          </p:nvPr>
        </p:nvSpPr>
        <p:spPr>
          <a:xfrm>
            <a:off x="1041426" y="3905482"/>
            <a:ext cx="6396193" cy="5744375"/>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7654172" y="2620980"/>
            <a:ext cx="6427693" cy="1284502"/>
          </a:xfrm>
        </p:spPr>
        <p:txBody>
          <a:bodyPr anchor="b"/>
          <a:lstStyle>
            <a:lvl1pPr marL="0" indent="0">
              <a:buNone/>
              <a:defRPr sz="3742" b="1"/>
            </a:lvl1pPr>
            <a:lvl2pPr marL="712775" indent="0">
              <a:buNone/>
              <a:defRPr sz="3118" b="1"/>
            </a:lvl2pPr>
            <a:lvl3pPr marL="1425550" indent="0">
              <a:buNone/>
              <a:defRPr sz="2806" b="1"/>
            </a:lvl3pPr>
            <a:lvl4pPr marL="2138324" indent="0">
              <a:buNone/>
              <a:defRPr sz="2494" b="1"/>
            </a:lvl4pPr>
            <a:lvl5pPr marL="2851099" indent="0">
              <a:buNone/>
              <a:defRPr sz="2494" b="1"/>
            </a:lvl5pPr>
            <a:lvl6pPr marL="3563874" indent="0">
              <a:buNone/>
              <a:defRPr sz="2494" b="1"/>
            </a:lvl6pPr>
            <a:lvl7pPr marL="4276649" indent="0">
              <a:buNone/>
              <a:defRPr sz="2494" b="1"/>
            </a:lvl7pPr>
            <a:lvl8pPr marL="4989424" indent="0">
              <a:buNone/>
              <a:defRPr sz="2494" b="1"/>
            </a:lvl8pPr>
            <a:lvl9pPr marL="5702198" indent="0">
              <a:buNone/>
              <a:defRPr sz="2494" b="1"/>
            </a:lvl9pPr>
          </a:lstStyle>
          <a:p>
            <a:pPr lvl="0"/>
            <a:r>
              <a:rPr lang="ja-JP" altLang="en-US"/>
              <a:t>マスター テキストの書式設定</a:t>
            </a:r>
          </a:p>
        </p:txBody>
      </p:sp>
      <p:sp>
        <p:nvSpPr>
          <p:cNvPr id="6" name="Content Placeholder 5"/>
          <p:cNvSpPr>
            <a:spLocks noGrp="1"/>
          </p:cNvSpPr>
          <p:nvPr>
            <p:ph sz="quarter" idx="4"/>
          </p:nvPr>
        </p:nvSpPr>
        <p:spPr>
          <a:xfrm>
            <a:off x="7654172" y="3905482"/>
            <a:ext cx="6427693" cy="5744375"/>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E6A8568B-2EE7-4530-AD65-16E2FB28914F}" type="datetimeFigureOut">
              <a:rPr kumimoji="1" lang="ja-JP" altLang="en-US" smtClean="0"/>
              <a:t>2024/4/15</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8624C9AA-76F8-4076-9C30-26BD54DB8614}" type="slidenum">
              <a:rPr kumimoji="1" lang="ja-JP" altLang="en-US" smtClean="0"/>
              <a:t>‹#›</a:t>
            </a:fld>
            <a:endParaRPr kumimoji="1" lang="ja-JP" altLang="en-US"/>
          </a:p>
        </p:txBody>
      </p:sp>
    </p:spTree>
    <p:extLst>
      <p:ext uri="{BB962C8B-B14F-4D97-AF65-F5344CB8AC3E}">
        <p14:creationId xmlns:p14="http://schemas.microsoft.com/office/powerpoint/2010/main" val="17858451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E6A8568B-2EE7-4530-AD65-16E2FB28914F}" type="datetimeFigureOut">
              <a:rPr kumimoji="1" lang="ja-JP" altLang="en-US" smtClean="0"/>
              <a:t>2024/4/15</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8624C9AA-76F8-4076-9C30-26BD54DB8614}" type="slidenum">
              <a:rPr kumimoji="1" lang="ja-JP" altLang="en-US" smtClean="0"/>
              <a:t>‹#›</a:t>
            </a:fld>
            <a:endParaRPr kumimoji="1" lang="ja-JP" altLang="en-US"/>
          </a:p>
        </p:txBody>
      </p:sp>
    </p:spTree>
    <p:extLst>
      <p:ext uri="{BB962C8B-B14F-4D97-AF65-F5344CB8AC3E}">
        <p14:creationId xmlns:p14="http://schemas.microsoft.com/office/powerpoint/2010/main" val="1789496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6A8568B-2EE7-4530-AD65-16E2FB28914F}" type="datetimeFigureOut">
              <a:rPr kumimoji="1" lang="ja-JP" altLang="en-US" smtClean="0"/>
              <a:t>2024/4/15</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8624C9AA-76F8-4076-9C30-26BD54DB8614}" type="slidenum">
              <a:rPr kumimoji="1" lang="ja-JP" altLang="en-US" smtClean="0"/>
              <a:t>‹#›</a:t>
            </a:fld>
            <a:endParaRPr kumimoji="1" lang="ja-JP" altLang="en-US"/>
          </a:p>
        </p:txBody>
      </p:sp>
    </p:spTree>
    <p:extLst>
      <p:ext uri="{BB962C8B-B14F-4D97-AF65-F5344CB8AC3E}">
        <p14:creationId xmlns:p14="http://schemas.microsoft.com/office/powerpoint/2010/main" val="20739921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1041425" y="712788"/>
            <a:ext cx="4876384" cy="2494756"/>
          </a:xfrm>
        </p:spPr>
        <p:txBody>
          <a:bodyPr anchor="b"/>
          <a:lstStyle>
            <a:lvl1pPr>
              <a:defRPr sz="4989"/>
            </a:lvl1pPr>
          </a:lstStyle>
          <a:p>
            <a:r>
              <a:rPr lang="ja-JP" altLang="en-US"/>
              <a:t>マスター タイトルの書式設定</a:t>
            </a:r>
            <a:endParaRPr lang="en-US" dirty="0"/>
          </a:p>
        </p:txBody>
      </p:sp>
      <p:sp>
        <p:nvSpPr>
          <p:cNvPr id="3" name="Content Placeholder 2"/>
          <p:cNvSpPr>
            <a:spLocks noGrp="1"/>
          </p:cNvSpPr>
          <p:nvPr>
            <p:ph idx="1"/>
          </p:nvPr>
        </p:nvSpPr>
        <p:spPr>
          <a:xfrm>
            <a:off x="6427693" y="1539425"/>
            <a:ext cx="7654171" cy="7598117"/>
          </a:xfrm>
        </p:spPr>
        <p:txBody>
          <a:bodyPr/>
          <a:lstStyle>
            <a:lvl1pPr>
              <a:defRPr sz="4989"/>
            </a:lvl1pPr>
            <a:lvl2pPr>
              <a:defRPr sz="4365"/>
            </a:lvl2pPr>
            <a:lvl3pPr>
              <a:defRPr sz="3742"/>
            </a:lvl3pPr>
            <a:lvl4pPr>
              <a:defRPr sz="3118"/>
            </a:lvl4pPr>
            <a:lvl5pPr>
              <a:defRPr sz="3118"/>
            </a:lvl5pPr>
            <a:lvl6pPr>
              <a:defRPr sz="3118"/>
            </a:lvl6pPr>
            <a:lvl7pPr>
              <a:defRPr sz="3118"/>
            </a:lvl7pPr>
            <a:lvl8pPr>
              <a:defRPr sz="3118"/>
            </a:lvl8pPr>
            <a:lvl9pPr>
              <a:defRPr sz="3118"/>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1041425" y="3207544"/>
            <a:ext cx="4876384" cy="5942372"/>
          </a:xfrm>
        </p:spPr>
        <p:txBody>
          <a:bodyPr/>
          <a:lstStyle>
            <a:lvl1pPr marL="0" indent="0">
              <a:buNone/>
              <a:defRPr sz="2494"/>
            </a:lvl1pPr>
            <a:lvl2pPr marL="712775" indent="0">
              <a:buNone/>
              <a:defRPr sz="2183"/>
            </a:lvl2pPr>
            <a:lvl3pPr marL="1425550" indent="0">
              <a:buNone/>
              <a:defRPr sz="1871"/>
            </a:lvl3pPr>
            <a:lvl4pPr marL="2138324" indent="0">
              <a:buNone/>
              <a:defRPr sz="1559"/>
            </a:lvl4pPr>
            <a:lvl5pPr marL="2851099" indent="0">
              <a:buNone/>
              <a:defRPr sz="1559"/>
            </a:lvl5pPr>
            <a:lvl6pPr marL="3563874" indent="0">
              <a:buNone/>
              <a:defRPr sz="1559"/>
            </a:lvl6pPr>
            <a:lvl7pPr marL="4276649" indent="0">
              <a:buNone/>
              <a:defRPr sz="1559"/>
            </a:lvl7pPr>
            <a:lvl8pPr marL="4989424" indent="0">
              <a:buNone/>
              <a:defRPr sz="1559"/>
            </a:lvl8pPr>
            <a:lvl9pPr marL="5702198" indent="0">
              <a:buNone/>
              <a:defRPr sz="1559"/>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E6A8568B-2EE7-4530-AD65-16E2FB28914F}" type="datetimeFigureOut">
              <a:rPr kumimoji="1" lang="ja-JP" altLang="en-US" smtClean="0"/>
              <a:t>2024/4/15</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8624C9AA-76F8-4076-9C30-26BD54DB8614}" type="slidenum">
              <a:rPr kumimoji="1" lang="ja-JP" altLang="en-US" smtClean="0"/>
              <a:t>‹#›</a:t>
            </a:fld>
            <a:endParaRPr kumimoji="1" lang="ja-JP" altLang="en-US"/>
          </a:p>
        </p:txBody>
      </p:sp>
    </p:spTree>
    <p:extLst>
      <p:ext uri="{BB962C8B-B14F-4D97-AF65-F5344CB8AC3E}">
        <p14:creationId xmlns:p14="http://schemas.microsoft.com/office/powerpoint/2010/main" val="7202398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1041425" y="712788"/>
            <a:ext cx="4876384" cy="2494756"/>
          </a:xfrm>
        </p:spPr>
        <p:txBody>
          <a:bodyPr anchor="b"/>
          <a:lstStyle>
            <a:lvl1pPr>
              <a:defRPr sz="4989"/>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6427693" y="1539425"/>
            <a:ext cx="7654171" cy="7598117"/>
          </a:xfrm>
        </p:spPr>
        <p:txBody>
          <a:bodyPr anchor="t"/>
          <a:lstStyle>
            <a:lvl1pPr marL="0" indent="0">
              <a:buNone/>
              <a:defRPr sz="4989"/>
            </a:lvl1pPr>
            <a:lvl2pPr marL="712775" indent="0">
              <a:buNone/>
              <a:defRPr sz="4365"/>
            </a:lvl2pPr>
            <a:lvl3pPr marL="1425550" indent="0">
              <a:buNone/>
              <a:defRPr sz="3742"/>
            </a:lvl3pPr>
            <a:lvl4pPr marL="2138324" indent="0">
              <a:buNone/>
              <a:defRPr sz="3118"/>
            </a:lvl4pPr>
            <a:lvl5pPr marL="2851099" indent="0">
              <a:buNone/>
              <a:defRPr sz="3118"/>
            </a:lvl5pPr>
            <a:lvl6pPr marL="3563874" indent="0">
              <a:buNone/>
              <a:defRPr sz="3118"/>
            </a:lvl6pPr>
            <a:lvl7pPr marL="4276649" indent="0">
              <a:buNone/>
              <a:defRPr sz="3118"/>
            </a:lvl7pPr>
            <a:lvl8pPr marL="4989424" indent="0">
              <a:buNone/>
              <a:defRPr sz="3118"/>
            </a:lvl8pPr>
            <a:lvl9pPr marL="5702198" indent="0">
              <a:buNone/>
              <a:defRPr sz="3118"/>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1041425" y="3207544"/>
            <a:ext cx="4876384" cy="5942372"/>
          </a:xfrm>
        </p:spPr>
        <p:txBody>
          <a:bodyPr/>
          <a:lstStyle>
            <a:lvl1pPr marL="0" indent="0">
              <a:buNone/>
              <a:defRPr sz="2494"/>
            </a:lvl1pPr>
            <a:lvl2pPr marL="712775" indent="0">
              <a:buNone/>
              <a:defRPr sz="2183"/>
            </a:lvl2pPr>
            <a:lvl3pPr marL="1425550" indent="0">
              <a:buNone/>
              <a:defRPr sz="1871"/>
            </a:lvl3pPr>
            <a:lvl4pPr marL="2138324" indent="0">
              <a:buNone/>
              <a:defRPr sz="1559"/>
            </a:lvl4pPr>
            <a:lvl5pPr marL="2851099" indent="0">
              <a:buNone/>
              <a:defRPr sz="1559"/>
            </a:lvl5pPr>
            <a:lvl6pPr marL="3563874" indent="0">
              <a:buNone/>
              <a:defRPr sz="1559"/>
            </a:lvl6pPr>
            <a:lvl7pPr marL="4276649" indent="0">
              <a:buNone/>
              <a:defRPr sz="1559"/>
            </a:lvl7pPr>
            <a:lvl8pPr marL="4989424" indent="0">
              <a:buNone/>
              <a:defRPr sz="1559"/>
            </a:lvl8pPr>
            <a:lvl9pPr marL="5702198" indent="0">
              <a:buNone/>
              <a:defRPr sz="1559"/>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E6A8568B-2EE7-4530-AD65-16E2FB28914F}" type="datetimeFigureOut">
              <a:rPr kumimoji="1" lang="ja-JP" altLang="en-US" smtClean="0"/>
              <a:t>2024/4/15</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8624C9AA-76F8-4076-9C30-26BD54DB8614}" type="slidenum">
              <a:rPr kumimoji="1" lang="ja-JP" altLang="en-US" smtClean="0"/>
              <a:t>‹#›</a:t>
            </a:fld>
            <a:endParaRPr kumimoji="1" lang="ja-JP" altLang="en-US"/>
          </a:p>
        </p:txBody>
      </p:sp>
    </p:spTree>
    <p:extLst>
      <p:ext uri="{BB962C8B-B14F-4D97-AF65-F5344CB8AC3E}">
        <p14:creationId xmlns:p14="http://schemas.microsoft.com/office/powerpoint/2010/main" val="9943834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E6A8568B-2EE7-4530-AD65-16E2FB28914F}" type="datetimeFigureOut">
              <a:rPr kumimoji="1" lang="ja-JP" altLang="en-US" smtClean="0"/>
              <a:t>2024/4/15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8624C9AA-76F8-4076-9C30-26BD54DB8614}" type="slidenum">
              <a:rPr kumimoji="1" lang="ja-JP" altLang="en-US" smtClean="0"/>
              <a:t>‹#›</a:t>
            </a:fld>
            <a:endParaRPr kumimoji="1" lang="ja-JP" altLang="en-US"/>
          </a:p>
        </p:txBody>
      </p:sp>
    </p:spTree>
    <p:extLst>
      <p:ext uri="{BB962C8B-B14F-4D97-AF65-F5344CB8AC3E}">
        <p14:creationId xmlns:p14="http://schemas.microsoft.com/office/powerpoint/2010/main" val="27606536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819786" y="569240"/>
            <a:ext cx="3260110" cy="9060817"/>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1039456" y="569240"/>
            <a:ext cx="9591338" cy="9060817"/>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E6A8568B-2EE7-4530-AD65-16E2FB28914F}" type="datetimeFigureOut">
              <a:rPr kumimoji="1" lang="ja-JP" altLang="en-US" smtClean="0"/>
              <a:t>2024/4/15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8624C9AA-76F8-4076-9C30-26BD54DB8614}" type="slidenum">
              <a:rPr kumimoji="1" lang="ja-JP" altLang="en-US" smtClean="0"/>
              <a:t>‹#›</a:t>
            </a:fld>
            <a:endParaRPr kumimoji="1" lang="ja-JP" altLang="en-US"/>
          </a:p>
        </p:txBody>
      </p:sp>
    </p:spTree>
    <p:extLst>
      <p:ext uri="{BB962C8B-B14F-4D97-AF65-F5344CB8AC3E}">
        <p14:creationId xmlns:p14="http://schemas.microsoft.com/office/powerpoint/2010/main" val="3342414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39456" y="639774"/>
            <a:ext cx="13040439" cy="2066590"/>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1039456" y="2846200"/>
            <a:ext cx="13040439" cy="6783857"/>
          </a:xfrm>
          <a:prstGeom prst="rect">
            <a:avLst/>
          </a:prstGeom>
        </p:spPr>
        <p:txBody>
          <a:bodyPr vert="horz" lIns="91440" tIns="45720" rIns="91440" bIns="45720" rtlCol="0">
            <a:normAutofit/>
          </a:bodyPr>
          <a:lstStyle/>
          <a:p>
            <a:pPr lvl="0"/>
            <a:r>
              <a:rPr lang="ja-JP" altLang="en-US" dirty="0"/>
              <a:t>マスター テキストの書式設定</a:t>
            </a:r>
          </a:p>
          <a:p>
            <a:pPr lvl="1"/>
            <a:r>
              <a:rPr lang="ja-JP" altLang="en-US" dirty="0"/>
              <a:t>第 </a:t>
            </a:r>
            <a:r>
              <a:rPr lang="en-US" altLang="ja-JP" dirty="0"/>
              <a:t>2 </a:t>
            </a:r>
            <a:r>
              <a:rPr lang="ja-JP" altLang="en-US" dirty="0"/>
              <a:t>レベル</a:t>
            </a:r>
          </a:p>
          <a:p>
            <a:pPr lvl="2"/>
            <a:r>
              <a:rPr lang="ja-JP" altLang="en-US" dirty="0"/>
              <a:t>第 </a:t>
            </a:r>
            <a:r>
              <a:rPr lang="en-US" altLang="ja-JP" dirty="0"/>
              <a:t>3 </a:t>
            </a:r>
            <a:r>
              <a:rPr lang="ja-JP" altLang="en-US" dirty="0"/>
              <a:t>レベル</a:t>
            </a:r>
          </a:p>
          <a:p>
            <a:pPr lvl="3"/>
            <a:r>
              <a:rPr lang="ja-JP" altLang="en-US" dirty="0"/>
              <a:t>第 </a:t>
            </a:r>
            <a:r>
              <a:rPr lang="en-US" altLang="ja-JP" dirty="0"/>
              <a:t>4 </a:t>
            </a:r>
            <a:r>
              <a:rPr lang="ja-JP" altLang="en-US" dirty="0"/>
              <a:t>レベル</a:t>
            </a:r>
          </a:p>
          <a:p>
            <a:pPr lvl="4"/>
            <a:r>
              <a:rPr lang="ja-JP" altLang="en-US" dirty="0"/>
              <a:t>第 </a:t>
            </a:r>
            <a:r>
              <a:rPr lang="en-US" altLang="ja-JP" dirty="0"/>
              <a:t>5 </a:t>
            </a:r>
            <a:r>
              <a:rPr lang="ja-JP" altLang="en-US" dirty="0"/>
              <a:t>レベル</a:t>
            </a:r>
            <a:endParaRPr lang="en-US" dirty="0"/>
          </a:p>
        </p:txBody>
      </p:sp>
      <p:sp>
        <p:nvSpPr>
          <p:cNvPr id="4" name="Date Placeholder 3"/>
          <p:cNvSpPr>
            <a:spLocks noGrp="1"/>
          </p:cNvSpPr>
          <p:nvPr>
            <p:ph type="dt" sz="half" idx="2"/>
          </p:nvPr>
        </p:nvSpPr>
        <p:spPr>
          <a:xfrm>
            <a:off x="1039455" y="9909729"/>
            <a:ext cx="3401854" cy="569240"/>
          </a:xfrm>
          <a:prstGeom prst="rect">
            <a:avLst/>
          </a:prstGeom>
        </p:spPr>
        <p:txBody>
          <a:bodyPr vert="horz" lIns="91440" tIns="45720" rIns="91440" bIns="45720" rtlCol="0" anchor="ctr"/>
          <a:lstStyle>
            <a:lvl1pPr algn="l">
              <a:defRPr sz="1871">
                <a:solidFill>
                  <a:schemeClr val="tx1">
                    <a:tint val="75000"/>
                  </a:schemeClr>
                </a:solidFill>
              </a:defRPr>
            </a:lvl1pPr>
          </a:lstStyle>
          <a:p>
            <a:fld id="{E6A8568B-2EE7-4530-AD65-16E2FB28914F}" type="datetimeFigureOut">
              <a:rPr kumimoji="1" lang="ja-JP" altLang="en-US" smtClean="0"/>
              <a:t>2024/4/15</a:t>
            </a:fld>
            <a:endParaRPr kumimoji="1" lang="ja-JP" altLang="en-US"/>
          </a:p>
        </p:txBody>
      </p:sp>
      <p:sp>
        <p:nvSpPr>
          <p:cNvPr id="5" name="Footer Placeholder 4"/>
          <p:cNvSpPr>
            <a:spLocks noGrp="1"/>
          </p:cNvSpPr>
          <p:nvPr>
            <p:ph type="ftr" sz="quarter" idx="3"/>
          </p:nvPr>
        </p:nvSpPr>
        <p:spPr>
          <a:xfrm>
            <a:off x="5008285" y="9909729"/>
            <a:ext cx="5102781" cy="569240"/>
          </a:xfrm>
          <a:prstGeom prst="rect">
            <a:avLst/>
          </a:prstGeom>
        </p:spPr>
        <p:txBody>
          <a:bodyPr vert="horz" lIns="91440" tIns="45720" rIns="91440" bIns="45720" rtlCol="0" anchor="ctr"/>
          <a:lstStyle>
            <a:lvl1pPr algn="ctr">
              <a:defRPr sz="1871">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10678041" y="9909729"/>
            <a:ext cx="3401854" cy="569240"/>
          </a:xfrm>
          <a:prstGeom prst="rect">
            <a:avLst/>
          </a:prstGeom>
        </p:spPr>
        <p:txBody>
          <a:bodyPr vert="horz" lIns="91440" tIns="45720" rIns="91440" bIns="45720" rtlCol="0" anchor="ctr"/>
          <a:lstStyle>
            <a:lvl1pPr algn="r">
              <a:defRPr sz="1871">
                <a:solidFill>
                  <a:schemeClr val="tx1">
                    <a:tint val="75000"/>
                  </a:schemeClr>
                </a:solidFill>
              </a:defRPr>
            </a:lvl1pPr>
          </a:lstStyle>
          <a:p>
            <a:fld id="{8624C9AA-76F8-4076-9C30-26BD54DB8614}" type="slidenum">
              <a:rPr kumimoji="1" lang="ja-JP" altLang="en-US" smtClean="0"/>
              <a:t>‹#›</a:t>
            </a:fld>
            <a:endParaRPr kumimoji="1" lang="ja-JP" altLang="en-US"/>
          </a:p>
        </p:txBody>
      </p:sp>
    </p:spTree>
    <p:extLst>
      <p:ext uri="{BB962C8B-B14F-4D97-AF65-F5344CB8AC3E}">
        <p14:creationId xmlns:p14="http://schemas.microsoft.com/office/powerpoint/2010/main" val="41436462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1425550" rtl="0" eaLnBrk="1" latinLnBrk="0" hangingPunct="1">
        <a:lnSpc>
          <a:spcPct val="90000"/>
        </a:lnSpc>
        <a:spcBef>
          <a:spcPct val="0"/>
        </a:spcBef>
        <a:buNone/>
        <a:defRPr kumimoji="1" sz="6860" kern="1200">
          <a:solidFill>
            <a:schemeClr val="tx1"/>
          </a:solidFill>
          <a:latin typeface="+mj-lt"/>
          <a:ea typeface="+mj-ea"/>
          <a:cs typeface="+mj-cs"/>
        </a:defRPr>
      </a:lvl1pPr>
    </p:titleStyle>
    <p:bodyStyle>
      <a:lvl1pPr marL="356387" indent="-356387" algn="l" defTabSz="1425550" rtl="0" eaLnBrk="1" latinLnBrk="0" hangingPunct="1">
        <a:lnSpc>
          <a:spcPct val="90000"/>
        </a:lnSpc>
        <a:spcBef>
          <a:spcPts val="1559"/>
        </a:spcBef>
        <a:buFont typeface="Arial" panose="020B0604020202020204" pitchFamily="34" charset="0"/>
        <a:buChar char="•"/>
        <a:defRPr kumimoji="1" sz="4365" kern="1200">
          <a:solidFill>
            <a:schemeClr val="tx1"/>
          </a:solidFill>
          <a:latin typeface="+mn-lt"/>
          <a:ea typeface="+mn-ea"/>
          <a:cs typeface="+mn-cs"/>
        </a:defRPr>
      </a:lvl1pPr>
      <a:lvl2pPr marL="1069162" indent="-356387" algn="l" defTabSz="1425550" rtl="0" eaLnBrk="1" latinLnBrk="0" hangingPunct="1">
        <a:lnSpc>
          <a:spcPct val="90000"/>
        </a:lnSpc>
        <a:spcBef>
          <a:spcPts val="780"/>
        </a:spcBef>
        <a:buFont typeface="Arial" panose="020B0604020202020204" pitchFamily="34" charset="0"/>
        <a:buChar char="•"/>
        <a:defRPr kumimoji="1" sz="3742" kern="1200">
          <a:solidFill>
            <a:schemeClr val="tx1"/>
          </a:solidFill>
          <a:latin typeface="+mn-lt"/>
          <a:ea typeface="+mn-ea"/>
          <a:cs typeface="+mn-cs"/>
        </a:defRPr>
      </a:lvl2pPr>
      <a:lvl3pPr marL="1781937" indent="-356387" algn="l" defTabSz="1425550" rtl="0" eaLnBrk="1" latinLnBrk="0" hangingPunct="1">
        <a:lnSpc>
          <a:spcPct val="90000"/>
        </a:lnSpc>
        <a:spcBef>
          <a:spcPts val="780"/>
        </a:spcBef>
        <a:buFont typeface="Arial" panose="020B0604020202020204" pitchFamily="34" charset="0"/>
        <a:buChar char="•"/>
        <a:defRPr kumimoji="1" sz="3118" kern="1200">
          <a:solidFill>
            <a:schemeClr val="tx1"/>
          </a:solidFill>
          <a:latin typeface="+mn-lt"/>
          <a:ea typeface="+mn-ea"/>
          <a:cs typeface="+mn-cs"/>
        </a:defRPr>
      </a:lvl3pPr>
      <a:lvl4pPr marL="2494712" indent="-356387" algn="l" defTabSz="1425550" rtl="0" eaLnBrk="1" latinLnBrk="0" hangingPunct="1">
        <a:lnSpc>
          <a:spcPct val="90000"/>
        </a:lnSpc>
        <a:spcBef>
          <a:spcPts val="780"/>
        </a:spcBef>
        <a:buFont typeface="Arial" panose="020B0604020202020204" pitchFamily="34" charset="0"/>
        <a:buChar char="•"/>
        <a:defRPr kumimoji="1" sz="2806" kern="1200">
          <a:solidFill>
            <a:schemeClr val="tx1"/>
          </a:solidFill>
          <a:latin typeface="+mn-lt"/>
          <a:ea typeface="+mn-ea"/>
          <a:cs typeface="+mn-cs"/>
        </a:defRPr>
      </a:lvl4pPr>
      <a:lvl5pPr marL="3207487" indent="-356387" algn="l" defTabSz="1425550" rtl="0" eaLnBrk="1" latinLnBrk="0" hangingPunct="1">
        <a:lnSpc>
          <a:spcPct val="90000"/>
        </a:lnSpc>
        <a:spcBef>
          <a:spcPts val="780"/>
        </a:spcBef>
        <a:buFont typeface="Arial" panose="020B0604020202020204" pitchFamily="34" charset="0"/>
        <a:buChar char="•"/>
        <a:defRPr kumimoji="1" sz="2806" kern="1200">
          <a:solidFill>
            <a:schemeClr val="tx1"/>
          </a:solidFill>
          <a:latin typeface="+mn-lt"/>
          <a:ea typeface="+mn-ea"/>
          <a:cs typeface="+mn-cs"/>
        </a:defRPr>
      </a:lvl5pPr>
      <a:lvl6pPr marL="3920261" indent="-356387" algn="l" defTabSz="1425550" rtl="0" eaLnBrk="1" latinLnBrk="0" hangingPunct="1">
        <a:lnSpc>
          <a:spcPct val="90000"/>
        </a:lnSpc>
        <a:spcBef>
          <a:spcPts val="780"/>
        </a:spcBef>
        <a:buFont typeface="Arial" panose="020B0604020202020204" pitchFamily="34" charset="0"/>
        <a:buChar char="•"/>
        <a:defRPr kumimoji="1" sz="2806" kern="1200">
          <a:solidFill>
            <a:schemeClr val="tx1"/>
          </a:solidFill>
          <a:latin typeface="+mn-lt"/>
          <a:ea typeface="+mn-ea"/>
          <a:cs typeface="+mn-cs"/>
        </a:defRPr>
      </a:lvl6pPr>
      <a:lvl7pPr marL="4633036" indent="-356387" algn="l" defTabSz="1425550" rtl="0" eaLnBrk="1" latinLnBrk="0" hangingPunct="1">
        <a:lnSpc>
          <a:spcPct val="90000"/>
        </a:lnSpc>
        <a:spcBef>
          <a:spcPts val="780"/>
        </a:spcBef>
        <a:buFont typeface="Arial" panose="020B0604020202020204" pitchFamily="34" charset="0"/>
        <a:buChar char="•"/>
        <a:defRPr kumimoji="1" sz="2806" kern="1200">
          <a:solidFill>
            <a:schemeClr val="tx1"/>
          </a:solidFill>
          <a:latin typeface="+mn-lt"/>
          <a:ea typeface="+mn-ea"/>
          <a:cs typeface="+mn-cs"/>
        </a:defRPr>
      </a:lvl7pPr>
      <a:lvl8pPr marL="5345811" indent="-356387" algn="l" defTabSz="1425550" rtl="0" eaLnBrk="1" latinLnBrk="0" hangingPunct="1">
        <a:lnSpc>
          <a:spcPct val="90000"/>
        </a:lnSpc>
        <a:spcBef>
          <a:spcPts val="780"/>
        </a:spcBef>
        <a:buFont typeface="Arial" panose="020B0604020202020204" pitchFamily="34" charset="0"/>
        <a:buChar char="•"/>
        <a:defRPr kumimoji="1" sz="2806" kern="1200">
          <a:solidFill>
            <a:schemeClr val="tx1"/>
          </a:solidFill>
          <a:latin typeface="+mn-lt"/>
          <a:ea typeface="+mn-ea"/>
          <a:cs typeface="+mn-cs"/>
        </a:defRPr>
      </a:lvl8pPr>
      <a:lvl9pPr marL="6058586" indent="-356387" algn="l" defTabSz="1425550" rtl="0" eaLnBrk="1" latinLnBrk="0" hangingPunct="1">
        <a:lnSpc>
          <a:spcPct val="90000"/>
        </a:lnSpc>
        <a:spcBef>
          <a:spcPts val="780"/>
        </a:spcBef>
        <a:buFont typeface="Arial" panose="020B0604020202020204" pitchFamily="34" charset="0"/>
        <a:buChar char="•"/>
        <a:defRPr kumimoji="1" sz="2806" kern="1200">
          <a:solidFill>
            <a:schemeClr val="tx1"/>
          </a:solidFill>
          <a:latin typeface="+mn-lt"/>
          <a:ea typeface="+mn-ea"/>
          <a:cs typeface="+mn-cs"/>
        </a:defRPr>
      </a:lvl9pPr>
    </p:bodyStyle>
    <p:otherStyle>
      <a:defPPr>
        <a:defRPr lang="en-US"/>
      </a:defPPr>
      <a:lvl1pPr marL="0" algn="l" defTabSz="1425550" rtl="0" eaLnBrk="1" latinLnBrk="0" hangingPunct="1">
        <a:defRPr kumimoji="1" sz="2806" kern="1200">
          <a:solidFill>
            <a:schemeClr val="tx1"/>
          </a:solidFill>
          <a:latin typeface="+mn-lt"/>
          <a:ea typeface="+mn-ea"/>
          <a:cs typeface="+mn-cs"/>
        </a:defRPr>
      </a:lvl1pPr>
      <a:lvl2pPr marL="712775" algn="l" defTabSz="1425550" rtl="0" eaLnBrk="1" latinLnBrk="0" hangingPunct="1">
        <a:defRPr kumimoji="1" sz="2806" kern="1200">
          <a:solidFill>
            <a:schemeClr val="tx1"/>
          </a:solidFill>
          <a:latin typeface="+mn-lt"/>
          <a:ea typeface="+mn-ea"/>
          <a:cs typeface="+mn-cs"/>
        </a:defRPr>
      </a:lvl2pPr>
      <a:lvl3pPr marL="1425550" algn="l" defTabSz="1425550" rtl="0" eaLnBrk="1" latinLnBrk="0" hangingPunct="1">
        <a:defRPr kumimoji="1" sz="2806" kern="1200">
          <a:solidFill>
            <a:schemeClr val="tx1"/>
          </a:solidFill>
          <a:latin typeface="+mn-lt"/>
          <a:ea typeface="+mn-ea"/>
          <a:cs typeface="+mn-cs"/>
        </a:defRPr>
      </a:lvl3pPr>
      <a:lvl4pPr marL="2138324" algn="l" defTabSz="1425550" rtl="0" eaLnBrk="1" latinLnBrk="0" hangingPunct="1">
        <a:defRPr kumimoji="1" sz="2806" kern="1200">
          <a:solidFill>
            <a:schemeClr val="tx1"/>
          </a:solidFill>
          <a:latin typeface="+mn-lt"/>
          <a:ea typeface="+mn-ea"/>
          <a:cs typeface="+mn-cs"/>
        </a:defRPr>
      </a:lvl4pPr>
      <a:lvl5pPr marL="2851099" algn="l" defTabSz="1425550" rtl="0" eaLnBrk="1" latinLnBrk="0" hangingPunct="1">
        <a:defRPr kumimoji="1" sz="2806" kern="1200">
          <a:solidFill>
            <a:schemeClr val="tx1"/>
          </a:solidFill>
          <a:latin typeface="+mn-lt"/>
          <a:ea typeface="+mn-ea"/>
          <a:cs typeface="+mn-cs"/>
        </a:defRPr>
      </a:lvl5pPr>
      <a:lvl6pPr marL="3563874" algn="l" defTabSz="1425550" rtl="0" eaLnBrk="1" latinLnBrk="0" hangingPunct="1">
        <a:defRPr kumimoji="1" sz="2806" kern="1200">
          <a:solidFill>
            <a:schemeClr val="tx1"/>
          </a:solidFill>
          <a:latin typeface="+mn-lt"/>
          <a:ea typeface="+mn-ea"/>
          <a:cs typeface="+mn-cs"/>
        </a:defRPr>
      </a:lvl6pPr>
      <a:lvl7pPr marL="4276649" algn="l" defTabSz="1425550" rtl="0" eaLnBrk="1" latinLnBrk="0" hangingPunct="1">
        <a:defRPr kumimoji="1" sz="2806" kern="1200">
          <a:solidFill>
            <a:schemeClr val="tx1"/>
          </a:solidFill>
          <a:latin typeface="+mn-lt"/>
          <a:ea typeface="+mn-ea"/>
          <a:cs typeface="+mn-cs"/>
        </a:defRPr>
      </a:lvl7pPr>
      <a:lvl8pPr marL="4989424" algn="l" defTabSz="1425550" rtl="0" eaLnBrk="1" latinLnBrk="0" hangingPunct="1">
        <a:defRPr kumimoji="1" sz="2806" kern="1200">
          <a:solidFill>
            <a:schemeClr val="tx1"/>
          </a:solidFill>
          <a:latin typeface="+mn-lt"/>
          <a:ea typeface="+mn-ea"/>
          <a:cs typeface="+mn-cs"/>
        </a:defRPr>
      </a:lvl8pPr>
      <a:lvl9pPr marL="5702198" algn="l" defTabSz="1425550" rtl="0" eaLnBrk="1" latinLnBrk="0" hangingPunct="1">
        <a:defRPr kumimoji="1" sz="2806" kern="1200">
          <a:solidFill>
            <a:schemeClr val="tx1"/>
          </a:solidFill>
          <a:latin typeface="+mn-lt"/>
          <a:ea typeface="+mn-ea"/>
          <a:cs typeface="+mn-cs"/>
        </a:defRPr>
      </a:lvl9pPr>
    </p:otherStyle>
  </p:txStyles>
  <p:extLst>
    <p:ext uri="{27BBF7A9-308A-43DC-89C8-2F10F3537804}">
      <p15:sldGuideLst xmlns:p15="http://schemas.microsoft.com/office/powerpoint/2012/main">
        <p15:guide id="2" pos="4762" userDrawn="1">
          <p15:clr>
            <a:srgbClr val="5ACBF0"/>
          </p15:clr>
        </p15:guide>
        <p15:guide id="3" pos="158" userDrawn="1">
          <p15:clr>
            <a:srgbClr val="F26B43"/>
          </p15:clr>
        </p15:guide>
        <p15:guide id="4" pos="271" userDrawn="1">
          <p15:clr>
            <a:srgbClr val="A4A3A4"/>
          </p15:clr>
        </p15:guide>
        <p15:guide id="5" pos="9366" userDrawn="1">
          <p15:clr>
            <a:srgbClr val="F26B43"/>
          </p15:clr>
        </p15:guide>
        <p15:guide id="6" pos="9253" userDrawn="1">
          <p15:clr>
            <a:srgbClr val="A4A3A4"/>
          </p15:clr>
        </p15:guide>
        <p15:guide id="7" orient="horz" pos="147" userDrawn="1">
          <p15:clr>
            <a:srgbClr val="F26B43"/>
          </p15:clr>
        </p15:guide>
        <p15:guide id="8" orient="horz" pos="260" userDrawn="1">
          <p15:clr>
            <a:srgbClr val="A4A3A4"/>
          </p15:clr>
        </p15:guide>
        <p15:guide id="9" orient="horz" pos="6588" userDrawn="1">
          <p15:clr>
            <a:srgbClr val="F26B43"/>
          </p15:clr>
        </p15:guide>
        <p15:guide id="10" orient="horz" pos="6475" userDrawn="1">
          <p15:clr>
            <a:srgbClr val="A4A3A4"/>
          </p15:clr>
        </p15:guide>
        <p15:guide id="11" pos="4921" userDrawn="1">
          <p15:clr>
            <a:srgbClr val="F26B43"/>
          </p15:clr>
        </p15:guide>
        <p15:guide id="12" pos="5034" userDrawn="1">
          <p15:clr>
            <a:srgbClr val="A4A3A4"/>
          </p15:clr>
        </p15:guide>
        <p15:guide id="13" pos="4603" userDrawn="1">
          <p15:clr>
            <a:srgbClr val="F26B43"/>
          </p15:clr>
        </p15:guide>
        <p15:guide id="14" pos="4490" userDrawn="1">
          <p15:clr>
            <a:srgbClr val="A4A3A4"/>
          </p15:clr>
        </p15:guide>
      </p15:sldGuideLst>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 Id="rId9"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 name="四角形: 上の 2 つの角を丸める 101">
            <a:extLst>
              <a:ext uri="{FF2B5EF4-FFF2-40B4-BE49-F238E27FC236}">
                <a16:creationId xmlns:a16="http://schemas.microsoft.com/office/drawing/2014/main" id="{A1E57215-69F5-418C-AFBD-9A39074896F3}"/>
              </a:ext>
            </a:extLst>
          </p:cNvPr>
          <p:cNvSpPr/>
          <p:nvPr/>
        </p:nvSpPr>
        <p:spPr>
          <a:xfrm rot="10800000">
            <a:off x="7824557" y="918449"/>
            <a:ext cx="7056000" cy="9540001"/>
          </a:xfrm>
          <a:prstGeom prst="round2SameRect">
            <a:avLst>
              <a:gd name="adj1" fmla="val 2855"/>
              <a:gd name="adj2" fmla="val 0"/>
            </a:avLst>
          </a:prstGeom>
          <a:solidFill>
            <a:srgbClr val="DEECD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40" name="グループ化 39">
            <a:extLst>
              <a:ext uri="{FF2B5EF4-FFF2-40B4-BE49-F238E27FC236}">
                <a16:creationId xmlns:a16="http://schemas.microsoft.com/office/drawing/2014/main" id="{CBD9D4D9-709C-EE66-2008-A2B1CECAD39A}"/>
              </a:ext>
            </a:extLst>
          </p:cNvPr>
          <p:cNvGrpSpPr/>
          <p:nvPr/>
        </p:nvGrpSpPr>
        <p:grpSpPr>
          <a:xfrm>
            <a:off x="250781" y="918450"/>
            <a:ext cx="7057982" cy="9540000"/>
            <a:chOff x="7812088" y="918450"/>
            <a:chExt cx="7057982" cy="9540000"/>
          </a:xfrm>
        </p:grpSpPr>
        <p:sp>
          <p:nvSpPr>
            <p:cNvPr id="42" name="フリーフォーム: 図形 41">
              <a:extLst>
                <a:ext uri="{FF2B5EF4-FFF2-40B4-BE49-F238E27FC236}">
                  <a16:creationId xmlns:a16="http://schemas.microsoft.com/office/drawing/2014/main" id="{F288E96E-9D41-0944-BBE4-BE81EB2FA970}"/>
                </a:ext>
              </a:extLst>
            </p:cNvPr>
            <p:cNvSpPr/>
            <p:nvPr/>
          </p:nvSpPr>
          <p:spPr>
            <a:xfrm>
              <a:off x="11792069" y="6864824"/>
              <a:ext cx="3078001" cy="3593626"/>
            </a:xfrm>
            <a:custGeom>
              <a:avLst/>
              <a:gdLst>
                <a:gd name="connsiteX0" fmla="*/ 0 w 3078001"/>
                <a:gd name="connsiteY0" fmla="*/ 0 h 3593626"/>
                <a:gd name="connsiteX1" fmla="*/ 3078001 w 3078001"/>
                <a:gd name="connsiteY1" fmla="*/ 0 h 3593626"/>
                <a:gd name="connsiteX2" fmla="*/ 3078001 w 3078001"/>
                <a:gd name="connsiteY2" fmla="*/ 3425042 h 3593626"/>
                <a:gd name="connsiteX3" fmla="*/ 2909417 w 3078001"/>
                <a:gd name="connsiteY3" fmla="*/ 3593626 h 3593626"/>
                <a:gd name="connsiteX4" fmla="*/ 0 w 3078001"/>
                <a:gd name="connsiteY4" fmla="*/ 3593626 h 35936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78001" h="3593626">
                  <a:moveTo>
                    <a:pt x="0" y="0"/>
                  </a:moveTo>
                  <a:lnTo>
                    <a:pt x="3078001" y="0"/>
                  </a:lnTo>
                  <a:lnTo>
                    <a:pt x="3078001" y="3425042"/>
                  </a:lnTo>
                  <a:cubicBezTo>
                    <a:pt x="3078001" y="3518148"/>
                    <a:pt x="3002523" y="3593626"/>
                    <a:pt x="2909417" y="3593626"/>
                  </a:cubicBezTo>
                  <a:lnTo>
                    <a:pt x="0" y="3593626"/>
                  </a:lnTo>
                  <a:close/>
                </a:path>
              </a:pathLst>
            </a:custGeom>
            <a:solidFill>
              <a:srgbClr val="E8EFD5"/>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a:p>
          </p:txBody>
        </p:sp>
        <p:sp>
          <p:nvSpPr>
            <p:cNvPr id="44" name="正方形/長方形 43">
              <a:extLst>
                <a:ext uri="{FF2B5EF4-FFF2-40B4-BE49-F238E27FC236}">
                  <a16:creationId xmlns:a16="http://schemas.microsoft.com/office/drawing/2014/main" id="{B9ABB3D8-2ADB-BF29-0863-91DBDAEBFB15}"/>
                </a:ext>
              </a:extLst>
            </p:cNvPr>
            <p:cNvSpPr/>
            <p:nvPr/>
          </p:nvSpPr>
          <p:spPr>
            <a:xfrm>
              <a:off x="7812088" y="918450"/>
              <a:ext cx="3979981" cy="4427456"/>
            </a:xfrm>
            <a:prstGeom prst="rect">
              <a:avLst/>
            </a:prstGeom>
            <a:solidFill>
              <a:srgbClr val="E8EFD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45" name="フリーフォーム: 図形 44">
              <a:extLst>
                <a:ext uri="{FF2B5EF4-FFF2-40B4-BE49-F238E27FC236}">
                  <a16:creationId xmlns:a16="http://schemas.microsoft.com/office/drawing/2014/main" id="{CB5331FB-C706-0425-BC9C-4F753DC3896F}"/>
                </a:ext>
              </a:extLst>
            </p:cNvPr>
            <p:cNvSpPr/>
            <p:nvPr/>
          </p:nvSpPr>
          <p:spPr>
            <a:xfrm>
              <a:off x="7812088" y="5345906"/>
              <a:ext cx="3979982" cy="5112544"/>
            </a:xfrm>
            <a:custGeom>
              <a:avLst/>
              <a:gdLst>
                <a:gd name="connsiteX0" fmla="*/ 0 w 3979982"/>
                <a:gd name="connsiteY0" fmla="*/ 0 h 5112544"/>
                <a:gd name="connsiteX1" fmla="*/ 3979982 w 3979982"/>
                <a:gd name="connsiteY1" fmla="*/ 0 h 5112544"/>
                <a:gd name="connsiteX2" fmla="*/ 3979982 w 3979982"/>
                <a:gd name="connsiteY2" fmla="*/ 5112544 h 5112544"/>
                <a:gd name="connsiteX3" fmla="*/ 179387 w 3979982"/>
                <a:gd name="connsiteY3" fmla="*/ 5112544 h 5112544"/>
                <a:gd name="connsiteX4" fmla="*/ 179386 w 3979982"/>
                <a:gd name="connsiteY4" fmla="*/ 5112544 h 5112544"/>
                <a:gd name="connsiteX5" fmla="*/ 179387 w 3979982"/>
                <a:gd name="connsiteY5" fmla="*/ 5112544 h 5112544"/>
                <a:gd name="connsiteX6" fmla="*/ 117708 w 3979982"/>
                <a:gd name="connsiteY6" fmla="*/ 5101659 h 5112544"/>
                <a:gd name="connsiteX7" fmla="*/ 3644 w 3979982"/>
                <a:gd name="connsiteY7" fmla="*/ 4969310 h 5112544"/>
                <a:gd name="connsiteX8" fmla="*/ 1 w 3979982"/>
                <a:gd name="connsiteY8" fmla="*/ 4933167 h 5112544"/>
                <a:gd name="connsiteX9" fmla="*/ 1 w 3979982"/>
                <a:gd name="connsiteY9" fmla="*/ 4933147 h 5112544"/>
                <a:gd name="connsiteX10" fmla="*/ 3644 w 3979982"/>
                <a:gd name="connsiteY10" fmla="*/ 4897004 h 5112544"/>
                <a:gd name="connsiteX11" fmla="*/ 117708 w 3979982"/>
                <a:gd name="connsiteY11" fmla="*/ 4764655 h 5112544"/>
                <a:gd name="connsiteX12" fmla="*/ 179387 w 3979982"/>
                <a:gd name="connsiteY12" fmla="*/ 4753770 h 5112544"/>
                <a:gd name="connsiteX13" fmla="*/ 179386 w 3979982"/>
                <a:gd name="connsiteY13" fmla="*/ 4753770 h 5112544"/>
                <a:gd name="connsiteX14" fmla="*/ 3643 w 3979982"/>
                <a:gd name="connsiteY14" fmla="*/ 4897004 h 5112544"/>
                <a:gd name="connsiteX15" fmla="*/ 0 w 3979982"/>
                <a:gd name="connsiteY15" fmla="*/ 4933147 h 51125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979982" h="5112544">
                  <a:moveTo>
                    <a:pt x="0" y="0"/>
                  </a:moveTo>
                  <a:lnTo>
                    <a:pt x="3979982" y="0"/>
                  </a:lnTo>
                  <a:lnTo>
                    <a:pt x="3979982" y="5112544"/>
                  </a:lnTo>
                  <a:lnTo>
                    <a:pt x="179387" y="5112544"/>
                  </a:lnTo>
                  <a:lnTo>
                    <a:pt x="179386" y="5112544"/>
                  </a:lnTo>
                  <a:lnTo>
                    <a:pt x="179387" y="5112544"/>
                  </a:lnTo>
                  <a:lnTo>
                    <a:pt x="117708" y="5101659"/>
                  </a:lnTo>
                  <a:cubicBezTo>
                    <a:pt x="60010" y="5080533"/>
                    <a:pt x="16190" y="5030618"/>
                    <a:pt x="3644" y="4969310"/>
                  </a:cubicBezTo>
                  <a:lnTo>
                    <a:pt x="1" y="4933167"/>
                  </a:lnTo>
                  <a:lnTo>
                    <a:pt x="1" y="4933147"/>
                  </a:lnTo>
                  <a:lnTo>
                    <a:pt x="3644" y="4897004"/>
                  </a:lnTo>
                  <a:cubicBezTo>
                    <a:pt x="16190" y="4835696"/>
                    <a:pt x="60010" y="4785781"/>
                    <a:pt x="117708" y="4764655"/>
                  </a:cubicBezTo>
                  <a:lnTo>
                    <a:pt x="179387" y="4753770"/>
                  </a:lnTo>
                  <a:lnTo>
                    <a:pt x="179386" y="4753770"/>
                  </a:lnTo>
                  <a:cubicBezTo>
                    <a:pt x="92697" y="4753770"/>
                    <a:pt x="20371" y="4815260"/>
                    <a:pt x="3643" y="4897004"/>
                  </a:cubicBezTo>
                  <a:lnTo>
                    <a:pt x="0" y="4933147"/>
                  </a:lnTo>
                  <a:close/>
                </a:path>
              </a:pathLst>
            </a:custGeom>
            <a:solidFill>
              <a:srgbClr val="D4E6D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dirty="0"/>
            </a:p>
          </p:txBody>
        </p:sp>
        <p:sp>
          <p:nvSpPr>
            <p:cNvPr id="54" name="正方形/長方形 53">
              <a:extLst>
                <a:ext uri="{FF2B5EF4-FFF2-40B4-BE49-F238E27FC236}">
                  <a16:creationId xmlns:a16="http://schemas.microsoft.com/office/drawing/2014/main" id="{C984ABD7-48E1-7025-AA83-39016E24B41F}"/>
                </a:ext>
              </a:extLst>
            </p:cNvPr>
            <p:cNvSpPr/>
            <p:nvPr/>
          </p:nvSpPr>
          <p:spPr>
            <a:xfrm>
              <a:off x="11793613" y="918450"/>
              <a:ext cx="3076457" cy="1374374"/>
            </a:xfrm>
            <a:prstGeom prst="rect">
              <a:avLst/>
            </a:prstGeom>
            <a:solidFill>
              <a:srgbClr val="E0E9C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8" name="正方形/長方形 57">
              <a:extLst>
                <a:ext uri="{FF2B5EF4-FFF2-40B4-BE49-F238E27FC236}">
                  <a16:creationId xmlns:a16="http://schemas.microsoft.com/office/drawing/2014/main" id="{97F729E1-33E5-8C51-2073-F712EFC63FB9}"/>
                </a:ext>
              </a:extLst>
            </p:cNvPr>
            <p:cNvSpPr/>
            <p:nvPr/>
          </p:nvSpPr>
          <p:spPr>
            <a:xfrm>
              <a:off x="11793613" y="2292824"/>
              <a:ext cx="3076457" cy="4572000"/>
            </a:xfrm>
            <a:prstGeom prst="rect">
              <a:avLst/>
            </a:prstGeom>
            <a:solidFill>
              <a:srgbClr val="DEECD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20" name="グループ化 19">
            <a:extLst>
              <a:ext uri="{FF2B5EF4-FFF2-40B4-BE49-F238E27FC236}">
                <a16:creationId xmlns:a16="http://schemas.microsoft.com/office/drawing/2014/main" id="{956D79B4-3105-D3FA-3E91-0DA0F3E37B83}"/>
              </a:ext>
            </a:extLst>
          </p:cNvPr>
          <p:cNvGrpSpPr/>
          <p:nvPr/>
        </p:nvGrpSpPr>
        <p:grpSpPr>
          <a:xfrm>
            <a:off x="7820777" y="233363"/>
            <a:ext cx="7056000" cy="2880000"/>
            <a:chOff x="7812088" y="233363"/>
            <a:chExt cx="7056000" cy="2880000"/>
          </a:xfrm>
        </p:grpSpPr>
        <p:pic>
          <p:nvPicPr>
            <p:cNvPr id="19" name="図 18" descr="草, 屋外, フィールド, グリーン が含まれている画像">
              <a:extLst>
                <a:ext uri="{FF2B5EF4-FFF2-40B4-BE49-F238E27FC236}">
                  <a16:creationId xmlns:a16="http://schemas.microsoft.com/office/drawing/2014/main" id="{60EC5C39-44CB-3626-1677-FED2D8AD2FFD}"/>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7812088" y="233363"/>
              <a:ext cx="7056000" cy="2880000"/>
            </a:xfrm>
            <a:custGeom>
              <a:avLst/>
              <a:gdLst>
                <a:gd name="connsiteX0" fmla="*/ 208541 w 7056000"/>
                <a:gd name="connsiteY0" fmla="*/ 0 h 2880000"/>
                <a:gd name="connsiteX1" fmla="*/ 6847459 w 7056000"/>
                <a:gd name="connsiteY1" fmla="*/ 0 h 2880000"/>
                <a:gd name="connsiteX2" fmla="*/ 7056000 w 7056000"/>
                <a:gd name="connsiteY2" fmla="*/ 208541 h 2880000"/>
                <a:gd name="connsiteX3" fmla="*/ 7056000 w 7056000"/>
                <a:gd name="connsiteY3" fmla="*/ 2880000 h 2880000"/>
                <a:gd name="connsiteX4" fmla="*/ 0 w 7056000"/>
                <a:gd name="connsiteY4" fmla="*/ 2880000 h 2880000"/>
                <a:gd name="connsiteX5" fmla="*/ 0 w 7056000"/>
                <a:gd name="connsiteY5" fmla="*/ 208541 h 2880000"/>
                <a:gd name="connsiteX6" fmla="*/ 208541 w 7056000"/>
                <a:gd name="connsiteY6" fmla="*/ 0 h 288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056000" h="2880000">
                  <a:moveTo>
                    <a:pt x="208541" y="0"/>
                  </a:moveTo>
                  <a:lnTo>
                    <a:pt x="6847459" y="0"/>
                  </a:lnTo>
                  <a:cubicBezTo>
                    <a:pt x="6962633" y="0"/>
                    <a:pt x="7056000" y="93367"/>
                    <a:pt x="7056000" y="208541"/>
                  </a:cubicBezTo>
                  <a:lnTo>
                    <a:pt x="7056000" y="2880000"/>
                  </a:lnTo>
                  <a:lnTo>
                    <a:pt x="0" y="2880000"/>
                  </a:lnTo>
                  <a:lnTo>
                    <a:pt x="0" y="208541"/>
                  </a:lnTo>
                  <a:cubicBezTo>
                    <a:pt x="0" y="93367"/>
                    <a:pt x="93367" y="0"/>
                    <a:pt x="208541" y="0"/>
                  </a:cubicBezTo>
                  <a:close/>
                </a:path>
              </a:pathLst>
            </a:custGeom>
          </p:spPr>
        </p:pic>
        <p:sp>
          <p:nvSpPr>
            <p:cNvPr id="18" name="四角形: 上の 2 つの角を丸める 17">
              <a:extLst>
                <a:ext uri="{FF2B5EF4-FFF2-40B4-BE49-F238E27FC236}">
                  <a16:creationId xmlns:a16="http://schemas.microsoft.com/office/drawing/2014/main" id="{C6D85713-75CD-55DA-D454-F6F7A7F3F39A}"/>
                </a:ext>
              </a:extLst>
            </p:cNvPr>
            <p:cNvSpPr/>
            <p:nvPr/>
          </p:nvSpPr>
          <p:spPr>
            <a:xfrm>
              <a:off x="7812088" y="233363"/>
              <a:ext cx="7056000" cy="2880000"/>
            </a:xfrm>
            <a:prstGeom prst="round2SameRect">
              <a:avLst>
                <a:gd name="adj1" fmla="val 7241"/>
                <a:gd name="adj2" fmla="val 0"/>
              </a:avLst>
            </a:prstGeom>
            <a:solidFill>
              <a:schemeClr val="accent6">
                <a:lumMod val="50000"/>
                <a:alpha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21" name="テキスト ボックス 20">
            <a:extLst>
              <a:ext uri="{FF2B5EF4-FFF2-40B4-BE49-F238E27FC236}">
                <a16:creationId xmlns:a16="http://schemas.microsoft.com/office/drawing/2014/main" id="{F98B6C0D-B844-13BC-9362-1F8EA2F6B6B8}"/>
              </a:ext>
            </a:extLst>
          </p:cNvPr>
          <p:cNvSpPr txBox="1"/>
          <p:nvPr/>
        </p:nvSpPr>
        <p:spPr>
          <a:xfrm>
            <a:off x="9105556" y="581978"/>
            <a:ext cx="4469064" cy="707886"/>
          </a:xfrm>
          <a:prstGeom prst="rect">
            <a:avLst/>
          </a:prstGeom>
          <a:noFill/>
        </p:spPr>
        <p:txBody>
          <a:bodyPr wrap="square" rtlCol="0">
            <a:spAutoFit/>
          </a:bodyPr>
          <a:lstStyle/>
          <a:p>
            <a:pPr algn="ctr"/>
            <a:r>
              <a:rPr lang="ja-JP" altLang="en-US" sz="3600" i="0" u="none" strike="noStrike" spc="600" baseline="0" dirty="0">
                <a:solidFill>
                  <a:schemeClr val="bg1"/>
                </a:solidFill>
                <a:effectLst>
                  <a:outerShdw blurRad="50800" dist="63500" dir="5400000" algn="ctr" rotWithShape="0">
                    <a:schemeClr val="tx1">
                      <a:lumMod val="85000"/>
                      <a:lumOff val="15000"/>
                      <a:alpha val="50000"/>
                    </a:schemeClr>
                  </a:outerShdw>
                </a:effectLst>
                <a:latin typeface="HGｺﾞｼｯｸE" panose="020B0909000000000000" pitchFamily="49" charset="-128"/>
                <a:ea typeface="HGｺﾞｼｯｸE" panose="020B0909000000000000" pitchFamily="49" charset="-128"/>
              </a:rPr>
              <a:t>地域農業を</a:t>
            </a:r>
            <a:r>
              <a:rPr lang="ja-JP" altLang="en-US" sz="4000" i="0" u="none" strike="noStrike" dirty="0">
                <a:solidFill>
                  <a:schemeClr val="bg1"/>
                </a:solidFill>
                <a:effectLst>
                  <a:outerShdw blurRad="50800" dist="63500" dir="5400000" algn="ctr" rotWithShape="0">
                    <a:schemeClr val="tx1">
                      <a:lumMod val="85000"/>
                      <a:lumOff val="15000"/>
                      <a:alpha val="50000"/>
                    </a:schemeClr>
                  </a:outerShdw>
                </a:effectLst>
                <a:latin typeface="HGｺﾞｼｯｸE" panose="020B0909000000000000" pitchFamily="49" charset="-128"/>
                <a:ea typeface="HGｺﾞｼｯｸE" panose="020B0909000000000000" pitchFamily="49" charset="-128"/>
              </a:rPr>
              <a:t>守ろう</a:t>
            </a:r>
          </a:p>
        </p:txBody>
      </p:sp>
      <p:sp>
        <p:nvSpPr>
          <p:cNvPr id="3" name="テキスト ボックス 2">
            <a:extLst>
              <a:ext uri="{FF2B5EF4-FFF2-40B4-BE49-F238E27FC236}">
                <a16:creationId xmlns:a16="http://schemas.microsoft.com/office/drawing/2014/main" id="{37D6D27F-F930-4588-EAD2-E0CC089563D6}"/>
              </a:ext>
            </a:extLst>
          </p:cNvPr>
          <p:cNvSpPr txBox="1"/>
          <p:nvPr/>
        </p:nvSpPr>
        <p:spPr>
          <a:xfrm>
            <a:off x="8377417" y="1334809"/>
            <a:ext cx="5925343" cy="323165"/>
          </a:xfrm>
          <a:prstGeom prst="rect">
            <a:avLst/>
          </a:prstGeom>
          <a:noFill/>
        </p:spPr>
        <p:txBody>
          <a:bodyPr wrap="square" rtlCol="0">
            <a:spAutoFit/>
          </a:bodyPr>
          <a:lstStyle/>
          <a:p>
            <a:pPr algn="ctr"/>
            <a:r>
              <a:rPr lang="ja-JP" altLang="en-US" sz="1500" b="1" i="0" u="none" strike="noStrike" baseline="0" dirty="0">
                <a:solidFill>
                  <a:schemeClr val="bg1"/>
                </a:solidFill>
                <a:effectLst>
                  <a:outerShdw blurRad="50800" dist="50800" dir="5400000" algn="ctr" rotWithShape="0">
                    <a:schemeClr val="tx1">
                      <a:lumMod val="75000"/>
                      <a:lumOff val="25000"/>
                    </a:schemeClr>
                  </a:outerShdw>
                </a:effectLst>
                <a:latin typeface="BIZ UDPゴシック" panose="020B0400000000000000" pitchFamily="50" charset="-128"/>
                <a:ea typeface="BIZ UDPゴシック" panose="020B0400000000000000" pitchFamily="50" charset="-128"/>
              </a:rPr>
              <a:t>農地を次世代に引き継ぐための地域計画に取り組みましょう！</a:t>
            </a:r>
          </a:p>
        </p:txBody>
      </p:sp>
      <p:sp>
        <p:nvSpPr>
          <p:cNvPr id="4" name="テキスト ボックス 3">
            <a:extLst>
              <a:ext uri="{FF2B5EF4-FFF2-40B4-BE49-F238E27FC236}">
                <a16:creationId xmlns:a16="http://schemas.microsoft.com/office/drawing/2014/main" id="{C9F87AC7-8A42-F0FA-36F4-7A1A73CD0A1D}"/>
              </a:ext>
            </a:extLst>
          </p:cNvPr>
          <p:cNvSpPr txBox="1"/>
          <p:nvPr/>
        </p:nvSpPr>
        <p:spPr>
          <a:xfrm>
            <a:off x="8853277" y="1770191"/>
            <a:ext cx="4973622" cy="1074718"/>
          </a:xfrm>
          <a:prstGeom prst="rect">
            <a:avLst/>
          </a:prstGeom>
          <a:noFill/>
          <a:effectLst>
            <a:outerShdw dir="5400000" algn="ctr" rotWithShape="0">
              <a:schemeClr val="bg1"/>
            </a:outerShdw>
          </a:effectLst>
        </p:spPr>
        <p:txBody>
          <a:bodyPr wrap="square" rtlCol="0">
            <a:spAutoFit/>
          </a:bodyPr>
          <a:lstStyle/>
          <a:p>
            <a:pPr algn="just">
              <a:lnSpc>
                <a:spcPct val="130000"/>
              </a:lnSpc>
            </a:pPr>
            <a:r>
              <a:rPr lang="ja-JP" altLang="en-US" sz="1000" i="0" u="none" strike="noStrike" spc="50" dirty="0">
                <a:solidFill>
                  <a:schemeClr val="bg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高齢化や人口減少により農業者の減少や耕作放棄地が拡大し続けると、</a:t>
            </a:r>
            <a:r>
              <a:rPr lang="ja-JP" altLang="en-US" sz="1000" i="0" u="none" strike="noStrike" dirty="0">
                <a:solidFill>
                  <a:schemeClr val="bg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地域</a:t>
            </a:r>
            <a:r>
              <a:rPr lang="ja-JP" altLang="en-US" sz="1000" i="0" u="none" strike="noStrike" spc="50" dirty="0">
                <a:solidFill>
                  <a:schemeClr val="bg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の農地が守れなくなってしまうかもしれません。これまで地域のみなさんが守り、おいしい作物を作ってきた農地を、子や孫の世代に引き継いでいくためには、今が地域の皆さんで地域農業の将来を話し合う大事な時です。この地域での取組を後押しするため、令和５年４月１日に法律（農業経営基盤強化促進法）が施行されました</a:t>
            </a:r>
            <a:r>
              <a:rPr lang="ja-JP" altLang="en-US" sz="1000" b="1" i="0" u="none" strike="noStrike" spc="50" dirty="0">
                <a:solidFill>
                  <a:schemeClr val="bg1"/>
                </a:solidFill>
                <a:effectLst>
                  <a:outerShdw blurRad="38100" dist="38100" dir="2700000" algn="tl">
                    <a:srgbClr val="000000">
                      <a:alpha val="43137"/>
                    </a:srgbClr>
                  </a:outerShdw>
                </a:effectLst>
                <a:latin typeface="BIZ-UDGothic-Bold"/>
              </a:rPr>
              <a:t>。</a:t>
            </a:r>
          </a:p>
        </p:txBody>
      </p:sp>
      <p:sp>
        <p:nvSpPr>
          <p:cNvPr id="27" name="四角形: 上の 2 つの角を丸める 26">
            <a:extLst>
              <a:ext uri="{FF2B5EF4-FFF2-40B4-BE49-F238E27FC236}">
                <a16:creationId xmlns:a16="http://schemas.microsoft.com/office/drawing/2014/main" id="{A8B09CDC-D559-F18E-8B0C-9783AB1E3A8B}"/>
              </a:ext>
            </a:extLst>
          </p:cNvPr>
          <p:cNvSpPr/>
          <p:nvPr/>
        </p:nvSpPr>
        <p:spPr>
          <a:xfrm rot="10800000">
            <a:off x="7820778" y="9973341"/>
            <a:ext cx="7056437" cy="485108"/>
          </a:xfrm>
          <a:prstGeom prst="round2SameRect">
            <a:avLst>
              <a:gd name="adj1" fmla="val 39053"/>
              <a:gd name="adj2" fmla="val 0"/>
            </a:avLst>
          </a:prstGeom>
          <a:solidFill>
            <a:srgbClr val="63C1A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26" name="図 25" descr="挿絵 が含まれている画像&#10;&#10;自動的に生成された説明">
            <a:extLst>
              <a:ext uri="{FF2B5EF4-FFF2-40B4-BE49-F238E27FC236}">
                <a16:creationId xmlns:a16="http://schemas.microsoft.com/office/drawing/2014/main" id="{17D27411-907F-CFAA-F809-7499AE2D3C5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760710" y="10109835"/>
            <a:ext cx="1158755" cy="155593"/>
          </a:xfrm>
          <a:prstGeom prst="rect">
            <a:avLst/>
          </a:prstGeom>
        </p:spPr>
      </p:pic>
      <p:sp>
        <p:nvSpPr>
          <p:cNvPr id="112" name="フリーフォーム: 図形 111">
            <a:extLst>
              <a:ext uri="{FF2B5EF4-FFF2-40B4-BE49-F238E27FC236}">
                <a16:creationId xmlns:a16="http://schemas.microsoft.com/office/drawing/2014/main" id="{81E9DFE3-69B8-A5EE-CD0C-27427145F7E3}"/>
              </a:ext>
            </a:extLst>
          </p:cNvPr>
          <p:cNvSpPr/>
          <p:nvPr/>
        </p:nvSpPr>
        <p:spPr>
          <a:xfrm>
            <a:off x="8955148" y="3511473"/>
            <a:ext cx="1614152" cy="1030736"/>
          </a:xfrm>
          <a:custGeom>
            <a:avLst/>
            <a:gdLst>
              <a:gd name="connsiteX0" fmla="*/ 103484 w 1614152"/>
              <a:gd name="connsiteY0" fmla="*/ 0 h 1030736"/>
              <a:gd name="connsiteX1" fmla="*/ 1510668 w 1614152"/>
              <a:gd name="connsiteY1" fmla="*/ 0 h 1030736"/>
              <a:gd name="connsiteX2" fmla="*/ 1550728 w 1614152"/>
              <a:gd name="connsiteY2" fmla="*/ 54212 h 1030736"/>
              <a:gd name="connsiteX3" fmla="*/ 1614152 w 1614152"/>
              <a:gd name="connsiteY3" fmla="*/ 284964 h 1030736"/>
              <a:gd name="connsiteX4" fmla="*/ 969730 w 1614152"/>
              <a:gd name="connsiteY4" fmla="*/ 865740 h 1030736"/>
              <a:gd name="connsiteX5" fmla="*/ 883134 w 1614152"/>
              <a:gd name="connsiteY5" fmla="*/ 872152 h 1030736"/>
              <a:gd name="connsiteX6" fmla="*/ 824343 w 1614152"/>
              <a:gd name="connsiteY6" fmla="*/ 1030736 h 1030736"/>
              <a:gd name="connsiteX7" fmla="*/ 766526 w 1614152"/>
              <a:gd name="connsiteY7" fmla="*/ 874781 h 1030736"/>
              <a:gd name="connsiteX8" fmla="*/ 644422 w 1614152"/>
              <a:gd name="connsiteY8" fmla="*/ 865740 h 1030736"/>
              <a:gd name="connsiteX9" fmla="*/ 0 w 1614152"/>
              <a:gd name="connsiteY9" fmla="*/ 284964 h 1030736"/>
              <a:gd name="connsiteX10" fmla="*/ 63424 w 1614152"/>
              <a:gd name="connsiteY10" fmla="*/ 54212 h 1030736"/>
              <a:gd name="connsiteX11" fmla="*/ 103484 w 1614152"/>
              <a:gd name="connsiteY11" fmla="*/ 0 h 10307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614152" h="1030736">
                <a:moveTo>
                  <a:pt x="103484" y="0"/>
                </a:moveTo>
                <a:lnTo>
                  <a:pt x="1510668" y="0"/>
                </a:lnTo>
                <a:lnTo>
                  <a:pt x="1550728" y="54212"/>
                </a:lnTo>
                <a:cubicBezTo>
                  <a:pt x="1591568" y="125136"/>
                  <a:pt x="1614152" y="203113"/>
                  <a:pt x="1614152" y="284964"/>
                </a:cubicBezTo>
                <a:cubicBezTo>
                  <a:pt x="1614152" y="571443"/>
                  <a:pt x="1337501" y="810461"/>
                  <a:pt x="969730" y="865740"/>
                </a:cubicBezTo>
                <a:lnTo>
                  <a:pt x="883134" y="872152"/>
                </a:lnTo>
                <a:lnTo>
                  <a:pt x="824343" y="1030736"/>
                </a:lnTo>
                <a:lnTo>
                  <a:pt x="766526" y="874781"/>
                </a:lnTo>
                <a:lnTo>
                  <a:pt x="644422" y="865740"/>
                </a:lnTo>
                <a:cubicBezTo>
                  <a:pt x="276651" y="810461"/>
                  <a:pt x="0" y="571443"/>
                  <a:pt x="0" y="284964"/>
                </a:cubicBezTo>
                <a:cubicBezTo>
                  <a:pt x="0" y="203113"/>
                  <a:pt x="22584" y="125136"/>
                  <a:pt x="63424" y="54212"/>
                </a:cubicBezTo>
                <a:lnTo>
                  <a:pt x="103484" y="0"/>
                </a:lnTo>
                <a:close/>
              </a:path>
            </a:pathLst>
          </a:custGeom>
          <a:solidFill>
            <a:srgbClr val="CCEAD8"/>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dirty="0"/>
          </a:p>
        </p:txBody>
      </p:sp>
      <p:sp>
        <p:nvSpPr>
          <p:cNvPr id="111" name="フリーフォーム: 図形 110">
            <a:extLst>
              <a:ext uri="{FF2B5EF4-FFF2-40B4-BE49-F238E27FC236}">
                <a16:creationId xmlns:a16="http://schemas.microsoft.com/office/drawing/2014/main" id="{8B54CC54-AB21-8F37-8C4B-EA89B00A977D}"/>
              </a:ext>
            </a:extLst>
          </p:cNvPr>
          <p:cNvSpPr/>
          <p:nvPr/>
        </p:nvSpPr>
        <p:spPr>
          <a:xfrm>
            <a:off x="8270673" y="4219216"/>
            <a:ext cx="1093787" cy="1226818"/>
          </a:xfrm>
          <a:custGeom>
            <a:avLst/>
            <a:gdLst>
              <a:gd name="connsiteX0" fmla="*/ 393268 w 1093787"/>
              <a:gd name="connsiteY0" fmla="*/ 0 h 1226818"/>
              <a:gd name="connsiteX1" fmla="*/ 1093787 w 1093787"/>
              <a:gd name="connsiteY1" fmla="*/ 613409 h 1226818"/>
              <a:gd name="connsiteX2" fmla="*/ 974149 w 1093787"/>
              <a:gd name="connsiteY2" fmla="*/ 956372 h 1226818"/>
              <a:gd name="connsiteX3" fmla="*/ 945214 w 1093787"/>
              <a:gd name="connsiteY3" fmla="*/ 987080 h 1226818"/>
              <a:gd name="connsiteX4" fmla="*/ 1068380 w 1093787"/>
              <a:gd name="connsiteY4" fmla="*/ 1136331 h 1226818"/>
              <a:gd name="connsiteX5" fmla="*/ 839325 w 1093787"/>
              <a:gd name="connsiteY5" fmla="*/ 1082762 h 1226818"/>
              <a:gd name="connsiteX6" fmla="*/ 784935 w 1093787"/>
              <a:gd name="connsiteY6" fmla="*/ 1122058 h 1226818"/>
              <a:gd name="connsiteX7" fmla="*/ 393268 w 1093787"/>
              <a:gd name="connsiteY7" fmla="*/ 1226818 h 1226818"/>
              <a:gd name="connsiteX8" fmla="*/ 1601 w 1093787"/>
              <a:gd name="connsiteY8" fmla="*/ 1122057 h 1226818"/>
              <a:gd name="connsiteX9" fmla="*/ 0 w 1093787"/>
              <a:gd name="connsiteY9" fmla="*/ 1120901 h 1226818"/>
              <a:gd name="connsiteX10" fmla="*/ 0 w 1093787"/>
              <a:gd name="connsiteY10" fmla="*/ 105918 h 1226818"/>
              <a:gd name="connsiteX11" fmla="*/ 1601 w 1093787"/>
              <a:gd name="connsiteY11" fmla="*/ 104761 h 1226818"/>
              <a:gd name="connsiteX12" fmla="*/ 393268 w 1093787"/>
              <a:gd name="connsiteY12" fmla="*/ 0 h 1226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93787" h="1226818">
                <a:moveTo>
                  <a:pt x="393268" y="0"/>
                </a:moveTo>
                <a:cubicBezTo>
                  <a:pt x="780154" y="0"/>
                  <a:pt x="1093787" y="274633"/>
                  <a:pt x="1093787" y="613409"/>
                </a:cubicBezTo>
                <a:cubicBezTo>
                  <a:pt x="1093787" y="740450"/>
                  <a:pt x="1049682" y="858471"/>
                  <a:pt x="974149" y="956372"/>
                </a:cubicBezTo>
                <a:lnTo>
                  <a:pt x="945214" y="987080"/>
                </a:lnTo>
                <a:lnTo>
                  <a:pt x="1068380" y="1136331"/>
                </a:lnTo>
                <a:lnTo>
                  <a:pt x="839325" y="1082762"/>
                </a:lnTo>
                <a:lnTo>
                  <a:pt x="784935" y="1122058"/>
                </a:lnTo>
                <a:cubicBezTo>
                  <a:pt x="673131" y="1188198"/>
                  <a:pt x="538350" y="1226818"/>
                  <a:pt x="393268" y="1226818"/>
                </a:cubicBezTo>
                <a:cubicBezTo>
                  <a:pt x="248186" y="1226818"/>
                  <a:pt x="113405" y="1188198"/>
                  <a:pt x="1601" y="1122057"/>
                </a:cubicBezTo>
                <a:lnTo>
                  <a:pt x="0" y="1120901"/>
                </a:lnTo>
                <a:lnTo>
                  <a:pt x="0" y="105918"/>
                </a:lnTo>
                <a:lnTo>
                  <a:pt x="1601" y="104761"/>
                </a:lnTo>
                <a:cubicBezTo>
                  <a:pt x="113405" y="38621"/>
                  <a:pt x="248186" y="0"/>
                  <a:pt x="393268" y="0"/>
                </a:cubicBezTo>
                <a:close/>
              </a:path>
            </a:pathLst>
          </a:custGeom>
          <a:solidFill>
            <a:srgbClr val="CCEAD8"/>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dirty="0"/>
          </a:p>
        </p:txBody>
      </p:sp>
      <p:sp>
        <p:nvSpPr>
          <p:cNvPr id="110" name="フリーフォーム: 図形 109">
            <a:extLst>
              <a:ext uri="{FF2B5EF4-FFF2-40B4-BE49-F238E27FC236}">
                <a16:creationId xmlns:a16="http://schemas.microsoft.com/office/drawing/2014/main" id="{B946B083-285C-3EE4-5A69-890AE77E47D6}"/>
              </a:ext>
            </a:extLst>
          </p:cNvPr>
          <p:cNvSpPr/>
          <p:nvPr/>
        </p:nvSpPr>
        <p:spPr>
          <a:xfrm>
            <a:off x="10081912" y="4453138"/>
            <a:ext cx="1151179" cy="1245250"/>
          </a:xfrm>
          <a:custGeom>
            <a:avLst/>
            <a:gdLst>
              <a:gd name="connsiteX0" fmla="*/ 746413 w 1151179"/>
              <a:gd name="connsiteY0" fmla="*/ 0 h 1245250"/>
              <a:gd name="connsiteX1" fmla="*/ 1117388 w 1151179"/>
              <a:gd name="connsiteY1" fmla="*/ 106335 h 1245250"/>
              <a:gd name="connsiteX2" fmla="*/ 1151179 w 1151179"/>
              <a:gd name="connsiteY2" fmla="*/ 132497 h 1245250"/>
              <a:gd name="connsiteX3" fmla="*/ 1151179 w 1151179"/>
              <a:gd name="connsiteY3" fmla="*/ 1112753 h 1245250"/>
              <a:gd name="connsiteX4" fmla="*/ 1117388 w 1151179"/>
              <a:gd name="connsiteY4" fmla="*/ 1138915 h 1245250"/>
              <a:gd name="connsiteX5" fmla="*/ 746413 w 1151179"/>
              <a:gd name="connsiteY5" fmla="*/ 1245250 h 1245250"/>
              <a:gd name="connsiteX6" fmla="*/ 135044 w 1151179"/>
              <a:gd name="connsiteY6" fmla="*/ 864979 h 1245250"/>
              <a:gd name="connsiteX7" fmla="*/ 134033 w 1151179"/>
              <a:gd name="connsiteY7" fmla="*/ 861922 h 1245250"/>
              <a:gd name="connsiteX8" fmla="*/ 0 w 1151179"/>
              <a:gd name="connsiteY8" fmla="*/ 873287 h 1245250"/>
              <a:gd name="connsiteX9" fmla="*/ 108429 w 1151179"/>
              <a:gd name="connsiteY9" fmla="*/ 784524 h 1245250"/>
              <a:gd name="connsiteX10" fmla="*/ 96382 w 1151179"/>
              <a:gd name="connsiteY10" fmla="*/ 748106 h 1245250"/>
              <a:gd name="connsiteX11" fmla="*/ 82902 w 1151179"/>
              <a:gd name="connsiteY11" fmla="*/ 622625 h 1245250"/>
              <a:gd name="connsiteX12" fmla="*/ 746413 w 1151179"/>
              <a:gd name="connsiteY12" fmla="*/ 0 h 1245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51179" h="1245250">
                <a:moveTo>
                  <a:pt x="746413" y="0"/>
                </a:moveTo>
                <a:cubicBezTo>
                  <a:pt x="883831" y="0"/>
                  <a:pt x="1011491" y="39201"/>
                  <a:pt x="1117388" y="106335"/>
                </a:cubicBezTo>
                <a:lnTo>
                  <a:pt x="1151179" y="132497"/>
                </a:lnTo>
                <a:lnTo>
                  <a:pt x="1151179" y="1112753"/>
                </a:lnTo>
                <a:lnTo>
                  <a:pt x="1117388" y="1138915"/>
                </a:lnTo>
                <a:cubicBezTo>
                  <a:pt x="1011491" y="1206050"/>
                  <a:pt x="883831" y="1245250"/>
                  <a:pt x="746413" y="1245250"/>
                </a:cubicBezTo>
                <a:cubicBezTo>
                  <a:pt x="471578" y="1245250"/>
                  <a:pt x="235770" y="1088448"/>
                  <a:pt x="135044" y="864979"/>
                </a:cubicBezTo>
                <a:lnTo>
                  <a:pt x="134033" y="861922"/>
                </a:lnTo>
                <a:lnTo>
                  <a:pt x="0" y="873287"/>
                </a:lnTo>
                <a:lnTo>
                  <a:pt x="108429" y="784524"/>
                </a:lnTo>
                <a:lnTo>
                  <a:pt x="96382" y="748106"/>
                </a:lnTo>
                <a:cubicBezTo>
                  <a:pt x="87544" y="707574"/>
                  <a:pt x="82902" y="665608"/>
                  <a:pt x="82902" y="622625"/>
                </a:cubicBezTo>
                <a:cubicBezTo>
                  <a:pt x="82902" y="278759"/>
                  <a:pt x="379966" y="0"/>
                  <a:pt x="746413" y="0"/>
                </a:cubicBezTo>
                <a:close/>
              </a:path>
            </a:pathLst>
          </a:custGeom>
          <a:solidFill>
            <a:srgbClr val="CCEAD8"/>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dirty="0"/>
          </a:p>
        </p:txBody>
      </p:sp>
      <p:sp>
        <p:nvSpPr>
          <p:cNvPr id="108" name="フリーフォーム: 図形 107">
            <a:extLst>
              <a:ext uri="{FF2B5EF4-FFF2-40B4-BE49-F238E27FC236}">
                <a16:creationId xmlns:a16="http://schemas.microsoft.com/office/drawing/2014/main" id="{6D222FE1-A794-4E05-DA85-6DD8203837BA}"/>
              </a:ext>
            </a:extLst>
          </p:cNvPr>
          <p:cNvSpPr/>
          <p:nvPr/>
        </p:nvSpPr>
        <p:spPr>
          <a:xfrm>
            <a:off x="8270672" y="3511473"/>
            <a:ext cx="2962418" cy="2645633"/>
          </a:xfrm>
          <a:custGeom>
            <a:avLst/>
            <a:gdLst>
              <a:gd name="connsiteX0" fmla="*/ 212339 w 2962418"/>
              <a:gd name="connsiteY0" fmla="*/ 0 h 2645633"/>
              <a:gd name="connsiteX1" fmla="*/ 787960 w 2962418"/>
              <a:gd name="connsiteY1" fmla="*/ 0 h 2645633"/>
              <a:gd name="connsiteX2" fmla="*/ 747900 w 2962418"/>
              <a:gd name="connsiteY2" fmla="*/ 54212 h 2645633"/>
              <a:gd name="connsiteX3" fmla="*/ 684476 w 2962418"/>
              <a:gd name="connsiteY3" fmla="*/ 284964 h 2645633"/>
              <a:gd name="connsiteX4" fmla="*/ 1328898 w 2962418"/>
              <a:gd name="connsiteY4" fmla="*/ 865740 h 2645633"/>
              <a:gd name="connsiteX5" fmla="*/ 1451002 w 2962418"/>
              <a:gd name="connsiteY5" fmla="*/ 874781 h 2645633"/>
              <a:gd name="connsiteX6" fmla="*/ 1508819 w 2962418"/>
              <a:gd name="connsiteY6" fmla="*/ 1030736 h 2645633"/>
              <a:gd name="connsiteX7" fmla="*/ 1567610 w 2962418"/>
              <a:gd name="connsiteY7" fmla="*/ 872152 h 2645633"/>
              <a:gd name="connsiteX8" fmla="*/ 1654206 w 2962418"/>
              <a:gd name="connsiteY8" fmla="*/ 865740 h 2645633"/>
              <a:gd name="connsiteX9" fmla="*/ 2298628 w 2962418"/>
              <a:gd name="connsiteY9" fmla="*/ 284964 h 2645633"/>
              <a:gd name="connsiteX10" fmla="*/ 2235204 w 2962418"/>
              <a:gd name="connsiteY10" fmla="*/ 54212 h 2645633"/>
              <a:gd name="connsiteX11" fmla="*/ 2195144 w 2962418"/>
              <a:gd name="connsiteY11" fmla="*/ 0 h 2645633"/>
              <a:gd name="connsiteX12" fmla="*/ 2750079 w 2962418"/>
              <a:gd name="connsiteY12" fmla="*/ 0 h 2645633"/>
              <a:gd name="connsiteX13" fmla="*/ 2962418 w 2962418"/>
              <a:gd name="connsiteY13" fmla="*/ 212339 h 2645633"/>
              <a:gd name="connsiteX14" fmla="*/ 2962418 w 2962418"/>
              <a:gd name="connsiteY14" fmla="*/ 1074162 h 2645633"/>
              <a:gd name="connsiteX15" fmla="*/ 2928627 w 2962418"/>
              <a:gd name="connsiteY15" fmla="*/ 1048000 h 2645633"/>
              <a:gd name="connsiteX16" fmla="*/ 2557652 w 2962418"/>
              <a:gd name="connsiteY16" fmla="*/ 941665 h 2645633"/>
              <a:gd name="connsiteX17" fmla="*/ 1894141 w 2962418"/>
              <a:gd name="connsiteY17" fmla="*/ 1564290 h 2645633"/>
              <a:gd name="connsiteX18" fmla="*/ 1907621 w 2962418"/>
              <a:gd name="connsiteY18" fmla="*/ 1689771 h 2645633"/>
              <a:gd name="connsiteX19" fmla="*/ 1919668 w 2962418"/>
              <a:gd name="connsiteY19" fmla="*/ 1726189 h 2645633"/>
              <a:gd name="connsiteX20" fmla="*/ 1811239 w 2962418"/>
              <a:gd name="connsiteY20" fmla="*/ 1814952 h 2645633"/>
              <a:gd name="connsiteX21" fmla="*/ 1945272 w 2962418"/>
              <a:gd name="connsiteY21" fmla="*/ 1803587 h 2645633"/>
              <a:gd name="connsiteX22" fmla="*/ 1946283 w 2962418"/>
              <a:gd name="connsiteY22" fmla="*/ 1806644 h 2645633"/>
              <a:gd name="connsiteX23" fmla="*/ 2557652 w 2962418"/>
              <a:gd name="connsiteY23" fmla="*/ 2186915 h 2645633"/>
              <a:gd name="connsiteX24" fmla="*/ 2928627 w 2962418"/>
              <a:gd name="connsiteY24" fmla="*/ 2080580 h 2645633"/>
              <a:gd name="connsiteX25" fmla="*/ 2962418 w 2962418"/>
              <a:gd name="connsiteY25" fmla="*/ 2054418 h 2645633"/>
              <a:gd name="connsiteX26" fmla="*/ 2962418 w 2962418"/>
              <a:gd name="connsiteY26" fmla="*/ 2433294 h 2645633"/>
              <a:gd name="connsiteX27" fmla="*/ 2750079 w 2962418"/>
              <a:gd name="connsiteY27" fmla="*/ 2645633 h 2645633"/>
              <a:gd name="connsiteX28" fmla="*/ 212339 w 2962418"/>
              <a:gd name="connsiteY28" fmla="*/ 2645633 h 2645633"/>
              <a:gd name="connsiteX29" fmla="*/ 0 w 2962418"/>
              <a:gd name="connsiteY29" fmla="*/ 2433294 h 2645633"/>
              <a:gd name="connsiteX30" fmla="*/ 0 w 2962418"/>
              <a:gd name="connsiteY30" fmla="*/ 1828644 h 2645633"/>
              <a:gd name="connsiteX31" fmla="*/ 1601 w 2962418"/>
              <a:gd name="connsiteY31" fmla="*/ 1829800 h 2645633"/>
              <a:gd name="connsiteX32" fmla="*/ 393268 w 2962418"/>
              <a:gd name="connsiteY32" fmla="*/ 1934561 h 2645633"/>
              <a:gd name="connsiteX33" fmla="*/ 784935 w 2962418"/>
              <a:gd name="connsiteY33" fmla="*/ 1829801 h 2645633"/>
              <a:gd name="connsiteX34" fmla="*/ 839325 w 2962418"/>
              <a:gd name="connsiteY34" fmla="*/ 1790505 h 2645633"/>
              <a:gd name="connsiteX35" fmla="*/ 1068380 w 2962418"/>
              <a:gd name="connsiteY35" fmla="*/ 1844074 h 2645633"/>
              <a:gd name="connsiteX36" fmla="*/ 945214 w 2962418"/>
              <a:gd name="connsiteY36" fmla="*/ 1694823 h 2645633"/>
              <a:gd name="connsiteX37" fmla="*/ 974149 w 2962418"/>
              <a:gd name="connsiteY37" fmla="*/ 1664115 h 2645633"/>
              <a:gd name="connsiteX38" fmla="*/ 1093787 w 2962418"/>
              <a:gd name="connsiteY38" fmla="*/ 1321152 h 2645633"/>
              <a:gd name="connsiteX39" fmla="*/ 393268 w 2962418"/>
              <a:gd name="connsiteY39" fmla="*/ 707743 h 2645633"/>
              <a:gd name="connsiteX40" fmla="*/ 1601 w 2962418"/>
              <a:gd name="connsiteY40" fmla="*/ 812504 h 2645633"/>
              <a:gd name="connsiteX41" fmla="*/ 0 w 2962418"/>
              <a:gd name="connsiteY41" fmla="*/ 813661 h 2645633"/>
              <a:gd name="connsiteX42" fmla="*/ 0 w 2962418"/>
              <a:gd name="connsiteY42" fmla="*/ 212339 h 2645633"/>
              <a:gd name="connsiteX43" fmla="*/ 212339 w 2962418"/>
              <a:gd name="connsiteY43" fmla="*/ 0 h 2645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2962418" h="2645633">
                <a:moveTo>
                  <a:pt x="212339" y="0"/>
                </a:moveTo>
                <a:lnTo>
                  <a:pt x="787960" y="0"/>
                </a:lnTo>
                <a:lnTo>
                  <a:pt x="747900" y="54212"/>
                </a:lnTo>
                <a:cubicBezTo>
                  <a:pt x="707060" y="125136"/>
                  <a:pt x="684476" y="203113"/>
                  <a:pt x="684476" y="284964"/>
                </a:cubicBezTo>
                <a:cubicBezTo>
                  <a:pt x="684476" y="571443"/>
                  <a:pt x="961127" y="810461"/>
                  <a:pt x="1328898" y="865740"/>
                </a:cubicBezTo>
                <a:lnTo>
                  <a:pt x="1451002" y="874781"/>
                </a:lnTo>
                <a:lnTo>
                  <a:pt x="1508819" y="1030736"/>
                </a:lnTo>
                <a:lnTo>
                  <a:pt x="1567610" y="872152"/>
                </a:lnTo>
                <a:lnTo>
                  <a:pt x="1654206" y="865740"/>
                </a:lnTo>
                <a:cubicBezTo>
                  <a:pt x="2021977" y="810461"/>
                  <a:pt x="2298628" y="571443"/>
                  <a:pt x="2298628" y="284964"/>
                </a:cubicBezTo>
                <a:cubicBezTo>
                  <a:pt x="2298628" y="203113"/>
                  <a:pt x="2276044" y="125136"/>
                  <a:pt x="2235204" y="54212"/>
                </a:cubicBezTo>
                <a:lnTo>
                  <a:pt x="2195144" y="0"/>
                </a:lnTo>
                <a:lnTo>
                  <a:pt x="2750079" y="0"/>
                </a:lnTo>
                <a:cubicBezTo>
                  <a:pt x="2867351" y="0"/>
                  <a:pt x="2962418" y="95067"/>
                  <a:pt x="2962418" y="212339"/>
                </a:cubicBezTo>
                <a:lnTo>
                  <a:pt x="2962418" y="1074162"/>
                </a:lnTo>
                <a:lnTo>
                  <a:pt x="2928627" y="1048000"/>
                </a:lnTo>
                <a:cubicBezTo>
                  <a:pt x="2822730" y="980866"/>
                  <a:pt x="2695070" y="941665"/>
                  <a:pt x="2557652" y="941665"/>
                </a:cubicBezTo>
                <a:cubicBezTo>
                  <a:pt x="2191205" y="941665"/>
                  <a:pt x="1894141" y="1220424"/>
                  <a:pt x="1894141" y="1564290"/>
                </a:cubicBezTo>
                <a:cubicBezTo>
                  <a:pt x="1894141" y="1607273"/>
                  <a:pt x="1898783" y="1649239"/>
                  <a:pt x="1907621" y="1689771"/>
                </a:cubicBezTo>
                <a:lnTo>
                  <a:pt x="1919668" y="1726189"/>
                </a:lnTo>
                <a:lnTo>
                  <a:pt x="1811239" y="1814952"/>
                </a:lnTo>
                <a:lnTo>
                  <a:pt x="1945272" y="1803587"/>
                </a:lnTo>
                <a:lnTo>
                  <a:pt x="1946283" y="1806644"/>
                </a:lnTo>
                <a:cubicBezTo>
                  <a:pt x="2047009" y="2030113"/>
                  <a:pt x="2282817" y="2186915"/>
                  <a:pt x="2557652" y="2186915"/>
                </a:cubicBezTo>
                <a:cubicBezTo>
                  <a:pt x="2695070" y="2186915"/>
                  <a:pt x="2822730" y="2147715"/>
                  <a:pt x="2928627" y="2080580"/>
                </a:cubicBezTo>
                <a:lnTo>
                  <a:pt x="2962418" y="2054418"/>
                </a:lnTo>
                <a:lnTo>
                  <a:pt x="2962418" y="2433294"/>
                </a:lnTo>
                <a:cubicBezTo>
                  <a:pt x="2962418" y="2550566"/>
                  <a:pt x="2867351" y="2645633"/>
                  <a:pt x="2750079" y="2645633"/>
                </a:cubicBezTo>
                <a:lnTo>
                  <a:pt x="212339" y="2645633"/>
                </a:lnTo>
                <a:cubicBezTo>
                  <a:pt x="95067" y="2645633"/>
                  <a:pt x="0" y="2550566"/>
                  <a:pt x="0" y="2433294"/>
                </a:cubicBezTo>
                <a:lnTo>
                  <a:pt x="0" y="1828644"/>
                </a:lnTo>
                <a:lnTo>
                  <a:pt x="1601" y="1829800"/>
                </a:lnTo>
                <a:cubicBezTo>
                  <a:pt x="113405" y="1895941"/>
                  <a:pt x="248186" y="1934561"/>
                  <a:pt x="393268" y="1934561"/>
                </a:cubicBezTo>
                <a:cubicBezTo>
                  <a:pt x="538350" y="1934561"/>
                  <a:pt x="673131" y="1895941"/>
                  <a:pt x="784935" y="1829801"/>
                </a:cubicBezTo>
                <a:lnTo>
                  <a:pt x="839325" y="1790505"/>
                </a:lnTo>
                <a:lnTo>
                  <a:pt x="1068380" y="1844074"/>
                </a:lnTo>
                <a:lnTo>
                  <a:pt x="945214" y="1694823"/>
                </a:lnTo>
                <a:lnTo>
                  <a:pt x="974149" y="1664115"/>
                </a:lnTo>
                <a:cubicBezTo>
                  <a:pt x="1049682" y="1566214"/>
                  <a:pt x="1093787" y="1448193"/>
                  <a:pt x="1093787" y="1321152"/>
                </a:cubicBezTo>
                <a:cubicBezTo>
                  <a:pt x="1093787" y="982376"/>
                  <a:pt x="780154" y="707743"/>
                  <a:pt x="393268" y="707743"/>
                </a:cubicBezTo>
                <a:cubicBezTo>
                  <a:pt x="248186" y="707743"/>
                  <a:pt x="113405" y="746364"/>
                  <a:pt x="1601" y="812504"/>
                </a:cubicBezTo>
                <a:lnTo>
                  <a:pt x="0" y="813661"/>
                </a:lnTo>
                <a:lnTo>
                  <a:pt x="0" y="212339"/>
                </a:lnTo>
                <a:cubicBezTo>
                  <a:pt x="0" y="95067"/>
                  <a:pt x="95067" y="0"/>
                  <a:pt x="212339" y="0"/>
                </a:cubicBezTo>
                <a:close/>
              </a:path>
            </a:pathLst>
          </a:custGeom>
          <a:solidFill>
            <a:srgbClr val="63C1A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dirty="0"/>
          </a:p>
        </p:txBody>
      </p:sp>
      <p:sp>
        <p:nvSpPr>
          <p:cNvPr id="53" name="テキスト ボックス 52">
            <a:extLst>
              <a:ext uri="{FF2B5EF4-FFF2-40B4-BE49-F238E27FC236}">
                <a16:creationId xmlns:a16="http://schemas.microsoft.com/office/drawing/2014/main" id="{8126CC56-388D-8B47-6D07-6B3577B771D0}"/>
              </a:ext>
            </a:extLst>
          </p:cNvPr>
          <p:cNvSpPr txBox="1"/>
          <p:nvPr/>
        </p:nvSpPr>
        <p:spPr>
          <a:xfrm>
            <a:off x="9095141" y="6593119"/>
            <a:ext cx="4490332" cy="369332"/>
          </a:xfrm>
          <a:prstGeom prst="rect">
            <a:avLst/>
          </a:prstGeom>
          <a:noFill/>
        </p:spPr>
        <p:txBody>
          <a:bodyPr wrap="none" rtlCol="0">
            <a:spAutoFit/>
          </a:bodyPr>
          <a:lstStyle/>
          <a:p>
            <a:pPr algn="ctr"/>
            <a:r>
              <a:rPr lang="ja-JP" altLang="en-US" sz="1800" b="1" i="0" u="none" strike="noStrike" baseline="0" dirty="0">
                <a:solidFill>
                  <a:srgbClr val="36634A"/>
                </a:solidFill>
                <a:latin typeface="BIZ UDPゴシック" panose="020B0400000000000000" pitchFamily="50" charset="-128"/>
                <a:ea typeface="BIZ UDPゴシック" panose="020B0400000000000000" pitchFamily="50" charset="-128"/>
              </a:rPr>
              <a:t>このままでは地域の農地を維持できない！</a:t>
            </a:r>
            <a:endParaRPr kumimoji="1" lang="ja-JP" altLang="en-US" b="1" dirty="0">
              <a:solidFill>
                <a:srgbClr val="36634A"/>
              </a:solidFill>
              <a:latin typeface="BIZ UDPゴシック" panose="020B0400000000000000" pitchFamily="50" charset="-128"/>
              <a:ea typeface="BIZ UDPゴシック" panose="020B0400000000000000" pitchFamily="50" charset="-128"/>
            </a:endParaRPr>
          </a:p>
        </p:txBody>
      </p:sp>
      <p:sp>
        <p:nvSpPr>
          <p:cNvPr id="55" name="テキスト ボックス 54">
            <a:extLst>
              <a:ext uri="{FF2B5EF4-FFF2-40B4-BE49-F238E27FC236}">
                <a16:creationId xmlns:a16="http://schemas.microsoft.com/office/drawing/2014/main" id="{86866332-6F4D-4CCA-18C6-41185318DC69}"/>
              </a:ext>
            </a:extLst>
          </p:cNvPr>
          <p:cNvSpPr txBox="1"/>
          <p:nvPr/>
        </p:nvSpPr>
        <p:spPr>
          <a:xfrm>
            <a:off x="9735312" y="6998258"/>
            <a:ext cx="3209990" cy="276999"/>
          </a:xfrm>
          <a:prstGeom prst="rect">
            <a:avLst/>
          </a:prstGeom>
          <a:noFill/>
        </p:spPr>
        <p:txBody>
          <a:bodyPr wrap="square" rtlCol="0">
            <a:spAutoFit/>
          </a:bodyPr>
          <a:lstStyle/>
          <a:p>
            <a:pPr algn="ctr"/>
            <a:r>
              <a:rPr lang="ja-JP" altLang="en-US" sz="1200" b="1" i="0" u="none" strike="noStrike" baseline="0" dirty="0">
                <a:solidFill>
                  <a:srgbClr val="000000"/>
                </a:solidFill>
                <a:latin typeface="UD デジタル 教科書体 NK-B" panose="02020700000000000000" pitchFamily="18" charset="-128"/>
                <a:ea typeface="UD デジタル 教科書体 NK-B" panose="02020700000000000000" pitchFamily="18" charset="-128"/>
              </a:rPr>
              <a:t>課題解決のために一緒に取り組みませんか。</a:t>
            </a:r>
          </a:p>
        </p:txBody>
      </p:sp>
      <p:sp>
        <p:nvSpPr>
          <p:cNvPr id="56" name="テキスト ボックス 55">
            <a:extLst>
              <a:ext uri="{FF2B5EF4-FFF2-40B4-BE49-F238E27FC236}">
                <a16:creationId xmlns:a16="http://schemas.microsoft.com/office/drawing/2014/main" id="{AFA46344-0853-F2C2-C882-31381EDACBD7}"/>
              </a:ext>
            </a:extLst>
          </p:cNvPr>
          <p:cNvSpPr txBox="1"/>
          <p:nvPr/>
        </p:nvSpPr>
        <p:spPr>
          <a:xfrm>
            <a:off x="8341687" y="7466236"/>
            <a:ext cx="5997241" cy="631070"/>
          </a:xfrm>
          <a:prstGeom prst="rect">
            <a:avLst/>
          </a:prstGeom>
          <a:noFill/>
        </p:spPr>
        <p:txBody>
          <a:bodyPr wrap="square" rtlCol="0">
            <a:spAutoFit/>
          </a:bodyPr>
          <a:lstStyle/>
          <a:p>
            <a:pPr algn="ctr">
              <a:lnSpc>
                <a:spcPct val="120000"/>
              </a:lnSpc>
            </a:pPr>
            <a:r>
              <a:rPr lang="ja-JP" altLang="en-US" sz="1200" b="1" i="0" u="none" strike="noStrike" baseline="0" dirty="0">
                <a:solidFill>
                  <a:srgbClr val="000000"/>
                </a:solidFill>
                <a:latin typeface="BIZ UDPゴシック" panose="020B0400000000000000" pitchFamily="50" charset="-128"/>
                <a:ea typeface="BIZ UDPゴシック" panose="020B0400000000000000" pitchFamily="50" charset="-128"/>
              </a:rPr>
              <a:t>市町村では、関係機関（農業委員会、農地バンク、</a:t>
            </a:r>
            <a:r>
              <a:rPr lang="en-US" altLang="ja-JP" sz="1200" b="1" i="0" u="none" strike="noStrike" baseline="0" dirty="0">
                <a:solidFill>
                  <a:srgbClr val="000000"/>
                </a:solidFill>
                <a:latin typeface="BIZ UDPゴシック" panose="020B0400000000000000" pitchFamily="50" charset="-128"/>
                <a:ea typeface="BIZ UDPゴシック" panose="020B0400000000000000" pitchFamily="50" charset="-128"/>
              </a:rPr>
              <a:t>JA</a:t>
            </a:r>
            <a:r>
              <a:rPr lang="ja-JP" altLang="en-US" sz="1200" b="1" i="0" u="none" strike="noStrike" baseline="0" dirty="0">
                <a:solidFill>
                  <a:srgbClr val="000000"/>
                </a:solidFill>
                <a:latin typeface="BIZ UDPゴシック" panose="020B0400000000000000" pitchFamily="50" charset="-128"/>
                <a:ea typeface="BIZ UDPゴシック" panose="020B0400000000000000" pitchFamily="50" charset="-128"/>
              </a:rPr>
              <a:t>、土地改良区など）と一体となって</a:t>
            </a:r>
            <a:r>
              <a:rPr lang="ja-JP" altLang="en-US" sz="2000" b="1" i="0" u="none" strike="noStrike" baseline="0" dirty="0">
                <a:solidFill>
                  <a:srgbClr val="C00000"/>
                </a:solidFill>
                <a:latin typeface="BIZ UDPゴシック" panose="020B0400000000000000" pitchFamily="50" charset="-128"/>
                <a:ea typeface="BIZ UDPゴシック" panose="020B0400000000000000" pitchFamily="50" charset="-128"/>
              </a:rPr>
              <a:t>地域計画の策定</a:t>
            </a:r>
            <a:r>
              <a:rPr lang="ja-JP" altLang="en-US" sz="1200" b="1" i="0" u="none" strike="noStrike" baseline="0" dirty="0">
                <a:solidFill>
                  <a:srgbClr val="000000"/>
                </a:solidFill>
                <a:latin typeface="BIZ UDPゴシック" panose="020B0400000000000000" pitchFamily="50" charset="-128"/>
                <a:ea typeface="BIZ UDPゴシック" panose="020B0400000000000000" pitchFamily="50" charset="-128"/>
              </a:rPr>
              <a:t>に取り組んでいます。ぜひご協力をお願いします。</a:t>
            </a:r>
            <a:endParaRPr kumimoji="1" lang="ja-JP" altLang="en-US" sz="1200" dirty="0"/>
          </a:p>
        </p:txBody>
      </p:sp>
      <p:sp>
        <p:nvSpPr>
          <p:cNvPr id="57" name="四角形: 角を丸くする 56">
            <a:extLst>
              <a:ext uri="{FF2B5EF4-FFF2-40B4-BE49-F238E27FC236}">
                <a16:creationId xmlns:a16="http://schemas.microsoft.com/office/drawing/2014/main" id="{EA5F346F-80E7-F4D5-88AE-8ADB1BD2D712}"/>
              </a:ext>
            </a:extLst>
          </p:cNvPr>
          <p:cNvSpPr/>
          <p:nvPr/>
        </p:nvSpPr>
        <p:spPr>
          <a:xfrm>
            <a:off x="8551128" y="8309811"/>
            <a:ext cx="5751632" cy="1047193"/>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tIns="252000" rtlCol="0" anchor="ctr"/>
          <a:lstStyle/>
          <a:p>
            <a:pPr algn="l">
              <a:lnSpc>
                <a:spcPct val="200000"/>
              </a:lnSpc>
            </a:pPr>
            <a:r>
              <a:rPr lang="ja-JP" altLang="en-US" sz="1200" b="1" u="none" strike="noStrike" baseline="0" dirty="0">
                <a:solidFill>
                  <a:schemeClr val="tx1"/>
                </a:solidFill>
                <a:latin typeface="BIZ UDPゴシック" panose="020B0400000000000000" pitchFamily="50" charset="-128"/>
                <a:ea typeface="BIZ UDPゴシック" panose="020B0400000000000000" pitchFamily="50" charset="-128"/>
              </a:rPr>
              <a:t>地域計画とは</a:t>
            </a:r>
          </a:p>
          <a:p>
            <a:pPr algn="l">
              <a:lnSpc>
                <a:spcPct val="120000"/>
              </a:lnSpc>
            </a:pPr>
            <a:r>
              <a:rPr lang="ja-JP" altLang="en-US" sz="1000" i="0" u="none" strike="noStrike" baseline="0" dirty="0">
                <a:solidFill>
                  <a:schemeClr val="tx1"/>
                </a:solidFill>
                <a:latin typeface="BIZ UDPゴシック" panose="020B0400000000000000" pitchFamily="50" charset="-128"/>
                <a:ea typeface="BIZ UDPゴシック" panose="020B0400000000000000" pitchFamily="50" charset="-128"/>
              </a:rPr>
              <a:t>農業者や地域のみなさんの話合いで作る、将来の</a:t>
            </a:r>
            <a:endParaRPr lang="en-US" altLang="ja-JP" sz="1000" i="0" u="none" strike="noStrike" baseline="0" dirty="0">
              <a:solidFill>
                <a:schemeClr val="tx1"/>
              </a:solidFill>
              <a:latin typeface="BIZ UDPゴシック" panose="020B0400000000000000" pitchFamily="50" charset="-128"/>
              <a:ea typeface="BIZ UDPゴシック" panose="020B0400000000000000" pitchFamily="50" charset="-128"/>
            </a:endParaRPr>
          </a:p>
          <a:p>
            <a:pPr algn="l">
              <a:lnSpc>
                <a:spcPct val="120000"/>
              </a:lnSpc>
            </a:pPr>
            <a:r>
              <a:rPr lang="ja-JP" altLang="en-US" sz="1000" i="0" u="none" strike="noStrike" baseline="0" dirty="0">
                <a:solidFill>
                  <a:schemeClr val="tx1"/>
                </a:solidFill>
                <a:latin typeface="BIZ UDPゴシック" panose="020B0400000000000000" pitchFamily="50" charset="-128"/>
                <a:ea typeface="BIZ UDPゴシック" panose="020B0400000000000000" pitchFamily="50" charset="-128"/>
              </a:rPr>
              <a:t>農地利用の姿を明確化した地域農業の設計図です。</a:t>
            </a:r>
          </a:p>
          <a:p>
            <a:pPr algn="ctr"/>
            <a:endParaRPr kumimoji="1" lang="ja-JP" altLang="en-US" dirty="0"/>
          </a:p>
        </p:txBody>
      </p:sp>
      <p:graphicFrame>
        <p:nvGraphicFramePr>
          <p:cNvPr id="59" name="表 5">
            <a:extLst>
              <a:ext uri="{FF2B5EF4-FFF2-40B4-BE49-F238E27FC236}">
                <a16:creationId xmlns:a16="http://schemas.microsoft.com/office/drawing/2014/main" id="{73DE62C2-44B9-DBD2-8F4F-3DE170197D0B}"/>
              </a:ext>
            </a:extLst>
          </p:cNvPr>
          <p:cNvGraphicFramePr>
            <a:graphicFrameLocks noGrp="1"/>
          </p:cNvGraphicFramePr>
          <p:nvPr>
            <p:extLst>
              <p:ext uri="{D42A27DB-BD31-4B8C-83A1-F6EECF244321}">
                <p14:modId xmlns:p14="http://schemas.microsoft.com/office/powerpoint/2010/main" val="1755837741"/>
              </p:ext>
            </p:extLst>
          </p:nvPr>
        </p:nvGraphicFramePr>
        <p:xfrm>
          <a:off x="11792070" y="8434258"/>
          <a:ext cx="2245166" cy="759576"/>
        </p:xfrm>
        <a:graphic>
          <a:graphicData uri="http://schemas.openxmlformats.org/drawingml/2006/table">
            <a:tbl>
              <a:tblPr firstCol="1" bandCol="1"/>
              <a:tblGrid>
                <a:gridCol w="527139">
                  <a:extLst>
                    <a:ext uri="{9D8B030D-6E8A-4147-A177-3AD203B41FA5}">
                      <a16:colId xmlns:a16="http://schemas.microsoft.com/office/drawing/2014/main" val="268682339"/>
                    </a:ext>
                  </a:extLst>
                </a:gridCol>
                <a:gridCol w="1718027">
                  <a:extLst>
                    <a:ext uri="{9D8B030D-6E8A-4147-A177-3AD203B41FA5}">
                      <a16:colId xmlns:a16="http://schemas.microsoft.com/office/drawing/2014/main" val="3830487197"/>
                    </a:ext>
                  </a:extLst>
                </a:gridCol>
              </a:tblGrid>
              <a:tr h="250698">
                <a:tc>
                  <a:txBody>
                    <a:bodyPr/>
                    <a:lstStyle>
                      <a:lvl1pPr marL="0" algn="l" defTabSz="1425550" rtl="0" eaLnBrk="1" latinLnBrk="0" hangingPunct="1">
                        <a:defRPr kumimoji="1" sz="2806" b="1" kern="1200">
                          <a:solidFill>
                            <a:schemeClr val="lt1"/>
                          </a:solidFill>
                          <a:latin typeface="Century Gothic" panose="020F0302020204030204"/>
                        </a:defRPr>
                      </a:lvl1pPr>
                      <a:lvl2pPr marL="712775" algn="l" defTabSz="1425550" rtl="0" eaLnBrk="1" latinLnBrk="0" hangingPunct="1">
                        <a:defRPr kumimoji="1" sz="2806" b="1" kern="1200">
                          <a:solidFill>
                            <a:schemeClr val="lt1"/>
                          </a:solidFill>
                          <a:latin typeface="Century Gothic" panose="020F0302020204030204"/>
                        </a:defRPr>
                      </a:lvl2pPr>
                      <a:lvl3pPr marL="1425550" algn="l" defTabSz="1425550" rtl="0" eaLnBrk="1" latinLnBrk="0" hangingPunct="1">
                        <a:defRPr kumimoji="1" sz="2806" b="1" kern="1200">
                          <a:solidFill>
                            <a:schemeClr val="lt1"/>
                          </a:solidFill>
                          <a:latin typeface="Century Gothic" panose="020F0302020204030204"/>
                        </a:defRPr>
                      </a:lvl3pPr>
                      <a:lvl4pPr marL="2138324" algn="l" defTabSz="1425550" rtl="0" eaLnBrk="1" latinLnBrk="0" hangingPunct="1">
                        <a:defRPr kumimoji="1" sz="2806" b="1" kern="1200">
                          <a:solidFill>
                            <a:schemeClr val="lt1"/>
                          </a:solidFill>
                          <a:latin typeface="Century Gothic" panose="020F0302020204030204"/>
                        </a:defRPr>
                      </a:lvl4pPr>
                      <a:lvl5pPr marL="2851099" algn="l" defTabSz="1425550" rtl="0" eaLnBrk="1" latinLnBrk="0" hangingPunct="1">
                        <a:defRPr kumimoji="1" sz="2806" b="1" kern="1200">
                          <a:solidFill>
                            <a:schemeClr val="lt1"/>
                          </a:solidFill>
                          <a:latin typeface="Century Gothic" panose="020F0302020204030204"/>
                        </a:defRPr>
                      </a:lvl5pPr>
                      <a:lvl6pPr marL="3563874" algn="l" defTabSz="1425550" rtl="0" eaLnBrk="1" latinLnBrk="0" hangingPunct="1">
                        <a:defRPr kumimoji="1" sz="2806" b="1" kern="1200">
                          <a:solidFill>
                            <a:schemeClr val="lt1"/>
                          </a:solidFill>
                          <a:latin typeface="Century Gothic" panose="020F0302020204030204"/>
                        </a:defRPr>
                      </a:lvl6pPr>
                      <a:lvl7pPr marL="4276649" algn="l" defTabSz="1425550" rtl="0" eaLnBrk="1" latinLnBrk="0" hangingPunct="1">
                        <a:defRPr kumimoji="1" sz="2806" b="1" kern="1200">
                          <a:solidFill>
                            <a:schemeClr val="lt1"/>
                          </a:solidFill>
                          <a:latin typeface="Century Gothic" panose="020F0302020204030204"/>
                        </a:defRPr>
                      </a:lvl7pPr>
                      <a:lvl8pPr marL="4989424" algn="l" defTabSz="1425550" rtl="0" eaLnBrk="1" latinLnBrk="0" hangingPunct="1">
                        <a:defRPr kumimoji="1" sz="2806" b="1" kern="1200">
                          <a:solidFill>
                            <a:schemeClr val="lt1"/>
                          </a:solidFill>
                          <a:latin typeface="Century Gothic" panose="020F0302020204030204"/>
                        </a:defRPr>
                      </a:lvl8pPr>
                      <a:lvl9pPr marL="5702198" algn="l" defTabSz="1425550" rtl="0" eaLnBrk="1" latinLnBrk="0" hangingPunct="1">
                        <a:defRPr kumimoji="1" sz="2806" b="1" kern="1200">
                          <a:solidFill>
                            <a:schemeClr val="lt1"/>
                          </a:solidFill>
                          <a:latin typeface="Century Gothic" panose="020F0302020204030204"/>
                        </a:defRPr>
                      </a:lvl9pPr>
                    </a:lstStyle>
                    <a:p>
                      <a:r>
                        <a:rPr kumimoji="1" lang="ja-JP" altLang="en-US" sz="800" dirty="0">
                          <a:solidFill>
                            <a:schemeClr val="tx1"/>
                          </a:solidFill>
                          <a:latin typeface="BIZ UDPゴシック" panose="020B0400000000000000" pitchFamily="50" charset="-128"/>
                          <a:ea typeface="BIZ UDPゴシック" panose="020B0400000000000000" pitchFamily="50" charset="-128"/>
                        </a:rPr>
                        <a:t>作成主体</a:t>
                      </a:r>
                    </a:p>
                  </a:txBody>
                  <a:tcPr marL="39015" marR="39015" marT="72000" marB="19507">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63C1A2"/>
                    </a:solidFill>
                  </a:tcPr>
                </a:tc>
                <a:tc>
                  <a:txBody>
                    <a:bodyPr/>
                    <a:lstStyle>
                      <a:lvl1pPr marL="0" algn="l" defTabSz="1425550" rtl="0" eaLnBrk="1" latinLnBrk="0" hangingPunct="1">
                        <a:defRPr kumimoji="1" sz="2806" kern="1200">
                          <a:solidFill>
                            <a:schemeClr val="dk1"/>
                          </a:solidFill>
                          <a:latin typeface="Century Gothic" panose="020F0302020204030204"/>
                        </a:defRPr>
                      </a:lvl1pPr>
                      <a:lvl2pPr marL="712775" algn="l" defTabSz="1425550" rtl="0" eaLnBrk="1" latinLnBrk="0" hangingPunct="1">
                        <a:defRPr kumimoji="1" sz="2806" kern="1200">
                          <a:solidFill>
                            <a:schemeClr val="dk1"/>
                          </a:solidFill>
                          <a:latin typeface="Century Gothic" panose="020F0302020204030204"/>
                        </a:defRPr>
                      </a:lvl2pPr>
                      <a:lvl3pPr marL="1425550" algn="l" defTabSz="1425550" rtl="0" eaLnBrk="1" latinLnBrk="0" hangingPunct="1">
                        <a:defRPr kumimoji="1" sz="2806" kern="1200">
                          <a:solidFill>
                            <a:schemeClr val="dk1"/>
                          </a:solidFill>
                          <a:latin typeface="Century Gothic" panose="020F0302020204030204"/>
                        </a:defRPr>
                      </a:lvl3pPr>
                      <a:lvl4pPr marL="2138324" algn="l" defTabSz="1425550" rtl="0" eaLnBrk="1" latinLnBrk="0" hangingPunct="1">
                        <a:defRPr kumimoji="1" sz="2806" kern="1200">
                          <a:solidFill>
                            <a:schemeClr val="dk1"/>
                          </a:solidFill>
                          <a:latin typeface="Century Gothic" panose="020F0302020204030204"/>
                        </a:defRPr>
                      </a:lvl4pPr>
                      <a:lvl5pPr marL="2851099" algn="l" defTabSz="1425550" rtl="0" eaLnBrk="1" latinLnBrk="0" hangingPunct="1">
                        <a:defRPr kumimoji="1" sz="2806" kern="1200">
                          <a:solidFill>
                            <a:schemeClr val="dk1"/>
                          </a:solidFill>
                          <a:latin typeface="Century Gothic" panose="020F0302020204030204"/>
                        </a:defRPr>
                      </a:lvl5pPr>
                      <a:lvl6pPr marL="3563874" algn="l" defTabSz="1425550" rtl="0" eaLnBrk="1" latinLnBrk="0" hangingPunct="1">
                        <a:defRPr kumimoji="1" sz="2806" kern="1200">
                          <a:solidFill>
                            <a:schemeClr val="dk1"/>
                          </a:solidFill>
                          <a:latin typeface="Century Gothic" panose="020F0302020204030204"/>
                        </a:defRPr>
                      </a:lvl6pPr>
                      <a:lvl7pPr marL="4276649" algn="l" defTabSz="1425550" rtl="0" eaLnBrk="1" latinLnBrk="0" hangingPunct="1">
                        <a:defRPr kumimoji="1" sz="2806" kern="1200">
                          <a:solidFill>
                            <a:schemeClr val="dk1"/>
                          </a:solidFill>
                          <a:latin typeface="Century Gothic" panose="020F0302020204030204"/>
                        </a:defRPr>
                      </a:lvl7pPr>
                      <a:lvl8pPr marL="4989424" algn="l" defTabSz="1425550" rtl="0" eaLnBrk="1" latinLnBrk="0" hangingPunct="1">
                        <a:defRPr kumimoji="1" sz="2806" kern="1200">
                          <a:solidFill>
                            <a:schemeClr val="dk1"/>
                          </a:solidFill>
                          <a:latin typeface="Century Gothic" panose="020F0302020204030204"/>
                        </a:defRPr>
                      </a:lvl8pPr>
                      <a:lvl9pPr marL="5702198" algn="l" defTabSz="1425550" rtl="0" eaLnBrk="1" latinLnBrk="0" hangingPunct="1">
                        <a:defRPr kumimoji="1" sz="2806" kern="1200">
                          <a:solidFill>
                            <a:schemeClr val="dk1"/>
                          </a:solidFill>
                          <a:latin typeface="Century Gothic" panose="020F0302020204030204"/>
                        </a:defRPr>
                      </a:lvl9pPr>
                    </a:lstStyle>
                    <a:p>
                      <a:r>
                        <a:rPr kumimoji="1" lang="ja-JP" altLang="en-US" sz="800" dirty="0">
                          <a:solidFill>
                            <a:schemeClr val="tx1"/>
                          </a:solidFill>
                          <a:latin typeface="BIZ UDPゴシック" panose="020B0400000000000000" pitchFamily="50" charset="-128"/>
                          <a:ea typeface="BIZ UDPゴシック" panose="020B0400000000000000" pitchFamily="50" charset="-128"/>
                        </a:rPr>
                        <a:t>市町村</a:t>
                      </a:r>
                    </a:p>
                  </a:txBody>
                  <a:tcPr marL="39015" marR="39015" marT="72000" marB="19507">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E7F2E6"/>
                    </a:solidFill>
                  </a:tcPr>
                </a:tc>
                <a:extLst>
                  <a:ext uri="{0D108BD9-81ED-4DB2-BD59-A6C34878D82A}">
                    <a16:rowId xmlns:a16="http://schemas.microsoft.com/office/drawing/2014/main" val="1000720321"/>
                  </a:ext>
                </a:extLst>
              </a:tr>
              <a:tr h="258429">
                <a:tc>
                  <a:txBody>
                    <a:bodyPr/>
                    <a:lstStyle>
                      <a:lvl1pPr marL="0" algn="l" defTabSz="1425550" rtl="0" eaLnBrk="1" latinLnBrk="0" hangingPunct="1">
                        <a:defRPr kumimoji="1" sz="2806" b="1" kern="1200">
                          <a:solidFill>
                            <a:schemeClr val="lt1"/>
                          </a:solidFill>
                          <a:latin typeface="Century Gothic" panose="020F0302020204030204"/>
                        </a:defRPr>
                      </a:lvl1pPr>
                      <a:lvl2pPr marL="712775" algn="l" defTabSz="1425550" rtl="0" eaLnBrk="1" latinLnBrk="0" hangingPunct="1">
                        <a:defRPr kumimoji="1" sz="2806" b="1" kern="1200">
                          <a:solidFill>
                            <a:schemeClr val="lt1"/>
                          </a:solidFill>
                          <a:latin typeface="Century Gothic" panose="020F0302020204030204"/>
                        </a:defRPr>
                      </a:lvl2pPr>
                      <a:lvl3pPr marL="1425550" algn="l" defTabSz="1425550" rtl="0" eaLnBrk="1" latinLnBrk="0" hangingPunct="1">
                        <a:defRPr kumimoji="1" sz="2806" b="1" kern="1200">
                          <a:solidFill>
                            <a:schemeClr val="lt1"/>
                          </a:solidFill>
                          <a:latin typeface="Century Gothic" panose="020F0302020204030204"/>
                        </a:defRPr>
                      </a:lvl3pPr>
                      <a:lvl4pPr marL="2138324" algn="l" defTabSz="1425550" rtl="0" eaLnBrk="1" latinLnBrk="0" hangingPunct="1">
                        <a:defRPr kumimoji="1" sz="2806" b="1" kern="1200">
                          <a:solidFill>
                            <a:schemeClr val="lt1"/>
                          </a:solidFill>
                          <a:latin typeface="Century Gothic" panose="020F0302020204030204"/>
                        </a:defRPr>
                      </a:lvl4pPr>
                      <a:lvl5pPr marL="2851099" algn="l" defTabSz="1425550" rtl="0" eaLnBrk="1" latinLnBrk="0" hangingPunct="1">
                        <a:defRPr kumimoji="1" sz="2806" b="1" kern="1200">
                          <a:solidFill>
                            <a:schemeClr val="lt1"/>
                          </a:solidFill>
                          <a:latin typeface="Century Gothic" panose="020F0302020204030204"/>
                        </a:defRPr>
                      </a:lvl5pPr>
                      <a:lvl6pPr marL="3563874" algn="l" defTabSz="1425550" rtl="0" eaLnBrk="1" latinLnBrk="0" hangingPunct="1">
                        <a:defRPr kumimoji="1" sz="2806" b="1" kern="1200">
                          <a:solidFill>
                            <a:schemeClr val="lt1"/>
                          </a:solidFill>
                          <a:latin typeface="Century Gothic" panose="020F0302020204030204"/>
                        </a:defRPr>
                      </a:lvl6pPr>
                      <a:lvl7pPr marL="4276649" algn="l" defTabSz="1425550" rtl="0" eaLnBrk="1" latinLnBrk="0" hangingPunct="1">
                        <a:defRPr kumimoji="1" sz="2806" b="1" kern="1200">
                          <a:solidFill>
                            <a:schemeClr val="lt1"/>
                          </a:solidFill>
                          <a:latin typeface="Century Gothic" panose="020F0302020204030204"/>
                        </a:defRPr>
                      </a:lvl7pPr>
                      <a:lvl8pPr marL="4989424" algn="l" defTabSz="1425550" rtl="0" eaLnBrk="1" latinLnBrk="0" hangingPunct="1">
                        <a:defRPr kumimoji="1" sz="2806" b="1" kern="1200">
                          <a:solidFill>
                            <a:schemeClr val="lt1"/>
                          </a:solidFill>
                          <a:latin typeface="Century Gothic" panose="020F0302020204030204"/>
                        </a:defRPr>
                      </a:lvl8pPr>
                      <a:lvl9pPr marL="5702198" algn="l" defTabSz="1425550" rtl="0" eaLnBrk="1" latinLnBrk="0" hangingPunct="1">
                        <a:defRPr kumimoji="1" sz="2806" b="1" kern="1200">
                          <a:solidFill>
                            <a:schemeClr val="lt1"/>
                          </a:solidFill>
                          <a:latin typeface="Century Gothic" panose="020F0302020204030204"/>
                        </a:defRPr>
                      </a:lvl9pPr>
                    </a:lstStyle>
                    <a:p>
                      <a:r>
                        <a:rPr kumimoji="1" lang="ja-JP" altLang="en-US" sz="800" dirty="0">
                          <a:solidFill>
                            <a:schemeClr val="tx1"/>
                          </a:solidFill>
                          <a:latin typeface="BIZ UDPゴシック" panose="020B0400000000000000" pitchFamily="50" charset="-128"/>
                          <a:ea typeface="BIZ UDPゴシック" panose="020B0400000000000000" pitchFamily="50" charset="-128"/>
                        </a:rPr>
                        <a:t>対象範囲</a:t>
                      </a:r>
                    </a:p>
                  </a:txBody>
                  <a:tcPr marL="39015" marR="39015" marT="72000" marB="19507">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63C1A2"/>
                    </a:solidFill>
                  </a:tcPr>
                </a:tc>
                <a:tc>
                  <a:txBody>
                    <a:bodyPr/>
                    <a:lstStyle>
                      <a:lvl1pPr marL="0" algn="l" defTabSz="1425550" rtl="0" eaLnBrk="1" latinLnBrk="0" hangingPunct="1">
                        <a:defRPr kumimoji="1" sz="2806" kern="1200">
                          <a:solidFill>
                            <a:schemeClr val="dk1"/>
                          </a:solidFill>
                          <a:latin typeface="Century Gothic" panose="020F0302020204030204"/>
                        </a:defRPr>
                      </a:lvl1pPr>
                      <a:lvl2pPr marL="712775" algn="l" defTabSz="1425550" rtl="0" eaLnBrk="1" latinLnBrk="0" hangingPunct="1">
                        <a:defRPr kumimoji="1" sz="2806" kern="1200">
                          <a:solidFill>
                            <a:schemeClr val="dk1"/>
                          </a:solidFill>
                          <a:latin typeface="Century Gothic" panose="020F0302020204030204"/>
                        </a:defRPr>
                      </a:lvl2pPr>
                      <a:lvl3pPr marL="1425550" algn="l" defTabSz="1425550" rtl="0" eaLnBrk="1" latinLnBrk="0" hangingPunct="1">
                        <a:defRPr kumimoji="1" sz="2806" kern="1200">
                          <a:solidFill>
                            <a:schemeClr val="dk1"/>
                          </a:solidFill>
                          <a:latin typeface="Century Gothic" panose="020F0302020204030204"/>
                        </a:defRPr>
                      </a:lvl3pPr>
                      <a:lvl4pPr marL="2138324" algn="l" defTabSz="1425550" rtl="0" eaLnBrk="1" latinLnBrk="0" hangingPunct="1">
                        <a:defRPr kumimoji="1" sz="2806" kern="1200">
                          <a:solidFill>
                            <a:schemeClr val="dk1"/>
                          </a:solidFill>
                          <a:latin typeface="Century Gothic" panose="020F0302020204030204"/>
                        </a:defRPr>
                      </a:lvl4pPr>
                      <a:lvl5pPr marL="2851099" algn="l" defTabSz="1425550" rtl="0" eaLnBrk="1" latinLnBrk="0" hangingPunct="1">
                        <a:defRPr kumimoji="1" sz="2806" kern="1200">
                          <a:solidFill>
                            <a:schemeClr val="dk1"/>
                          </a:solidFill>
                          <a:latin typeface="Century Gothic" panose="020F0302020204030204"/>
                        </a:defRPr>
                      </a:lvl5pPr>
                      <a:lvl6pPr marL="3563874" algn="l" defTabSz="1425550" rtl="0" eaLnBrk="1" latinLnBrk="0" hangingPunct="1">
                        <a:defRPr kumimoji="1" sz="2806" kern="1200">
                          <a:solidFill>
                            <a:schemeClr val="dk1"/>
                          </a:solidFill>
                          <a:latin typeface="Century Gothic" panose="020F0302020204030204"/>
                        </a:defRPr>
                      </a:lvl6pPr>
                      <a:lvl7pPr marL="4276649" algn="l" defTabSz="1425550" rtl="0" eaLnBrk="1" latinLnBrk="0" hangingPunct="1">
                        <a:defRPr kumimoji="1" sz="2806" kern="1200">
                          <a:solidFill>
                            <a:schemeClr val="dk1"/>
                          </a:solidFill>
                          <a:latin typeface="Century Gothic" panose="020F0302020204030204"/>
                        </a:defRPr>
                      </a:lvl7pPr>
                      <a:lvl8pPr marL="4989424" algn="l" defTabSz="1425550" rtl="0" eaLnBrk="1" latinLnBrk="0" hangingPunct="1">
                        <a:defRPr kumimoji="1" sz="2806" kern="1200">
                          <a:solidFill>
                            <a:schemeClr val="dk1"/>
                          </a:solidFill>
                          <a:latin typeface="Century Gothic" panose="020F0302020204030204"/>
                        </a:defRPr>
                      </a:lvl8pPr>
                      <a:lvl9pPr marL="5702198" algn="l" defTabSz="1425550" rtl="0" eaLnBrk="1" latinLnBrk="0" hangingPunct="1">
                        <a:defRPr kumimoji="1" sz="2806" kern="1200">
                          <a:solidFill>
                            <a:schemeClr val="dk1"/>
                          </a:solidFill>
                          <a:latin typeface="Century Gothic" panose="020F0302020204030204"/>
                        </a:defRPr>
                      </a:lvl9pPr>
                    </a:lstStyle>
                    <a:p>
                      <a:r>
                        <a:rPr kumimoji="1" lang="ja-JP" altLang="en-US" sz="800" dirty="0">
                          <a:solidFill>
                            <a:schemeClr val="tx1"/>
                          </a:solidFill>
                          <a:latin typeface="BIZ UDPゴシック" panose="020B0400000000000000" pitchFamily="50" charset="-128"/>
                          <a:ea typeface="BIZ UDPゴシック" panose="020B0400000000000000" pitchFamily="50" charset="-128"/>
                        </a:rPr>
                        <a:t>集落単位</a:t>
                      </a:r>
                    </a:p>
                  </a:txBody>
                  <a:tcPr marL="39015" marR="39015" marT="72000" marB="19507">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E7F2E6"/>
                    </a:solidFill>
                  </a:tcPr>
                </a:tc>
                <a:extLst>
                  <a:ext uri="{0D108BD9-81ED-4DB2-BD59-A6C34878D82A}">
                    <a16:rowId xmlns:a16="http://schemas.microsoft.com/office/drawing/2014/main" val="1851462304"/>
                  </a:ext>
                </a:extLst>
              </a:tr>
              <a:tr h="250449">
                <a:tc>
                  <a:txBody>
                    <a:bodyPr/>
                    <a:lstStyle>
                      <a:lvl1pPr marL="0" algn="l" defTabSz="1425550" rtl="0" eaLnBrk="1" latinLnBrk="0" hangingPunct="1">
                        <a:defRPr kumimoji="1" sz="2806" b="1" kern="1200">
                          <a:solidFill>
                            <a:schemeClr val="lt1"/>
                          </a:solidFill>
                          <a:latin typeface="Century Gothic" panose="020F0302020204030204"/>
                        </a:defRPr>
                      </a:lvl1pPr>
                      <a:lvl2pPr marL="712775" algn="l" defTabSz="1425550" rtl="0" eaLnBrk="1" latinLnBrk="0" hangingPunct="1">
                        <a:defRPr kumimoji="1" sz="2806" b="1" kern="1200">
                          <a:solidFill>
                            <a:schemeClr val="lt1"/>
                          </a:solidFill>
                          <a:latin typeface="Century Gothic" panose="020F0302020204030204"/>
                        </a:defRPr>
                      </a:lvl2pPr>
                      <a:lvl3pPr marL="1425550" algn="l" defTabSz="1425550" rtl="0" eaLnBrk="1" latinLnBrk="0" hangingPunct="1">
                        <a:defRPr kumimoji="1" sz="2806" b="1" kern="1200">
                          <a:solidFill>
                            <a:schemeClr val="lt1"/>
                          </a:solidFill>
                          <a:latin typeface="Century Gothic" panose="020F0302020204030204"/>
                        </a:defRPr>
                      </a:lvl3pPr>
                      <a:lvl4pPr marL="2138324" algn="l" defTabSz="1425550" rtl="0" eaLnBrk="1" latinLnBrk="0" hangingPunct="1">
                        <a:defRPr kumimoji="1" sz="2806" b="1" kern="1200">
                          <a:solidFill>
                            <a:schemeClr val="lt1"/>
                          </a:solidFill>
                          <a:latin typeface="Century Gothic" panose="020F0302020204030204"/>
                        </a:defRPr>
                      </a:lvl4pPr>
                      <a:lvl5pPr marL="2851099" algn="l" defTabSz="1425550" rtl="0" eaLnBrk="1" latinLnBrk="0" hangingPunct="1">
                        <a:defRPr kumimoji="1" sz="2806" b="1" kern="1200">
                          <a:solidFill>
                            <a:schemeClr val="lt1"/>
                          </a:solidFill>
                          <a:latin typeface="Century Gothic" panose="020F0302020204030204"/>
                        </a:defRPr>
                      </a:lvl5pPr>
                      <a:lvl6pPr marL="3563874" algn="l" defTabSz="1425550" rtl="0" eaLnBrk="1" latinLnBrk="0" hangingPunct="1">
                        <a:defRPr kumimoji="1" sz="2806" b="1" kern="1200">
                          <a:solidFill>
                            <a:schemeClr val="lt1"/>
                          </a:solidFill>
                          <a:latin typeface="Century Gothic" panose="020F0302020204030204"/>
                        </a:defRPr>
                      </a:lvl6pPr>
                      <a:lvl7pPr marL="4276649" algn="l" defTabSz="1425550" rtl="0" eaLnBrk="1" latinLnBrk="0" hangingPunct="1">
                        <a:defRPr kumimoji="1" sz="2806" b="1" kern="1200">
                          <a:solidFill>
                            <a:schemeClr val="lt1"/>
                          </a:solidFill>
                          <a:latin typeface="Century Gothic" panose="020F0302020204030204"/>
                        </a:defRPr>
                      </a:lvl7pPr>
                      <a:lvl8pPr marL="4989424" algn="l" defTabSz="1425550" rtl="0" eaLnBrk="1" latinLnBrk="0" hangingPunct="1">
                        <a:defRPr kumimoji="1" sz="2806" b="1" kern="1200">
                          <a:solidFill>
                            <a:schemeClr val="lt1"/>
                          </a:solidFill>
                          <a:latin typeface="Century Gothic" panose="020F0302020204030204"/>
                        </a:defRPr>
                      </a:lvl8pPr>
                      <a:lvl9pPr marL="5702198" algn="l" defTabSz="1425550" rtl="0" eaLnBrk="1" latinLnBrk="0" hangingPunct="1">
                        <a:defRPr kumimoji="1" sz="2806" b="1" kern="1200">
                          <a:solidFill>
                            <a:schemeClr val="lt1"/>
                          </a:solidFill>
                          <a:latin typeface="Century Gothic" panose="020F0302020204030204"/>
                        </a:defRPr>
                      </a:lvl9pPr>
                    </a:lstStyle>
                    <a:p>
                      <a:r>
                        <a:rPr kumimoji="1" lang="ja-JP" altLang="en-US" sz="800" dirty="0">
                          <a:solidFill>
                            <a:schemeClr val="tx1"/>
                          </a:solidFill>
                          <a:latin typeface="BIZ UDPゴシック" panose="020B0400000000000000" pitchFamily="50" charset="-128"/>
                          <a:ea typeface="BIZ UDPゴシック" panose="020B0400000000000000" pitchFamily="50" charset="-128"/>
                        </a:rPr>
                        <a:t>法令</a:t>
                      </a:r>
                    </a:p>
                  </a:txBody>
                  <a:tcPr marL="36000" marR="0" marT="72000" marB="19507">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63C1A2"/>
                    </a:solidFill>
                  </a:tcPr>
                </a:tc>
                <a:tc>
                  <a:txBody>
                    <a:bodyPr/>
                    <a:lstStyle>
                      <a:lvl1pPr marL="0" algn="l" defTabSz="1425550" rtl="0" eaLnBrk="1" latinLnBrk="0" hangingPunct="1">
                        <a:defRPr kumimoji="1" sz="2806" kern="1200">
                          <a:solidFill>
                            <a:schemeClr val="dk1"/>
                          </a:solidFill>
                          <a:latin typeface="Century Gothic" panose="020F0302020204030204"/>
                        </a:defRPr>
                      </a:lvl1pPr>
                      <a:lvl2pPr marL="712775" algn="l" defTabSz="1425550" rtl="0" eaLnBrk="1" latinLnBrk="0" hangingPunct="1">
                        <a:defRPr kumimoji="1" sz="2806" kern="1200">
                          <a:solidFill>
                            <a:schemeClr val="dk1"/>
                          </a:solidFill>
                          <a:latin typeface="Century Gothic" panose="020F0302020204030204"/>
                        </a:defRPr>
                      </a:lvl2pPr>
                      <a:lvl3pPr marL="1425550" algn="l" defTabSz="1425550" rtl="0" eaLnBrk="1" latinLnBrk="0" hangingPunct="1">
                        <a:defRPr kumimoji="1" sz="2806" kern="1200">
                          <a:solidFill>
                            <a:schemeClr val="dk1"/>
                          </a:solidFill>
                          <a:latin typeface="Century Gothic" panose="020F0302020204030204"/>
                        </a:defRPr>
                      </a:lvl3pPr>
                      <a:lvl4pPr marL="2138324" algn="l" defTabSz="1425550" rtl="0" eaLnBrk="1" latinLnBrk="0" hangingPunct="1">
                        <a:defRPr kumimoji="1" sz="2806" kern="1200">
                          <a:solidFill>
                            <a:schemeClr val="dk1"/>
                          </a:solidFill>
                          <a:latin typeface="Century Gothic" panose="020F0302020204030204"/>
                        </a:defRPr>
                      </a:lvl4pPr>
                      <a:lvl5pPr marL="2851099" algn="l" defTabSz="1425550" rtl="0" eaLnBrk="1" latinLnBrk="0" hangingPunct="1">
                        <a:defRPr kumimoji="1" sz="2806" kern="1200">
                          <a:solidFill>
                            <a:schemeClr val="dk1"/>
                          </a:solidFill>
                          <a:latin typeface="Century Gothic" panose="020F0302020204030204"/>
                        </a:defRPr>
                      </a:lvl5pPr>
                      <a:lvl6pPr marL="3563874" algn="l" defTabSz="1425550" rtl="0" eaLnBrk="1" latinLnBrk="0" hangingPunct="1">
                        <a:defRPr kumimoji="1" sz="2806" kern="1200">
                          <a:solidFill>
                            <a:schemeClr val="dk1"/>
                          </a:solidFill>
                          <a:latin typeface="Century Gothic" panose="020F0302020204030204"/>
                        </a:defRPr>
                      </a:lvl6pPr>
                      <a:lvl7pPr marL="4276649" algn="l" defTabSz="1425550" rtl="0" eaLnBrk="1" latinLnBrk="0" hangingPunct="1">
                        <a:defRPr kumimoji="1" sz="2806" kern="1200">
                          <a:solidFill>
                            <a:schemeClr val="dk1"/>
                          </a:solidFill>
                          <a:latin typeface="Century Gothic" panose="020F0302020204030204"/>
                        </a:defRPr>
                      </a:lvl7pPr>
                      <a:lvl8pPr marL="4989424" algn="l" defTabSz="1425550" rtl="0" eaLnBrk="1" latinLnBrk="0" hangingPunct="1">
                        <a:defRPr kumimoji="1" sz="2806" kern="1200">
                          <a:solidFill>
                            <a:schemeClr val="dk1"/>
                          </a:solidFill>
                          <a:latin typeface="Century Gothic" panose="020F0302020204030204"/>
                        </a:defRPr>
                      </a:lvl8pPr>
                      <a:lvl9pPr marL="5702198" algn="l" defTabSz="1425550" rtl="0" eaLnBrk="1" latinLnBrk="0" hangingPunct="1">
                        <a:defRPr kumimoji="1" sz="2806" kern="1200">
                          <a:solidFill>
                            <a:schemeClr val="dk1"/>
                          </a:solidFill>
                          <a:latin typeface="Century Gothic" panose="020F0302020204030204"/>
                        </a:defRPr>
                      </a:lvl9pPr>
                    </a:lstStyle>
                    <a:p>
                      <a:r>
                        <a:rPr kumimoji="1" lang="ja-JP" altLang="en-US" sz="800" dirty="0">
                          <a:solidFill>
                            <a:schemeClr val="tx1"/>
                          </a:solidFill>
                          <a:latin typeface="BIZ UDPゴシック" panose="020B0400000000000000" pitchFamily="50" charset="-128"/>
                          <a:ea typeface="BIZ UDPゴシック" panose="020B0400000000000000" pitchFamily="50" charset="-128"/>
                        </a:rPr>
                        <a:t>農業経営基盤強化促進法第</a:t>
                      </a:r>
                      <a:r>
                        <a:rPr kumimoji="1" lang="en-US" altLang="ja-JP" sz="800" dirty="0">
                          <a:solidFill>
                            <a:schemeClr val="tx1"/>
                          </a:solidFill>
                          <a:latin typeface="BIZ UDPゴシック" panose="020B0400000000000000" pitchFamily="50" charset="-128"/>
                          <a:ea typeface="BIZ UDPゴシック" panose="020B0400000000000000" pitchFamily="50" charset="-128"/>
                        </a:rPr>
                        <a:t>18</a:t>
                      </a:r>
                      <a:r>
                        <a:rPr kumimoji="1" lang="ja-JP" altLang="en-US" sz="800" dirty="0">
                          <a:solidFill>
                            <a:schemeClr val="tx1"/>
                          </a:solidFill>
                          <a:latin typeface="BIZ UDPゴシック" panose="020B0400000000000000" pitchFamily="50" charset="-128"/>
                          <a:ea typeface="BIZ UDPゴシック" panose="020B0400000000000000" pitchFamily="50" charset="-128"/>
                        </a:rPr>
                        <a:t>条～</a:t>
                      </a:r>
                    </a:p>
                  </a:txBody>
                  <a:tcPr marL="39015" marR="39015" marT="72000" marB="19507">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E7F2E6"/>
                    </a:solidFill>
                  </a:tcPr>
                </a:tc>
                <a:extLst>
                  <a:ext uri="{0D108BD9-81ED-4DB2-BD59-A6C34878D82A}">
                    <a16:rowId xmlns:a16="http://schemas.microsoft.com/office/drawing/2014/main" val="1714876123"/>
                  </a:ext>
                </a:extLst>
              </a:tr>
            </a:tbl>
          </a:graphicData>
        </a:graphic>
      </p:graphicFrame>
      <p:sp>
        <p:nvSpPr>
          <p:cNvPr id="61" name="テキスト ボックス 60">
            <a:extLst>
              <a:ext uri="{FF2B5EF4-FFF2-40B4-BE49-F238E27FC236}">
                <a16:creationId xmlns:a16="http://schemas.microsoft.com/office/drawing/2014/main" id="{01AC6937-9FE1-3ACE-CEEF-3DB3473B5961}"/>
              </a:ext>
            </a:extLst>
          </p:cNvPr>
          <p:cNvSpPr txBox="1"/>
          <p:nvPr/>
        </p:nvSpPr>
        <p:spPr>
          <a:xfrm>
            <a:off x="10064619" y="9447259"/>
            <a:ext cx="2981907" cy="276999"/>
          </a:xfrm>
          <a:prstGeom prst="rect">
            <a:avLst/>
          </a:prstGeom>
          <a:noFill/>
        </p:spPr>
        <p:txBody>
          <a:bodyPr wrap="none" rtlCol="0">
            <a:spAutoFit/>
          </a:bodyPr>
          <a:lstStyle/>
          <a:p>
            <a:r>
              <a:rPr lang="ja-JP" altLang="en-US" sz="1200" i="0" u="none" strike="noStrike" baseline="0" dirty="0">
                <a:solidFill>
                  <a:srgbClr val="000000"/>
                </a:solidFill>
                <a:latin typeface="UD デジタル 教科書体 NK-B" panose="02020700000000000000" pitchFamily="18" charset="-128"/>
                <a:ea typeface="UD デジタル 教科書体 NK-B" panose="02020700000000000000" pitchFamily="18" charset="-128"/>
              </a:rPr>
              <a:t>みなさんの地域でも話し合ってみませんか。</a:t>
            </a:r>
          </a:p>
        </p:txBody>
      </p:sp>
      <p:sp>
        <p:nvSpPr>
          <p:cNvPr id="63" name="矢印: 下 62">
            <a:extLst>
              <a:ext uri="{FF2B5EF4-FFF2-40B4-BE49-F238E27FC236}">
                <a16:creationId xmlns:a16="http://schemas.microsoft.com/office/drawing/2014/main" id="{9B7D3EAD-620D-D0EC-39E3-2397409544D2}"/>
              </a:ext>
            </a:extLst>
          </p:cNvPr>
          <p:cNvSpPr/>
          <p:nvPr/>
        </p:nvSpPr>
        <p:spPr>
          <a:xfrm>
            <a:off x="11113971" y="6231918"/>
            <a:ext cx="430329" cy="369332"/>
          </a:xfrm>
          <a:prstGeom prst="downArrow">
            <a:avLst>
              <a:gd name="adj1" fmla="val 30917"/>
              <a:gd name="adj2" fmla="val 50000"/>
            </a:avLst>
          </a:prstGeom>
          <a:solidFill>
            <a:srgbClr val="C30D2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4" name="フリーフォーム: 図形 133">
            <a:extLst>
              <a:ext uri="{FF2B5EF4-FFF2-40B4-BE49-F238E27FC236}">
                <a16:creationId xmlns:a16="http://schemas.microsoft.com/office/drawing/2014/main" id="{2740B280-9636-644C-4619-993389DB7926}"/>
              </a:ext>
            </a:extLst>
          </p:cNvPr>
          <p:cNvSpPr/>
          <p:nvPr/>
        </p:nvSpPr>
        <p:spPr>
          <a:xfrm rot="6701503">
            <a:off x="12346959" y="3398212"/>
            <a:ext cx="1152515" cy="1167787"/>
          </a:xfrm>
          <a:custGeom>
            <a:avLst/>
            <a:gdLst>
              <a:gd name="connsiteX0" fmla="*/ 268387 w 1152515"/>
              <a:gd name="connsiteY0" fmla="*/ 1083235 h 1167787"/>
              <a:gd name="connsiteX1" fmla="*/ 0 w 1152515"/>
              <a:gd name="connsiteY1" fmla="*/ 408525 h 1167787"/>
              <a:gd name="connsiteX2" fmla="*/ 18955 w 1152515"/>
              <a:gd name="connsiteY2" fmla="*/ 344894 h 1167787"/>
              <a:gd name="connsiteX3" fmla="*/ 324397 w 1152515"/>
              <a:gd name="connsiteY3" fmla="*/ 38313 h 1167787"/>
              <a:gd name="connsiteX4" fmla="*/ 1008933 w 1152515"/>
              <a:gd name="connsiteY4" fmla="*/ 270573 h 1167787"/>
              <a:gd name="connsiteX5" fmla="*/ 1038765 w 1152515"/>
              <a:gd name="connsiteY5" fmla="*/ 328625 h 1167787"/>
              <a:gd name="connsiteX6" fmla="*/ 1152515 w 1152515"/>
              <a:gd name="connsiteY6" fmla="*/ 298662 h 1167787"/>
              <a:gd name="connsiteX7" fmla="*/ 1066065 w 1152515"/>
              <a:gd name="connsiteY7" fmla="*/ 385934 h 1167787"/>
              <a:gd name="connsiteX8" fmla="*/ 1096407 w 1152515"/>
              <a:gd name="connsiteY8" fmla="*/ 490480 h 1167787"/>
              <a:gd name="connsiteX9" fmla="*/ 758439 w 1152515"/>
              <a:gd name="connsiteY9" fmla="*/ 1129473 h 1167787"/>
              <a:gd name="connsiteX10" fmla="*/ 325870 w 1152515"/>
              <a:gd name="connsiteY10" fmla="*/ 1116461 h 1167787"/>
              <a:gd name="connsiteX11" fmla="*/ 268387 w 1152515"/>
              <a:gd name="connsiteY11" fmla="*/ 1083235 h 1167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52515" h="1167787">
                <a:moveTo>
                  <a:pt x="268387" y="1083235"/>
                </a:moveTo>
                <a:lnTo>
                  <a:pt x="0" y="408525"/>
                </a:lnTo>
                <a:lnTo>
                  <a:pt x="18955" y="344894"/>
                </a:lnTo>
                <a:cubicBezTo>
                  <a:pt x="74119" y="208598"/>
                  <a:pt x="180291" y="95636"/>
                  <a:pt x="324397" y="38313"/>
                </a:cubicBezTo>
                <a:cubicBezTo>
                  <a:pt x="576582" y="-62000"/>
                  <a:pt x="861379" y="41319"/>
                  <a:pt x="1008933" y="270573"/>
                </a:cubicBezTo>
                <a:lnTo>
                  <a:pt x="1038765" y="328625"/>
                </a:lnTo>
                <a:lnTo>
                  <a:pt x="1152515" y="298662"/>
                </a:lnTo>
                <a:lnTo>
                  <a:pt x="1066065" y="385934"/>
                </a:lnTo>
                <a:lnTo>
                  <a:pt x="1096407" y="490480"/>
                </a:lnTo>
                <a:cubicBezTo>
                  <a:pt x="1146638" y="758449"/>
                  <a:pt x="1010625" y="1029160"/>
                  <a:pt x="758439" y="1129473"/>
                </a:cubicBezTo>
                <a:cubicBezTo>
                  <a:pt x="614334" y="1186795"/>
                  <a:pt x="459580" y="1177626"/>
                  <a:pt x="325870" y="1116461"/>
                </a:cubicBezTo>
                <a:lnTo>
                  <a:pt x="268387" y="1083235"/>
                </a:lnTo>
                <a:close/>
              </a:path>
            </a:pathLst>
          </a:custGeom>
          <a:solidFill>
            <a:srgbClr val="F2E4A8"/>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a:p>
        </p:txBody>
      </p:sp>
      <p:sp>
        <p:nvSpPr>
          <p:cNvPr id="133" name="フリーフォーム: 図形 132">
            <a:extLst>
              <a:ext uri="{FF2B5EF4-FFF2-40B4-BE49-F238E27FC236}">
                <a16:creationId xmlns:a16="http://schemas.microsoft.com/office/drawing/2014/main" id="{E19D3F80-67E3-C861-CDF8-87877D3DEB73}"/>
              </a:ext>
            </a:extLst>
          </p:cNvPr>
          <p:cNvSpPr/>
          <p:nvPr/>
        </p:nvSpPr>
        <p:spPr>
          <a:xfrm rot="6701503">
            <a:off x="13449653" y="3707917"/>
            <a:ext cx="1274510" cy="984986"/>
          </a:xfrm>
          <a:custGeom>
            <a:avLst/>
            <a:gdLst>
              <a:gd name="connsiteX0" fmla="*/ 41647 w 1274510"/>
              <a:gd name="connsiteY0" fmla="*/ 608675 h 984986"/>
              <a:gd name="connsiteX1" fmla="*/ 8511 w 1274510"/>
              <a:gd name="connsiteY1" fmla="*/ 494504 h 984986"/>
              <a:gd name="connsiteX2" fmla="*/ 0 w 1274510"/>
              <a:gd name="connsiteY2" fmla="*/ 400155 h 984986"/>
              <a:gd name="connsiteX3" fmla="*/ 31443 w 1274510"/>
              <a:gd name="connsiteY3" fmla="*/ 374749 h 984986"/>
              <a:gd name="connsiteX4" fmla="*/ 69612 w 1274510"/>
              <a:gd name="connsiteY4" fmla="*/ 354923 h 984986"/>
              <a:gd name="connsiteX5" fmla="*/ 961872 w 1274510"/>
              <a:gd name="connsiteY5" fmla="*/ 0 h 984986"/>
              <a:gd name="connsiteX6" fmla="*/ 1031014 w 1274510"/>
              <a:gd name="connsiteY6" fmla="*/ 87772 h 984986"/>
              <a:gd name="connsiteX7" fmla="*/ 1085353 w 1274510"/>
              <a:gd name="connsiteY7" fmla="*/ 193509 h 984986"/>
              <a:gd name="connsiteX8" fmla="*/ 1128817 w 1274510"/>
              <a:gd name="connsiteY8" fmla="*/ 422186 h 984986"/>
              <a:gd name="connsiteX9" fmla="*/ 1122559 w 1274510"/>
              <a:gd name="connsiteY9" fmla="*/ 484391 h 984986"/>
              <a:gd name="connsiteX10" fmla="*/ 1274510 w 1274510"/>
              <a:gd name="connsiteY10" fmla="*/ 602144 h 984986"/>
              <a:gd name="connsiteX11" fmla="*/ 1103747 w 1274510"/>
              <a:gd name="connsiteY11" fmla="*/ 580392 h 984986"/>
              <a:gd name="connsiteX12" fmla="*/ 1085963 w 1274510"/>
              <a:gd name="connsiteY12" fmla="*/ 640092 h 984986"/>
              <a:gd name="connsiteX13" fmla="*/ 780520 w 1274510"/>
              <a:gd name="connsiteY13" fmla="*/ 946672 h 984986"/>
              <a:gd name="connsiteX14" fmla="*/ 41647 w 1274510"/>
              <a:gd name="connsiteY14" fmla="*/ 608675 h 984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74510" h="984986">
                <a:moveTo>
                  <a:pt x="41647" y="608675"/>
                </a:moveTo>
                <a:cubicBezTo>
                  <a:pt x="26665" y="571010"/>
                  <a:pt x="15688" y="532786"/>
                  <a:pt x="8511" y="494504"/>
                </a:cubicBezTo>
                <a:lnTo>
                  <a:pt x="0" y="400155"/>
                </a:lnTo>
                <a:lnTo>
                  <a:pt x="31443" y="374749"/>
                </a:lnTo>
                <a:cubicBezTo>
                  <a:pt x="43242" y="367011"/>
                  <a:pt x="55992" y="360342"/>
                  <a:pt x="69612" y="354923"/>
                </a:cubicBezTo>
                <a:lnTo>
                  <a:pt x="961872" y="0"/>
                </a:lnTo>
                <a:lnTo>
                  <a:pt x="1031014" y="87772"/>
                </a:lnTo>
                <a:cubicBezTo>
                  <a:pt x="1052093" y="120524"/>
                  <a:pt x="1070371" y="155844"/>
                  <a:pt x="1085353" y="193509"/>
                </a:cubicBezTo>
                <a:cubicBezTo>
                  <a:pt x="1115318" y="268838"/>
                  <a:pt x="1129260" y="346408"/>
                  <a:pt x="1128817" y="422186"/>
                </a:cubicBezTo>
                <a:lnTo>
                  <a:pt x="1122559" y="484391"/>
                </a:lnTo>
                <a:lnTo>
                  <a:pt x="1274510" y="602144"/>
                </a:lnTo>
                <a:lnTo>
                  <a:pt x="1103747" y="580392"/>
                </a:lnTo>
                <a:lnTo>
                  <a:pt x="1085963" y="640092"/>
                </a:lnTo>
                <a:cubicBezTo>
                  <a:pt x="1030798" y="776387"/>
                  <a:pt x="924626" y="889348"/>
                  <a:pt x="780520" y="946672"/>
                </a:cubicBezTo>
                <a:cubicBezTo>
                  <a:pt x="492310" y="1061316"/>
                  <a:pt x="161504" y="909991"/>
                  <a:pt x="41647" y="608675"/>
                </a:cubicBezTo>
                <a:close/>
              </a:path>
            </a:pathLst>
          </a:custGeom>
          <a:solidFill>
            <a:srgbClr val="F2E4A8"/>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a:p>
        </p:txBody>
      </p:sp>
      <p:sp>
        <p:nvSpPr>
          <p:cNvPr id="132" name="フリーフォーム: 図形 131">
            <a:extLst>
              <a:ext uri="{FF2B5EF4-FFF2-40B4-BE49-F238E27FC236}">
                <a16:creationId xmlns:a16="http://schemas.microsoft.com/office/drawing/2014/main" id="{4829941E-C29E-782E-D74D-A9598327ABA9}"/>
              </a:ext>
            </a:extLst>
          </p:cNvPr>
          <p:cNvSpPr/>
          <p:nvPr/>
        </p:nvSpPr>
        <p:spPr>
          <a:xfrm rot="6701503">
            <a:off x="11244218" y="3791881"/>
            <a:ext cx="1143382" cy="1091579"/>
          </a:xfrm>
          <a:custGeom>
            <a:avLst/>
            <a:gdLst>
              <a:gd name="connsiteX0" fmla="*/ 48447 w 1143382"/>
              <a:gd name="connsiteY0" fmla="*/ 912127 h 1091579"/>
              <a:gd name="connsiteX1" fmla="*/ 343280 w 1143382"/>
              <a:gd name="connsiteY1" fmla="*/ 124069 h 1091579"/>
              <a:gd name="connsiteX2" fmla="*/ 676270 w 1143382"/>
              <a:gd name="connsiteY2" fmla="*/ 106171 h 1091579"/>
              <a:gd name="connsiteX3" fmla="*/ 702213 w 1143382"/>
              <a:gd name="connsiteY3" fmla="*/ 115924 h 1091579"/>
              <a:gd name="connsiteX4" fmla="*/ 749696 w 1143382"/>
              <a:gd name="connsiteY4" fmla="*/ 0 h 1091579"/>
              <a:gd name="connsiteX5" fmla="*/ 818658 w 1143382"/>
              <a:gd name="connsiteY5" fmla="*/ 168357 h 1091579"/>
              <a:gd name="connsiteX6" fmla="*/ 880355 w 1143382"/>
              <a:gd name="connsiteY6" fmla="*/ 206171 h 1091579"/>
              <a:gd name="connsiteX7" fmla="*/ 1098855 w 1143382"/>
              <a:gd name="connsiteY7" fmla="*/ 494295 h 1091579"/>
              <a:gd name="connsiteX8" fmla="*/ 1134613 w 1143382"/>
              <a:gd name="connsiteY8" fmla="*/ 615256 h 1091579"/>
              <a:gd name="connsiteX9" fmla="*/ 1143382 w 1143382"/>
              <a:gd name="connsiteY9" fmla="*/ 699127 h 1091579"/>
              <a:gd name="connsiteX10" fmla="*/ 156780 w 1143382"/>
              <a:gd name="connsiteY10" fmla="*/ 1091579 h 1091579"/>
              <a:gd name="connsiteX11" fmla="*/ 105545 w 1143382"/>
              <a:gd name="connsiteY11" fmla="*/ 1024600 h 1091579"/>
              <a:gd name="connsiteX12" fmla="*/ 48447 w 1143382"/>
              <a:gd name="connsiteY12" fmla="*/ 912127 h 10915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43382" h="1091579">
                <a:moveTo>
                  <a:pt x="48447" y="912127"/>
                </a:moveTo>
                <a:cubicBezTo>
                  <a:pt x="-78784" y="592277"/>
                  <a:pt x="53217" y="239450"/>
                  <a:pt x="343280" y="124069"/>
                </a:cubicBezTo>
                <a:cubicBezTo>
                  <a:pt x="452052" y="80801"/>
                  <a:pt x="567607" y="77069"/>
                  <a:pt x="676270" y="106171"/>
                </a:cubicBezTo>
                <a:lnTo>
                  <a:pt x="702213" y="115924"/>
                </a:lnTo>
                <a:lnTo>
                  <a:pt x="749696" y="0"/>
                </a:lnTo>
                <a:lnTo>
                  <a:pt x="818658" y="168357"/>
                </a:lnTo>
                <a:lnTo>
                  <a:pt x="880355" y="206171"/>
                </a:lnTo>
                <a:cubicBezTo>
                  <a:pt x="973752" y="276077"/>
                  <a:pt x="1051144" y="374351"/>
                  <a:pt x="1098855" y="494295"/>
                </a:cubicBezTo>
                <a:cubicBezTo>
                  <a:pt x="1114759" y="534276"/>
                  <a:pt x="1126612" y="574773"/>
                  <a:pt x="1134613" y="615256"/>
                </a:cubicBezTo>
                <a:lnTo>
                  <a:pt x="1143382" y="699127"/>
                </a:lnTo>
                <a:lnTo>
                  <a:pt x="156780" y="1091579"/>
                </a:lnTo>
                <a:lnTo>
                  <a:pt x="105545" y="1024600"/>
                </a:lnTo>
                <a:cubicBezTo>
                  <a:pt x="83552" y="989682"/>
                  <a:pt x="64351" y="952108"/>
                  <a:pt x="48447" y="912127"/>
                </a:cubicBezTo>
                <a:close/>
              </a:path>
            </a:pathLst>
          </a:custGeom>
          <a:solidFill>
            <a:srgbClr val="F2E4A8"/>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a:p>
        </p:txBody>
      </p:sp>
      <p:sp>
        <p:nvSpPr>
          <p:cNvPr id="131" name="フリーフォーム: 図形 130">
            <a:extLst>
              <a:ext uri="{FF2B5EF4-FFF2-40B4-BE49-F238E27FC236}">
                <a16:creationId xmlns:a16="http://schemas.microsoft.com/office/drawing/2014/main" id="{89DA3E5B-4E58-A413-B686-8086E7BAA6DC}"/>
              </a:ext>
            </a:extLst>
          </p:cNvPr>
          <p:cNvSpPr/>
          <p:nvPr/>
        </p:nvSpPr>
        <p:spPr>
          <a:xfrm rot="6701503">
            <a:off x="11395251" y="4931781"/>
            <a:ext cx="1008056" cy="1120551"/>
          </a:xfrm>
          <a:custGeom>
            <a:avLst/>
            <a:gdLst>
              <a:gd name="connsiteX0" fmla="*/ 43290 w 1008056"/>
              <a:gd name="connsiteY0" fmla="*/ 838915 h 1120551"/>
              <a:gd name="connsiteX1" fmla="*/ 299977 w 1008056"/>
              <a:gd name="connsiteY1" fmla="*/ 142670 h 1120551"/>
              <a:gd name="connsiteX2" fmla="*/ 396979 w 1008056"/>
              <a:gd name="connsiteY2" fmla="*/ 116155 h 1120551"/>
              <a:gd name="connsiteX3" fmla="*/ 413753 w 1008056"/>
              <a:gd name="connsiteY3" fmla="*/ 115387 h 1120551"/>
              <a:gd name="connsiteX4" fmla="*/ 450730 w 1008056"/>
              <a:gd name="connsiteY4" fmla="*/ 0 h 1120551"/>
              <a:gd name="connsiteX5" fmla="*/ 486635 w 1008056"/>
              <a:gd name="connsiteY5" fmla="*/ 112043 h 1120551"/>
              <a:gd name="connsiteX6" fmla="*/ 495354 w 1008056"/>
              <a:gd name="connsiteY6" fmla="*/ 111643 h 1120551"/>
              <a:gd name="connsiteX7" fmla="*/ 964767 w 1008056"/>
              <a:gd name="connsiteY7" fmla="*/ 472369 h 1120551"/>
              <a:gd name="connsiteX8" fmla="*/ 1000167 w 1008056"/>
              <a:gd name="connsiteY8" fmla="*/ 790477 h 1120551"/>
              <a:gd name="connsiteX9" fmla="*/ 987449 w 1008056"/>
              <a:gd name="connsiteY9" fmla="*/ 838449 h 1120551"/>
              <a:gd name="connsiteX10" fmla="*/ 278259 w 1008056"/>
              <a:gd name="connsiteY10" fmla="*/ 1120551 h 1120551"/>
              <a:gd name="connsiteX11" fmla="*/ 236064 w 1008056"/>
              <a:gd name="connsiteY11" fmla="*/ 1094422 h 1120551"/>
              <a:gd name="connsiteX12" fmla="*/ 43290 w 1008056"/>
              <a:gd name="connsiteY12" fmla="*/ 838915 h 1120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08056" h="1120551">
                <a:moveTo>
                  <a:pt x="43290" y="838915"/>
                </a:moveTo>
                <a:cubicBezTo>
                  <a:pt x="-69404" y="555608"/>
                  <a:pt x="45519" y="243888"/>
                  <a:pt x="299977" y="142670"/>
                </a:cubicBezTo>
                <a:cubicBezTo>
                  <a:pt x="331786" y="130017"/>
                  <a:pt x="364267" y="121254"/>
                  <a:pt x="396979" y="116155"/>
                </a:cubicBezTo>
                <a:lnTo>
                  <a:pt x="413753" y="115387"/>
                </a:lnTo>
                <a:lnTo>
                  <a:pt x="450730" y="0"/>
                </a:lnTo>
                <a:lnTo>
                  <a:pt x="486635" y="112043"/>
                </a:lnTo>
                <a:lnTo>
                  <a:pt x="495354" y="111643"/>
                </a:lnTo>
                <a:cubicBezTo>
                  <a:pt x="691695" y="123737"/>
                  <a:pt x="880247" y="259888"/>
                  <a:pt x="964767" y="472369"/>
                </a:cubicBezTo>
                <a:cubicBezTo>
                  <a:pt x="1007027" y="578610"/>
                  <a:pt x="1017279" y="688845"/>
                  <a:pt x="1000167" y="790477"/>
                </a:cubicBezTo>
                <a:lnTo>
                  <a:pt x="987449" y="838449"/>
                </a:lnTo>
                <a:lnTo>
                  <a:pt x="278259" y="1120551"/>
                </a:lnTo>
                <a:lnTo>
                  <a:pt x="236064" y="1094422"/>
                </a:lnTo>
                <a:cubicBezTo>
                  <a:pt x="153818" y="1032313"/>
                  <a:pt x="85550" y="945155"/>
                  <a:pt x="43290" y="838915"/>
                </a:cubicBezTo>
                <a:close/>
              </a:path>
            </a:pathLst>
          </a:custGeom>
          <a:solidFill>
            <a:srgbClr val="F2E4A8"/>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a:p>
        </p:txBody>
      </p:sp>
      <p:sp>
        <p:nvSpPr>
          <p:cNvPr id="130" name="フリーフォーム: 図形 129">
            <a:extLst>
              <a:ext uri="{FF2B5EF4-FFF2-40B4-BE49-F238E27FC236}">
                <a16:creationId xmlns:a16="http://schemas.microsoft.com/office/drawing/2014/main" id="{0264E908-079B-BA67-D1EF-E571D8511739}"/>
              </a:ext>
            </a:extLst>
          </p:cNvPr>
          <p:cNvSpPr/>
          <p:nvPr/>
        </p:nvSpPr>
        <p:spPr>
          <a:xfrm rot="6701503">
            <a:off x="13481575" y="4939397"/>
            <a:ext cx="1033730" cy="1103361"/>
          </a:xfrm>
          <a:custGeom>
            <a:avLst/>
            <a:gdLst>
              <a:gd name="connsiteX0" fmla="*/ 38950 w 1033730"/>
              <a:gd name="connsiteY0" fmla="*/ 653806 h 1103361"/>
              <a:gd name="connsiteX1" fmla="*/ 10714 w 1033730"/>
              <a:gd name="connsiteY1" fmla="*/ 345167 h 1103361"/>
              <a:gd name="connsiteX2" fmla="*/ 28255 w 1033730"/>
              <a:gd name="connsiteY2" fmla="*/ 287462 h 1103361"/>
              <a:gd name="connsiteX3" fmla="*/ 750920 w 1033730"/>
              <a:gd name="connsiteY3" fmla="*/ 0 h 1103361"/>
              <a:gd name="connsiteX4" fmla="*/ 803304 w 1033730"/>
              <a:gd name="connsiteY4" fmla="*/ 29889 h 1103361"/>
              <a:gd name="connsiteX5" fmla="*/ 994781 w 1033730"/>
              <a:gd name="connsiteY5" fmla="*/ 273595 h 1103361"/>
              <a:gd name="connsiteX6" fmla="*/ 805675 w 1033730"/>
              <a:gd name="connsiteY6" fmla="*/ 909304 h 1103361"/>
              <a:gd name="connsiteX7" fmla="*/ 785925 w 1033730"/>
              <a:gd name="connsiteY7" fmla="*/ 919646 h 1103361"/>
              <a:gd name="connsiteX8" fmla="*/ 752056 w 1033730"/>
              <a:gd name="connsiteY8" fmla="*/ 1103361 h 1103361"/>
              <a:gd name="connsiteX9" fmla="*/ 700181 w 1033730"/>
              <a:gd name="connsiteY9" fmla="*/ 961365 h 1103361"/>
              <a:gd name="connsiteX10" fmla="*/ 613041 w 1033730"/>
              <a:gd name="connsiteY10" fmla="*/ 985930 h 1103361"/>
              <a:gd name="connsiteX11" fmla="*/ 38950 w 1033730"/>
              <a:gd name="connsiteY11" fmla="*/ 653806 h 1103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33730" h="1103361">
                <a:moveTo>
                  <a:pt x="38950" y="653806"/>
                </a:moveTo>
                <a:cubicBezTo>
                  <a:pt x="-1743" y="551506"/>
                  <a:pt x="-9458" y="444500"/>
                  <a:pt x="10714" y="345167"/>
                </a:cubicBezTo>
                <a:lnTo>
                  <a:pt x="28255" y="287462"/>
                </a:lnTo>
                <a:lnTo>
                  <a:pt x="750920" y="0"/>
                </a:lnTo>
                <a:lnTo>
                  <a:pt x="803304" y="29889"/>
                </a:lnTo>
                <a:cubicBezTo>
                  <a:pt x="886195" y="88226"/>
                  <a:pt x="954088" y="171294"/>
                  <a:pt x="994781" y="273595"/>
                </a:cubicBezTo>
                <a:cubicBezTo>
                  <a:pt x="1089732" y="512296"/>
                  <a:pt x="1005131" y="776616"/>
                  <a:pt x="805675" y="909304"/>
                </a:cubicBezTo>
                <a:lnTo>
                  <a:pt x="785925" y="919646"/>
                </a:lnTo>
                <a:lnTo>
                  <a:pt x="752056" y="1103361"/>
                </a:lnTo>
                <a:lnTo>
                  <a:pt x="700181" y="961365"/>
                </a:lnTo>
                <a:lnTo>
                  <a:pt x="613041" y="985930"/>
                </a:lnTo>
                <a:cubicBezTo>
                  <a:pt x="376942" y="1026498"/>
                  <a:pt x="133901" y="892508"/>
                  <a:pt x="38950" y="653806"/>
                </a:cubicBezTo>
                <a:close/>
              </a:path>
            </a:pathLst>
          </a:custGeom>
          <a:solidFill>
            <a:srgbClr val="F2E4A8"/>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a:p>
        </p:txBody>
      </p:sp>
      <p:sp>
        <p:nvSpPr>
          <p:cNvPr id="128" name="フリーフォーム: 図形 127">
            <a:extLst>
              <a:ext uri="{FF2B5EF4-FFF2-40B4-BE49-F238E27FC236}">
                <a16:creationId xmlns:a16="http://schemas.microsoft.com/office/drawing/2014/main" id="{6368C5E1-0AC8-CCF2-6919-0E9382EF78B2}"/>
              </a:ext>
            </a:extLst>
          </p:cNvPr>
          <p:cNvSpPr/>
          <p:nvPr/>
        </p:nvSpPr>
        <p:spPr>
          <a:xfrm rot="6701503">
            <a:off x="11230109" y="3032432"/>
            <a:ext cx="3426452" cy="3603716"/>
          </a:xfrm>
          <a:custGeom>
            <a:avLst/>
            <a:gdLst>
              <a:gd name="connsiteX0" fmla="*/ 953073 w 3426452"/>
              <a:gd name="connsiteY0" fmla="*/ 3469803 h 3603716"/>
              <a:gd name="connsiteX1" fmla="*/ 620954 w 3426452"/>
              <a:gd name="connsiteY1" fmla="*/ 2634872 h 3603716"/>
              <a:gd name="connsiteX2" fmla="*/ 678437 w 3426452"/>
              <a:gd name="connsiteY2" fmla="*/ 2668098 h 3603716"/>
              <a:gd name="connsiteX3" fmla="*/ 1111006 w 3426452"/>
              <a:gd name="connsiteY3" fmla="*/ 2681110 h 3603716"/>
              <a:gd name="connsiteX4" fmla="*/ 1448974 w 3426452"/>
              <a:gd name="connsiteY4" fmla="*/ 2042117 h 3603716"/>
              <a:gd name="connsiteX5" fmla="*/ 1418632 w 3426452"/>
              <a:gd name="connsiteY5" fmla="*/ 1937571 h 3603716"/>
              <a:gd name="connsiteX6" fmla="*/ 1505082 w 3426452"/>
              <a:gd name="connsiteY6" fmla="*/ 1850299 h 3603716"/>
              <a:gd name="connsiteX7" fmla="*/ 1391332 w 3426452"/>
              <a:gd name="connsiteY7" fmla="*/ 1880262 h 3603716"/>
              <a:gd name="connsiteX8" fmla="*/ 1361500 w 3426452"/>
              <a:gd name="connsiteY8" fmla="*/ 1822210 h 3603716"/>
              <a:gd name="connsiteX9" fmla="*/ 676964 w 3426452"/>
              <a:gd name="connsiteY9" fmla="*/ 1589950 h 3603716"/>
              <a:gd name="connsiteX10" fmla="*/ 371522 w 3426452"/>
              <a:gd name="connsiteY10" fmla="*/ 1896531 h 3603716"/>
              <a:gd name="connsiteX11" fmla="*/ 352567 w 3426452"/>
              <a:gd name="connsiteY11" fmla="*/ 1960162 h 3603716"/>
              <a:gd name="connsiteX12" fmla="*/ 15093 w 3426452"/>
              <a:gd name="connsiteY12" fmla="*/ 1111771 h 3603716"/>
              <a:gd name="connsiteX13" fmla="*/ 63281 w 3426452"/>
              <a:gd name="connsiteY13" fmla="*/ 882040 h 3603716"/>
              <a:gd name="connsiteX14" fmla="*/ 64300 w 3426452"/>
              <a:gd name="connsiteY14" fmla="*/ 881217 h 3603716"/>
              <a:gd name="connsiteX15" fmla="*/ 72811 w 3426452"/>
              <a:gd name="connsiteY15" fmla="*/ 975566 h 3603716"/>
              <a:gd name="connsiteX16" fmla="*/ 105947 w 3426452"/>
              <a:gd name="connsiteY16" fmla="*/ 1089737 h 3603716"/>
              <a:gd name="connsiteX17" fmla="*/ 844820 w 3426452"/>
              <a:gd name="connsiteY17" fmla="*/ 1427734 h 3603716"/>
              <a:gd name="connsiteX18" fmla="*/ 1150263 w 3426452"/>
              <a:gd name="connsiteY18" fmla="*/ 1121154 h 3603716"/>
              <a:gd name="connsiteX19" fmla="*/ 1168047 w 3426452"/>
              <a:gd name="connsiteY19" fmla="*/ 1061454 h 3603716"/>
              <a:gd name="connsiteX20" fmla="*/ 1338810 w 3426452"/>
              <a:gd name="connsiteY20" fmla="*/ 1083206 h 3603716"/>
              <a:gd name="connsiteX21" fmla="*/ 1186859 w 3426452"/>
              <a:gd name="connsiteY21" fmla="*/ 965453 h 3603716"/>
              <a:gd name="connsiteX22" fmla="*/ 1193117 w 3426452"/>
              <a:gd name="connsiteY22" fmla="*/ 903248 h 3603716"/>
              <a:gd name="connsiteX23" fmla="*/ 1149653 w 3426452"/>
              <a:gd name="connsiteY23" fmla="*/ 674571 h 3603716"/>
              <a:gd name="connsiteX24" fmla="*/ 1095314 w 3426452"/>
              <a:gd name="connsiteY24" fmla="*/ 568834 h 3603716"/>
              <a:gd name="connsiteX25" fmla="*/ 1026172 w 3426452"/>
              <a:gd name="connsiteY25" fmla="*/ 481062 h 3603716"/>
              <a:gd name="connsiteX26" fmla="*/ 1444914 w 3426452"/>
              <a:gd name="connsiteY26" fmla="*/ 314494 h 3603716"/>
              <a:gd name="connsiteX27" fmla="*/ 1427373 w 3426452"/>
              <a:gd name="connsiteY27" fmla="*/ 372199 h 3603716"/>
              <a:gd name="connsiteX28" fmla="*/ 1455609 w 3426452"/>
              <a:gd name="connsiteY28" fmla="*/ 680838 h 3603716"/>
              <a:gd name="connsiteX29" fmla="*/ 2029700 w 3426452"/>
              <a:gd name="connsiteY29" fmla="*/ 1012962 h 3603716"/>
              <a:gd name="connsiteX30" fmla="*/ 2116840 w 3426452"/>
              <a:gd name="connsiteY30" fmla="*/ 988397 h 3603716"/>
              <a:gd name="connsiteX31" fmla="*/ 2168715 w 3426452"/>
              <a:gd name="connsiteY31" fmla="*/ 1130393 h 3603716"/>
              <a:gd name="connsiteX32" fmla="*/ 2202584 w 3426452"/>
              <a:gd name="connsiteY32" fmla="*/ 946678 h 3603716"/>
              <a:gd name="connsiteX33" fmla="*/ 2222334 w 3426452"/>
              <a:gd name="connsiteY33" fmla="*/ 936336 h 3603716"/>
              <a:gd name="connsiteX34" fmla="*/ 2411440 w 3426452"/>
              <a:gd name="connsiteY34" fmla="*/ 300627 h 3603716"/>
              <a:gd name="connsiteX35" fmla="*/ 2219963 w 3426452"/>
              <a:gd name="connsiteY35" fmla="*/ 56921 h 3603716"/>
              <a:gd name="connsiteX36" fmla="*/ 2167579 w 3426452"/>
              <a:gd name="connsiteY36" fmla="*/ 27032 h 3603716"/>
              <a:gd name="connsiteX37" fmla="*/ 2197593 w 3426452"/>
              <a:gd name="connsiteY37" fmla="*/ 15093 h 3603716"/>
              <a:gd name="connsiteX38" fmla="*/ 2473378 w 3426452"/>
              <a:gd name="connsiteY38" fmla="*/ 133912 h 3603716"/>
              <a:gd name="connsiteX39" fmla="*/ 3411359 w 3426452"/>
              <a:gd name="connsiteY39" fmla="*/ 2491945 h 3603716"/>
              <a:gd name="connsiteX40" fmla="*/ 3292539 w 3426452"/>
              <a:gd name="connsiteY40" fmla="*/ 2767730 h 3603716"/>
              <a:gd name="connsiteX41" fmla="*/ 3193731 w 3426452"/>
              <a:gd name="connsiteY41" fmla="*/ 2807034 h 3603716"/>
              <a:gd name="connsiteX42" fmla="*/ 3206449 w 3426452"/>
              <a:gd name="connsiteY42" fmla="*/ 2759062 h 3603716"/>
              <a:gd name="connsiteX43" fmla="*/ 3171049 w 3426452"/>
              <a:gd name="connsiteY43" fmla="*/ 2440954 h 3603716"/>
              <a:gd name="connsiteX44" fmla="*/ 2701636 w 3426452"/>
              <a:gd name="connsiteY44" fmla="*/ 2080228 h 3603716"/>
              <a:gd name="connsiteX45" fmla="*/ 2692917 w 3426452"/>
              <a:gd name="connsiteY45" fmla="*/ 2080628 h 3603716"/>
              <a:gd name="connsiteX46" fmla="*/ 2657012 w 3426452"/>
              <a:gd name="connsiteY46" fmla="*/ 1968585 h 3603716"/>
              <a:gd name="connsiteX47" fmla="*/ 2620035 w 3426452"/>
              <a:gd name="connsiteY47" fmla="*/ 2083972 h 3603716"/>
              <a:gd name="connsiteX48" fmla="*/ 2603261 w 3426452"/>
              <a:gd name="connsiteY48" fmla="*/ 2084740 h 3603716"/>
              <a:gd name="connsiteX49" fmla="*/ 2506259 w 3426452"/>
              <a:gd name="connsiteY49" fmla="*/ 2111255 h 3603716"/>
              <a:gd name="connsiteX50" fmla="*/ 2249572 w 3426452"/>
              <a:gd name="connsiteY50" fmla="*/ 2807500 h 3603716"/>
              <a:gd name="connsiteX51" fmla="*/ 2442346 w 3426452"/>
              <a:gd name="connsiteY51" fmla="*/ 3063007 h 3603716"/>
              <a:gd name="connsiteX52" fmla="*/ 2484541 w 3426452"/>
              <a:gd name="connsiteY52" fmla="*/ 3089136 h 3603716"/>
              <a:gd name="connsiteX53" fmla="*/ 2240176 w 3426452"/>
              <a:gd name="connsiteY53" fmla="*/ 3186340 h 3603716"/>
              <a:gd name="connsiteX54" fmla="*/ 2231407 w 3426452"/>
              <a:gd name="connsiteY54" fmla="*/ 3102469 h 3603716"/>
              <a:gd name="connsiteX55" fmla="*/ 2195649 w 3426452"/>
              <a:gd name="connsiteY55" fmla="*/ 2981508 h 3603716"/>
              <a:gd name="connsiteX56" fmla="*/ 1977149 w 3426452"/>
              <a:gd name="connsiteY56" fmla="*/ 2693384 h 3603716"/>
              <a:gd name="connsiteX57" fmla="*/ 1915452 w 3426452"/>
              <a:gd name="connsiteY57" fmla="*/ 2655570 h 3603716"/>
              <a:gd name="connsiteX58" fmla="*/ 1846490 w 3426452"/>
              <a:gd name="connsiteY58" fmla="*/ 2487213 h 3603716"/>
              <a:gd name="connsiteX59" fmla="*/ 1799007 w 3426452"/>
              <a:gd name="connsiteY59" fmla="*/ 2603137 h 3603716"/>
              <a:gd name="connsiteX60" fmla="*/ 1773064 w 3426452"/>
              <a:gd name="connsiteY60" fmla="*/ 2593384 h 3603716"/>
              <a:gd name="connsiteX61" fmla="*/ 1440074 w 3426452"/>
              <a:gd name="connsiteY61" fmla="*/ 2611282 h 3603716"/>
              <a:gd name="connsiteX62" fmla="*/ 1145241 w 3426452"/>
              <a:gd name="connsiteY62" fmla="*/ 3399340 h 3603716"/>
              <a:gd name="connsiteX63" fmla="*/ 1202339 w 3426452"/>
              <a:gd name="connsiteY63" fmla="*/ 3511813 h 3603716"/>
              <a:gd name="connsiteX64" fmla="*/ 1253574 w 3426452"/>
              <a:gd name="connsiteY64" fmla="*/ 3578792 h 3603716"/>
              <a:gd name="connsiteX65" fmla="*/ 1228859 w 3426452"/>
              <a:gd name="connsiteY65" fmla="*/ 3588623 h 3603716"/>
              <a:gd name="connsiteX66" fmla="*/ 953073 w 3426452"/>
              <a:gd name="connsiteY66" fmla="*/ 3469803 h 3603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3426452" h="3603716">
                <a:moveTo>
                  <a:pt x="953073" y="3469803"/>
                </a:moveTo>
                <a:lnTo>
                  <a:pt x="620954" y="2634872"/>
                </a:lnTo>
                <a:lnTo>
                  <a:pt x="678437" y="2668098"/>
                </a:lnTo>
                <a:cubicBezTo>
                  <a:pt x="812147" y="2729263"/>
                  <a:pt x="966901" y="2738432"/>
                  <a:pt x="1111006" y="2681110"/>
                </a:cubicBezTo>
                <a:cubicBezTo>
                  <a:pt x="1363192" y="2580797"/>
                  <a:pt x="1499205" y="2310086"/>
                  <a:pt x="1448974" y="2042117"/>
                </a:cubicBezTo>
                <a:lnTo>
                  <a:pt x="1418632" y="1937571"/>
                </a:lnTo>
                <a:lnTo>
                  <a:pt x="1505082" y="1850299"/>
                </a:lnTo>
                <a:lnTo>
                  <a:pt x="1391332" y="1880262"/>
                </a:lnTo>
                <a:lnTo>
                  <a:pt x="1361500" y="1822210"/>
                </a:lnTo>
                <a:cubicBezTo>
                  <a:pt x="1213946" y="1592956"/>
                  <a:pt x="929149" y="1489637"/>
                  <a:pt x="676964" y="1589950"/>
                </a:cubicBezTo>
                <a:cubicBezTo>
                  <a:pt x="532858" y="1647273"/>
                  <a:pt x="426686" y="1760235"/>
                  <a:pt x="371522" y="1896531"/>
                </a:cubicBezTo>
                <a:lnTo>
                  <a:pt x="352567" y="1960162"/>
                </a:lnTo>
                <a:lnTo>
                  <a:pt x="15093" y="1111771"/>
                </a:lnTo>
                <a:cubicBezTo>
                  <a:pt x="-17416" y="1030045"/>
                  <a:pt x="4380" y="940160"/>
                  <a:pt x="63281" y="882040"/>
                </a:cubicBezTo>
                <a:lnTo>
                  <a:pt x="64300" y="881217"/>
                </a:lnTo>
                <a:lnTo>
                  <a:pt x="72811" y="975566"/>
                </a:lnTo>
                <a:cubicBezTo>
                  <a:pt x="79988" y="1013848"/>
                  <a:pt x="90965" y="1052072"/>
                  <a:pt x="105947" y="1089737"/>
                </a:cubicBezTo>
                <a:cubicBezTo>
                  <a:pt x="225804" y="1391053"/>
                  <a:pt x="556610" y="1542378"/>
                  <a:pt x="844820" y="1427734"/>
                </a:cubicBezTo>
                <a:cubicBezTo>
                  <a:pt x="988926" y="1370410"/>
                  <a:pt x="1095098" y="1257449"/>
                  <a:pt x="1150263" y="1121154"/>
                </a:cubicBezTo>
                <a:lnTo>
                  <a:pt x="1168047" y="1061454"/>
                </a:lnTo>
                <a:lnTo>
                  <a:pt x="1338810" y="1083206"/>
                </a:lnTo>
                <a:lnTo>
                  <a:pt x="1186859" y="965453"/>
                </a:lnTo>
                <a:lnTo>
                  <a:pt x="1193117" y="903248"/>
                </a:lnTo>
                <a:cubicBezTo>
                  <a:pt x="1193560" y="827470"/>
                  <a:pt x="1179618" y="749900"/>
                  <a:pt x="1149653" y="674571"/>
                </a:cubicBezTo>
                <a:cubicBezTo>
                  <a:pt x="1134671" y="636906"/>
                  <a:pt x="1116393" y="601586"/>
                  <a:pt x="1095314" y="568834"/>
                </a:cubicBezTo>
                <a:lnTo>
                  <a:pt x="1026172" y="481062"/>
                </a:lnTo>
                <a:lnTo>
                  <a:pt x="1444914" y="314494"/>
                </a:lnTo>
                <a:lnTo>
                  <a:pt x="1427373" y="372199"/>
                </a:lnTo>
                <a:cubicBezTo>
                  <a:pt x="1407201" y="471532"/>
                  <a:pt x="1414916" y="578538"/>
                  <a:pt x="1455609" y="680838"/>
                </a:cubicBezTo>
                <a:cubicBezTo>
                  <a:pt x="1550560" y="919540"/>
                  <a:pt x="1793601" y="1053530"/>
                  <a:pt x="2029700" y="1012962"/>
                </a:cubicBezTo>
                <a:lnTo>
                  <a:pt x="2116840" y="988397"/>
                </a:lnTo>
                <a:lnTo>
                  <a:pt x="2168715" y="1130393"/>
                </a:lnTo>
                <a:lnTo>
                  <a:pt x="2202584" y="946678"/>
                </a:lnTo>
                <a:lnTo>
                  <a:pt x="2222334" y="936336"/>
                </a:lnTo>
                <a:cubicBezTo>
                  <a:pt x="2421790" y="803648"/>
                  <a:pt x="2506391" y="539328"/>
                  <a:pt x="2411440" y="300627"/>
                </a:cubicBezTo>
                <a:cubicBezTo>
                  <a:pt x="2370747" y="198326"/>
                  <a:pt x="2302854" y="115258"/>
                  <a:pt x="2219963" y="56921"/>
                </a:cubicBezTo>
                <a:lnTo>
                  <a:pt x="2167579" y="27032"/>
                </a:lnTo>
                <a:lnTo>
                  <a:pt x="2197593" y="15093"/>
                </a:lnTo>
                <a:cubicBezTo>
                  <a:pt x="2306560" y="-28252"/>
                  <a:pt x="2430033" y="24945"/>
                  <a:pt x="2473378" y="133912"/>
                </a:cubicBezTo>
                <a:lnTo>
                  <a:pt x="3411359" y="2491945"/>
                </a:lnTo>
                <a:cubicBezTo>
                  <a:pt x="3454704" y="2600912"/>
                  <a:pt x="3401507" y="2724385"/>
                  <a:pt x="3292539" y="2767730"/>
                </a:cubicBezTo>
                <a:lnTo>
                  <a:pt x="3193731" y="2807034"/>
                </a:lnTo>
                <a:lnTo>
                  <a:pt x="3206449" y="2759062"/>
                </a:lnTo>
                <a:cubicBezTo>
                  <a:pt x="3223561" y="2657430"/>
                  <a:pt x="3213309" y="2547195"/>
                  <a:pt x="3171049" y="2440954"/>
                </a:cubicBezTo>
                <a:cubicBezTo>
                  <a:pt x="3086529" y="2228473"/>
                  <a:pt x="2897977" y="2092322"/>
                  <a:pt x="2701636" y="2080228"/>
                </a:cubicBezTo>
                <a:lnTo>
                  <a:pt x="2692917" y="2080628"/>
                </a:lnTo>
                <a:lnTo>
                  <a:pt x="2657012" y="1968585"/>
                </a:lnTo>
                <a:lnTo>
                  <a:pt x="2620035" y="2083972"/>
                </a:lnTo>
                <a:lnTo>
                  <a:pt x="2603261" y="2084740"/>
                </a:lnTo>
                <a:cubicBezTo>
                  <a:pt x="2570549" y="2089839"/>
                  <a:pt x="2538068" y="2098602"/>
                  <a:pt x="2506259" y="2111255"/>
                </a:cubicBezTo>
                <a:cubicBezTo>
                  <a:pt x="2251801" y="2212473"/>
                  <a:pt x="2136878" y="2524193"/>
                  <a:pt x="2249572" y="2807500"/>
                </a:cubicBezTo>
                <a:cubicBezTo>
                  <a:pt x="2291832" y="2913740"/>
                  <a:pt x="2360100" y="3000898"/>
                  <a:pt x="2442346" y="3063007"/>
                </a:cubicBezTo>
                <a:lnTo>
                  <a:pt x="2484541" y="3089136"/>
                </a:lnTo>
                <a:lnTo>
                  <a:pt x="2240176" y="3186340"/>
                </a:lnTo>
                <a:lnTo>
                  <a:pt x="2231407" y="3102469"/>
                </a:lnTo>
                <a:cubicBezTo>
                  <a:pt x="2223406" y="3061986"/>
                  <a:pt x="2211553" y="3021489"/>
                  <a:pt x="2195649" y="2981508"/>
                </a:cubicBezTo>
                <a:cubicBezTo>
                  <a:pt x="2147938" y="2861564"/>
                  <a:pt x="2070546" y="2763290"/>
                  <a:pt x="1977149" y="2693384"/>
                </a:cubicBezTo>
                <a:lnTo>
                  <a:pt x="1915452" y="2655570"/>
                </a:lnTo>
                <a:lnTo>
                  <a:pt x="1846490" y="2487213"/>
                </a:lnTo>
                <a:lnTo>
                  <a:pt x="1799007" y="2603137"/>
                </a:lnTo>
                <a:lnTo>
                  <a:pt x="1773064" y="2593384"/>
                </a:lnTo>
                <a:cubicBezTo>
                  <a:pt x="1664401" y="2564282"/>
                  <a:pt x="1548846" y="2568014"/>
                  <a:pt x="1440074" y="2611282"/>
                </a:cubicBezTo>
                <a:cubicBezTo>
                  <a:pt x="1150011" y="2726663"/>
                  <a:pt x="1018010" y="3079490"/>
                  <a:pt x="1145241" y="3399340"/>
                </a:cubicBezTo>
                <a:cubicBezTo>
                  <a:pt x="1161145" y="3439321"/>
                  <a:pt x="1180346" y="3476895"/>
                  <a:pt x="1202339" y="3511813"/>
                </a:cubicBezTo>
                <a:lnTo>
                  <a:pt x="1253574" y="3578792"/>
                </a:lnTo>
                <a:lnTo>
                  <a:pt x="1228859" y="3588623"/>
                </a:lnTo>
                <a:cubicBezTo>
                  <a:pt x="1119891" y="3631968"/>
                  <a:pt x="996419" y="3578771"/>
                  <a:pt x="953073" y="3469803"/>
                </a:cubicBezTo>
                <a:close/>
              </a:path>
            </a:pathLst>
          </a:custGeom>
          <a:solidFill>
            <a:srgbClr val="E6CB58"/>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a:p>
        </p:txBody>
      </p:sp>
      <p:pic>
        <p:nvPicPr>
          <p:cNvPr id="31" name="図 30" descr="帽子をかぶったクマの絵&#10;&#10;中程度の精度で自動的に生成された説明">
            <a:extLst>
              <a:ext uri="{FF2B5EF4-FFF2-40B4-BE49-F238E27FC236}">
                <a16:creationId xmlns:a16="http://schemas.microsoft.com/office/drawing/2014/main" id="{A324E25B-E920-7E57-7F38-A04CD0B4BD6A}"/>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364459" y="4621993"/>
            <a:ext cx="832788" cy="1063133"/>
          </a:xfrm>
          <a:prstGeom prst="rect">
            <a:avLst/>
          </a:prstGeom>
        </p:spPr>
      </p:pic>
      <p:pic>
        <p:nvPicPr>
          <p:cNvPr id="33" name="図 32" descr="時計 が含まれている画像&#10;&#10;自動的に生成された説明">
            <a:extLst>
              <a:ext uri="{FF2B5EF4-FFF2-40B4-BE49-F238E27FC236}">
                <a16:creationId xmlns:a16="http://schemas.microsoft.com/office/drawing/2014/main" id="{21620997-30FB-EF1A-CEB2-4BB9AA660081}"/>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2250653" y="4573580"/>
            <a:ext cx="902704" cy="1176158"/>
          </a:xfrm>
          <a:prstGeom prst="rect">
            <a:avLst/>
          </a:prstGeom>
        </p:spPr>
      </p:pic>
      <p:pic>
        <p:nvPicPr>
          <p:cNvPr id="37" name="図 36" descr="時計 が含まれている画像&#10;&#10;自動的に生成された説明">
            <a:extLst>
              <a:ext uri="{FF2B5EF4-FFF2-40B4-BE49-F238E27FC236}">
                <a16:creationId xmlns:a16="http://schemas.microsoft.com/office/drawing/2014/main" id="{520CED02-1EC1-D368-497E-01A9000B6B7D}"/>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2935552" y="4542210"/>
            <a:ext cx="768193" cy="768191"/>
          </a:xfrm>
          <a:prstGeom prst="rect">
            <a:avLst/>
          </a:prstGeom>
        </p:spPr>
      </p:pic>
      <p:sp>
        <p:nvSpPr>
          <p:cNvPr id="64" name="テキスト ボックス 63">
            <a:extLst>
              <a:ext uri="{FF2B5EF4-FFF2-40B4-BE49-F238E27FC236}">
                <a16:creationId xmlns:a16="http://schemas.microsoft.com/office/drawing/2014/main" id="{DB4E1F95-19BC-E65F-36F5-08927F0C984A}"/>
              </a:ext>
            </a:extLst>
          </p:cNvPr>
          <p:cNvSpPr txBox="1"/>
          <p:nvPr/>
        </p:nvSpPr>
        <p:spPr>
          <a:xfrm>
            <a:off x="9338947" y="5714585"/>
            <a:ext cx="825867" cy="369332"/>
          </a:xfrm>
          <a:prstGeom prst="rect">
            <a:avLst/>
          </a:prstGeom>
          <a:noFill/>
        </p:spPr>
        <p:txBody>
          <a:bodyPr wrap="none" rtlCol="0">
            <a:spAutoFit/>
          </a:bodyPr>
          <a:lstStyle/>
          <a:p>
            <a:r>
              <a:rPr kumimoji="1" lang="ja-JP" altLang="en-US" dirty="0">
                <a:latin typeface="UD デジタル 教科書体 NK-B" panose="02020700000000000000" pitchFamily="18" charset="-128"/>
                <a:ea typeface="UD デジタル 教科書体 NK-B" panose="02020700000000000000" pitchFamily="18" charset="-128"/>
              </a:rPr>
              <a:t>出し手</a:t>
            </a:r>
          </a:p>
        </p:txBody>
      </p:sp>
      <p:sp>
        <p:nvSpPr>
          <p:cNvPr id="65" name="テキスト ボックス 64">
            <a:extLst>
              <a:ext uri="{FF2B5EF4-FFF2-40B4-BE49-F238E27FC236}">
                <a16:creationId xmlns:a16="http://schemas.microsoft.com/office/drawing/2014/main" id="{FB6DB45A-D3AC-5275-3C2B-56BA92C8BF1F}"/>
              </a:ext>
            </a:extLst>
          </p:cNvPr>
          <p:cNvSpPr txBox="1"/>
          <p:nvPr/>
        </p:nvSpPr>
        <p:spPr>
          <a:xfrm>
            <a:off x="12562992" y="5714585"/>
            <a:ext cx="853119" cy="369332"/>
          </a:xfrm>
          <a:prstGeom prst="rect">
            <a:avLst/>
          </a:prstGeom>
          <a:noFill/>
        </p:spPr>
        <p:txBody>
          <a:bodyPr wrap="none" rtlCol="0">
            <a:spAutoFit/>
          </a:bodyPr>
          <a:lstStyle/>
          <a:p>
            <a:r>
              <a:rPr kumimoji="1" lang="ja-JP" altLang="en-US" dirty="0">
                <a:latin typeface="UD デジタル 教科書体 NK-B" panose="02020700000000000000" pitchFamily="18" charset="-128"/>
                <a:ea typeface="UD デジタル 教科書体 NK-B" panose="02020700000000000000" pitchFamily="18" charset="-128"/>
              </a:rPr>
              <a:t>受け手</a:t>
            </a:r>
          </a:p>
        </p:txBody>
      </p:sp>
      <p:sp>
        <p:nvSpPr>
          <p:cNvPr id="66" name="テキスト ボックス 65">
            <a:extLst>
              <a:ext uri="{FF2B5EF4-FFF2-40B4-BE49-F238E27FC236}">
                <a16:creationId xmlns:a16="http://schemas.microsoft.com/office/drawing/2014/main" id="{3E21D108-390C-E6EC-7BBB-DD6AEC6BA643}"/>
              </a:ext>
            </a:extLst>
          </p:cNvPr>
          <p:cNvSpPr txBox="1"/>
          <p:nvPr/>
        </p:nvSpPr>
        <p:spPr>
          <a:xfrm>
            <a:off x="8293952" y="4621993"/>
            <a:ext cx="934871" cy="507831"/>
          </a:xfrm>
          <a:prstGeom prst="rect">
            <a:avLst/>
          </a:prstGeom>
          <a:noFill/>
        </p:spPr>
        <p:txBody>
          <a:bodyPr wrap="none" rtlCol="0">
            <a:spAutoFit/>
          </a:bodyPr>
          <a:lstStyle/>
          <a:p>
            <a:pPr algn="ctr"/>
            <a:r>
              <a:rPr lang="ja-JP" altLang="en-US" sz="900" i="0" u="none" strike="noStrike" baseline="0" dirty="0">
                <a:latin typeface="UD デジタル 教科書体 NK-R" panose="02020400000000000000" pitchFamily="18" charset="-128"/>
                <a:ea typeface="UD デジタル 教科書体 NK-R" panose="02020400000000000000" pitchFamily="18" charset="-128"/>
              </a:rPr>
              <a:t>農地を貸したい</a:t>
            </a:r>
            <a:endParaRPr lang="en-US" altLang="ja-JP" sz="900" i="0" u="none" strike="noStrike" baseline="0" dirty="0">
              <a:latin typeface="UD デジタル 教科書体 NK-R" panose="02020400000000000000" pitchFamily="18" charset="-128"/>
              <a:ea typeface="UD デジタル 教科書体 NK-R" panose="02020400000000000000" pitchFamily="18" charset="-128"/>
            </a:endParaRPr>
          </a:p>
          <a:p>
            <a:pPr algn="ctr"/>
            <a:r>
              <a:rPr lang="ja-JP" altLang="en-US" sz="900" i="0" u="none" strike="noStrike" baseline="0" dirty="0">
                <a:latin typeface="UD デジタル 教科書体 NK-R" panose="02020400000000000000" pitchFamily="18" charset="-128"/>
                <a:ea typeface="UD デジタル 教科書体 NK-R" panose="02020400000000000000" pitchFamily="18" charset="-128"/>
              </a:rPr>
              <a:t>けど誰が借りて</a:t>
            </a:r>
            <a:endParaRPr lang="en-US" altLang="ja-JP" sz="900" i="0" u="none" strike="noStrike" baseline="0" dirty="0">
              <a:latin typeface="UD デジタル 教科書体 NK-R" panose="02020400000000000000" pitchFamily="18" charset="-128"/>
              <a:ea typeface="UD デジタル 教科書体 NK-R" panose="02020400000000000000" pitchFamily="18" charset="-128"/>
            </a:endParaRPr>
          </a:p>
          <a:p>
            <a:pPr algn="ctr"/>
            <a:r>
              <a:rPr lang="ja-JP" altLang="en-US" sz="900" i="0" u="none" strike="noStrike" baseline="0" dirty="0">
                <a:latin typeface="UD デジタル 教科書体 NK-R" panose="02020400000000000000" pitchFamily="18" charset="-128"/>
                <a:ea typeface="UD デジタル 教科書体 NK-R" panose="02020400000000000000" pitchFamily="18" charset="-128"/>
              </a:rPr>
              <a:t>くれる？</a:t>
            </a:r>
            <a:endParaRPr kumimoji="1" lang="ja-JP" altLang="en-US" sz="900" dirty="0">
              <a:latin typeface="UD デジタル 教科書体 NK-R" panose="02020400000000000000" pitchFamily="18" charset="-128"/>
              <a:ea typeface="UD デジタル 教科書体 NK-R" panose="02020400000000000000" pitchFamily="18" charset="-128"/>
            </a:endParaRPr>
          </a:p>
        </p:txBody>
      </p:sp>
      <p:sp>
        <p:nvSpPr>
          <p:cNvPr id="68" name="テキスト ボックス 67">
            <a:extLst>
              <a:ext uri="{FF2B5EF4-FFF2-40B4-BE49-F238E27FC236}">
                <a16:creationId xmlns:a16="http://schemas.microsoft.com/office/drawing/2014/main" id="{CDD19F12-0731-C48A-2D71-7427CDE9F135}"/>
              </a:ext>
            </a:extLst>
          </p:cNvPr>
          <p:cNvSpPr txBox="1"/>
          <p:nvPr/>
        </p:nvSpPr>
        <p:spPr>
          <a:xfrm>
            <a:off x="10277570" y="4747942"/>
            <a:ext cx="957313" cy="646331"/>
          </a:xfrm>
          <a:prstGeom prst="rect">
            <a:avLst/>
          </a:prstGeom>
          <a:noFill/>
        </p:spPr>
        <p:txBody>
          <a:bodyPr wrap="none" rtlCol="0">
            <a:spAutoFit/>
          </a:bodyPr>
          <a:lstStyle/>
          <a:p>
            <a:pPr algn="ctr"/>
            <a:r>
              <a:rPr lang="ja-JP" altLang="en-US" sz="900" i="0" u="none" strike="noStrike" baseline="0" dirty="0">
                <a:latin typeface="UD デジタル 教科書体 NK-R" panose="02020400000000000000" pitchFamily="18" charset="-128"/>
                <a:ea typeface="UD デジタル 教科書体 NK-R" panose="02020400000000000000" pitchFamily="18" charset="-128"/>
              </a:rPr>
              <a:t>農地を貸して</a:t>
            </a:r>
            <a:endParaRPr lang="en-US" altLang="ja-JP" sz="900" i="0" u="none" strike="noStrike" baseline="0" dirty="0">
              <a:latin typeface="UD デジタル 教科書体 NK-R" panose="02020400000000000000" pitchFamily="18" charset="-128"/>
              <a:ea typeface="UD デジタル 教科書体 NK-R" panose="02020400000000000000" pitchFamily="18" charset="-128"/>
            </a:endParaRPr>
          </a:p>
          <a:p>
            <a:pPr algn="ctr"/>
            <a:r>
              <a:rPr lang="ja-JP" altLang="en-US" sz="900" i="0" u="none" strike="noStrike" baseline="0" dirty="0">
                <a:latin typeface="UD デジタル 教科書体 NK-R" panose="02020400000000000000" pitchFamily="18" charset="-128"/>
                <a:ea typeface="UD デジタル 教科書体 NK-R" panose="02020400000000000000" pitchFamily="18" charset="-128"/>
              </a:rPr>
              <a:t>いるけど</a:t>
            </a:r>
            <a:endParaRPr lang="en-US" altLang="ja-JP" sz="900" i="0" u="none" strike="noStrike" baseline="0" dirty="0">
              <a:latin typeface="UD デジタル 教科書体 NK-R" panose="02020400000000000000" pitchFamily="18" charset="-128"/>
              <a:ea typeface="UD デジタル 教科書体 NK-R" panose="02020400000000000000" pitchFamily="18" charset="-128"/>
            </a:endParaRPr>
          </a:p>
          <a:p>
            <a:pPr algn="ctr"/>
            <a:r>
              <a:rPr lang="ja-JP" altLang="en-US" sz="900" i="0" u="none" strike="noStrike" baseline="0" dirty="0">
                <a:latin typeface="UD デジタル 教科書体 NK-R" panose="02020400000000000000" pitchFamily="18" charset="-128"/>
                <a:ea typeface="UD デジタル 教科書体 NK-R" panose="02020400000000000000" pitchFamily="18" charset="-128"/>
              </a:rPr>
              <a:t>いつまで耕作</a:t>
            </a:r>
            <a:endParaRPr lang="en-US" altLang="ja-JP" sz="900" i="0" u="none" strike="noStrike" baseline="0" dirty="0">
              <a:latin typeface="UD デジタル 教科書体 NK-R" panose="02020400000000000000" pitchFamily="18" charset="-128"/>
              <a:ea typeface="UD デジタル 教科書体 NK-R" panose="02020400000000000000" pitchFamily="18" charset="-128"/>
            </a:endParaRPr>
          </a:p>
          <a:p>
            <a:pPr algn="ctr"/>
            <a:r>
              <a:rPr lang="ja-JP" altLang="en-US" sz="900" i="0" u="none" strike="noStrike" baseline="0" dirty="0">
                <a:latin typeface="UD デジタル 教科書体 NK-R" panose="02020400000000000000" pitchFamily="18" charset="-128"/>
                <a:ea typeface="UD デジタル 教科書体 NK-R" panose="02020400000000000000" pitchFamily="18" charset="-128"/>
              </a:rPr>
              <a:t>してくれるかな？</a:t>
            </a:r>
          </a:p>
        </p:txBody>
      </p:sp>
      <p:sp>
        <p:nvSpPr>
          <p:cNvPr id="69" name="テキスト ボックス 68">
            <a:extLst>
              <a:ext uri="{FF2B5EF4-FFF2-40B4-BE49-F238E27FC236}">
                <a16:creationId xmlns:a16="http://schemas.microsoft.com/office/drawing/2014/main" id="{C77D0871-944D-0E2F-3FCB-4B83554BDED5}"/>
              </a:ext>
            </a:extLst>
          </p:cNvPr>
          <p:cNvSpPr txBox="1"/>
          <p:nvPr/>
        </p:nvSpPr>
        <p:spPr>
          <a:xfrm>
            <a:off x="9122129" y="3700766"/>
            <a:ext cx="1338828" cy="369332"/>
          </a:xfrm>
          <a:prstGeom prst="rect">
            <a:avLst/>
          </a:prstGeom>
          <a:noFill/>
        </p:spPr>
        <p:txBody>
          <a:bodyPr wrap="none" rtlCol="0">
            <a:spAutoFit/>
          </a:bodyPr>
          <a:lstStyle/>
          <a:p>
            <a:pPr algn="ctr"/>
            <a:r>
              <a:rPr lang="ja-JP" altLang="en-US" sz="900" i="0" u="none" strike="noStrike" baseline="0" dirty="0">
                <a:latin typeface="UD デジタル 教科書体 NK-R" panose="02020400000000000000" pitchFamily="18" charset="-128"/>
                <a:ea typeface="UD デジタル 教科書体 NK-R" panose="02020400000000000000" pitchFamily="18" charset="-128"/>
              </a:rPr>
              <a:t>後継者がいないし</a:t>
            </a:r>
            <a:endParaRPr lang="en-US" altLang="ja-JP" sz="900" i="0" u="none" strike="noStrike" baseline="0" dirty="0">
              <a:latin typeface="UD デジタル 教科書体 NK-R" panose="02020400000000000000" pitchFamily="18" charset="-128"/>
              <a:ea typeface="UD デジタル 教科書体 NK-R" panose="02020400000000000000" pitchFamily="18" charset="-128"/>
            </a:endParaRPr>
          </a:p>
          <a:p>
            <a:pPr algn="ctr"/>
            <a:r>
              <a:rPr lang="ja-JP" altLang="en-US" sz="900" i="0" u="none" strike="noStrike" baseline="0" dirty="0">
                <a:latin typeface="UD デジタル 教科書体 NK-R" panose="02020400000000000000" pitchFamily="18" charset="-128"/>
                <a:ea typeface="UD デジタル 教科書体 NK-R" panose="02020400000000000000" pitchFamily="18" charset="-128"/>
              </a:rPr>
              <a:t>機械が壊れるまでかな。</a:t>
            </a:r>
          </a:p>
        </p:txBody>
      </p:sp>
      <p:sp>
        <p:nvSpPr>
          <p:cNvPr id="70" name="テキスト ボックス 69">
            <a:extLst>
              <a:ext uri="{FF2B5EF4-FFF2-40B4-BE49-F238E27FC236}">
                <a16:creationId xmlns:a16="http://schemas.microsoft.com/office/drawing/2014/main" id="{6A2B36D7-9780-5330-19D5-3587BCF37FCE}"/>
              </a:ext>
            </a:extLst>
          </p:cNvPr>
          <p:cNvSpPr txBox="1"/>
          <p:nvPr/>
        </p:nvSpPr>
        <p:spPr>
          <a:xfrm>
            <a:off x="11431841" y="3898824"/>
            <a:ext cx="801823" cy="784830"/>
          </a:xfrm>
          <a:prstGeom prst="rect">
            <a:avLst/>
          </a:prstGeom>
          <a:noFill/>
        </p:spPr>
        <p:txBody>
          <a:bodyPr wrap="none" rtlCol="0">
            <a:spAutoFit/>
          </a:bodyPr>
          <a:lstStyle/>
          <a:p>
            <a:pPr algn="ctr"/>
            <a:r>
              <a:rPr lang="ja-JP" altLang="en-US" sz="900" i="0" u="none" strike="noStrike" baseline="0" dirty="0">
                <a:latin typeface="UD デジタル 教科書体 NK-R" panose="02020400000000000000" pitchFamily="18" charset="-128"/>
                <a:ea typeface="UD デジタル 教科書体 NK-R" panose="02020400000000000000" pitchFamily="18" charset="-128"/>
              </a:rPr>
              <a:t>農地を</a:t>
            </a:r>
            <a:endParaRPr lang="en-US" altLang="ja-JP" sz="900" i="0" u="none" strike="noStrike" baseline="0" dirty="0">
              <a:latin typeface="UD デジタル 教科書体 NK-R" panose="02020400000000000000" pitchFamily="18" charset="-128"/>
              <a:ea typeface="UD デジタル 教科書体 NK-R" panose="02020400000000000000" pitchFamily="18" charset="-128"/>
            </a:endParaRPr>
          </a:p>
          <a:p>
            <a:pPr algn="ctr"/>
            <a:r>
              <a:rPr lang="ja-JP" altLang="en-US" sz="900" i="0" u="none" strike="noStrike" baseline="0" dirty="0">
                <a:latin typeface="UD デジタル 教科書体 NK-R" panose="02020400000000000000" pitchFamily="18" charset="-128"/>
                <a:ea typeface="UD デジタル 教科書体 NK-R" panose="02020400000000000000" pitchFamily="18" charset="-128"/>
              </a:rPr>
              <a:t>借りたいけど</a:t>
            </a:r>
            <a:endParaRPr lang="en-US" altLang="ja-JP" sz="900" i="0" u="none" strike="noStrike" baseline="0" dirty="0">
              <a:latin typeface="UD デジタル 教科書体 NK-R" panose="02020400000000000000" pitchFamily="18" charset="-128"/>
              <a:ea typeface="UD デジタル 教科書体 NK-R" panose="02020400000000000000" pitchFamily="18" charset="-128"/>
            </a:endParaRPr>
          </a:p>
          <a:p>
            <a:pPr algn="ctr"/>
            <a:r>
              <a:rPr lang="ja-JP" altLang="en-US" sz="900" i="0" u="none" strike="noStrike" baseline="0" dirty="0">
                <a:latin typeface="UD デジタル 教科書体 NK-R" panose="02020400000000000000" pitchFamily="18" charset="-128"/>
                <a:ea typeface="UD デジタル 教科書体 NK-R" panose="02020400000000000000" pitchFamily="18" charset="-128"/>
              </a:rPr>
              <a:t>誰の農地で</a:t>
            </a:r>
            <a:endParaRPr lang="en-US" altLang="ja-JP" sz="900" i="0" u="none" strike="noStrike" baseline="0" dirty="0">
              <a:latin typeface="UD デジタル 教科書体 NK-R" panose="02020400000000000000" pitchFamily="18" charset="-128"/>
              <a:ea typeface="UD デジタル 教科書体 NK-R" panose="02020400000000000000" pitchFamily="18" charset="-128"/>
            </a:endParaRPr>
          </a:p>
          <a:p>
            <a:pPr algn="ctr"/>
            <a:r>
              <a:rPr lang="ja-JP" altLang="en-US" sz="900" i="0" u="none" strike="noStrike" baseline="0" dirty="0">
                <a:latin typeface="UD デジタル 教科書体 NK-R" panose="02020400000000000000" pitchFamily="18" charset="-128"/>
                <a:ea typeface="UD デジタル 教科書体 NK-R" panose="02020400000000000000" pitchFamily="18" charset="-128"/>
              </a:rPr>
              <a:t>誰が相続</a:t>
            </a:r>
            <a:endParaRPr lang="en-US" altLang="ja-JP" sz="900" i="0" u="none" strike="noStrike" baseline="0" dirty="0">
              <a:latin typeface="UD デジタル 教科書体 NK-R" panose="02020400000000000000" pitchFamily="18" charset="-128"/>
              <a:ea typeface="UD デジタル 教科書体 NK-R" panose="02020400000000000000" pitchFamily="18" charset="-128"/>
            </a:endParaRPr>
          </a:p>
          <a:p>
            <a:pPr algn="ctr"/>
            <a:r>
              <a:rPr lang="ja-JP" altLang="en-US" sz="900" i="0" u="none" strike="noStrike" baseline="0" dirty="0">
                <a:latin typeface="UD デジタル 教科書体 NK-R" panose="02020400000000000000" pitchFamily="18" charset="-128"/>
                <a:ea typeface="UD デジタル 教科書体 NK-R" panose="02020400000000000000" pitchFamily="18" charset="-128"/>
              </a:rPr>
              <a:t>してる？</a:t>
            </a:r>
          </a:p>
        </p:txBody>
      </p:sp>
      <p:sp>
        <p:nvSpPr>
          <p:cNvPr id="71" name="テキスト ボックス 70">
            <a:extLst>
              <a:ext uri="{FF2B5EF4-FFF2-40B4-BE49-F238E27FC236}">
                <a16:creationId xmlns:a16="http://schemas.microsoft.com/office/drawing/2014/main" id="{A8FFC666-07E8-D7D1-A00F-45D5CF7E046A}"/>
              </a:ext>
            </a:extLst>
          </p:cNvPr>
          <p:cNvSpPr txBox="1"/>
          <p:nvPr/>
        </p:nvSpPr>
        <p:spPr>
          <a:xfrm>
            <a:off x="11520220" y="5215202"/>
            <a:ext cx="646331" cy="507831"/>
          </a:xfrm>
          <a:prstGeom prst="rect">
            <a:avLst/>
          </a:prstGeom>
          <a:noFill/>
        </p:spPr>
        <p:txBody>
          <a:bodyPr wrap="none" rtlCol="0">
            <a:spAutoFit/>
          </a:bodyPr>
          <a:lstStyle/>
          <a:p>
            <a:pPr algn="ctr"/>
            <a:r>
              <a:rPr lang="ja-JP" altLang="en-US" sz="900" i="0" u="none" strike="noStrike" baseline="0" dirty="0">
                <a:latin typeface="UD デジタル 教科書体 NK-R" panose="02020400000000000000" pitchFamily="18" charset="-128"/>
                <a:ea typeface="UD デジタル 教科書体 NK-R" panose="02020400000000000000" pitchFamily="18" charset="-128"/>
              </a:rPr>
              <a:t>近場で</a:t>
            </a:r>
            <a:endParaRPr lang="en-US" altLang="ja-JP" sz="900" i="0" u="none" strike="noStrike" baseline="0" dirty="0">
              <a:latin typeface="UD デジタル 教科書体 NK-R" panose="02020400000000000000" pitchFamily="18" charset="-128"/>
              <a:ea typeface="UD デジタル 教科書体 NK-R" panose="02020400000000000000" pitchFamily="18" charset="-128"/>
            </a:endParaRPr>
          </a:p>
          <a:p>
            <a:pPr algn="ctr"/>
            <a:r>
              <a:rPr lang="ja-JP" altLang="en-US" sz="900" i="0" u="none" strike="noStrike" baseline="0" dirty="0">
                <a:latin typeface="UD デジタル 教科書体 NK-R" panose="02020400000000000000" pitchFamily="18" charset="-128"/>
                <a:ea typeface="UD デジタル 教科書体 NK-R" panose="02020400000000000000" pitchFamily="18" charset="-128"/>
              </a:rPr>
              <a:t>規模拡大</a:t>
            </a:r>
            <a:endParaRPr lang="en-US" altLang="ja-JP" sz="900" i="0" u="none" strike="noStrike" baseline="0" dirty="0">
              <a:latin typeface="UD デジタル 教科書体 NK-R" panose="02020400000000000000" pitchFamily="18" charset="-128"/>
              <a:ea typeface="UD デジタル 教科書体 NK-R" panose="02020400000000000000" pitchFamily="18" charset="-128"/>
            </a:endParaRPr>
          </a:p>
          <a:p>
            <a:pPr algn="ctr"/>
            <a:r>
              <a:rPr lang="ja-JP" altLang="en-US" sz="900" i="0" u="none" strike="noStrike" baseline="0" dirty="0">
                <a:latin typeface="UD デジタル 教科書体 NK-R" panose="02020400000000000000" pitchFamily="18" charset="-128"/>
                <a:ea typeface="UD デジタル 教科書体 NK-R" panose="02020400000000000000" pitchFamily="18" charset="-128"/>
              </a:rPr>
              <a:t>したい！</a:t>
            </a:r>
          </a:p>
        </p:txBody>
      </p:sp>
      <p:sp>
        <p:nvSpPr>
          <p:cNvPr id="72" name="テキスト ボックス 71">
            <a:extLst>
              <a:ext uri="{FF2B5EF4-FFF2-40B4-BE49-F238E27FC236}">
                <a16:creationId xmlns:a16="http://schemas.microsoft.com/office/drawing/2014/main" id="{D9B02338-2930-7AB8-400B-1499670CD57A}"/>
              </a:ext>
            </a:extLst>
          </p:cNvPr>
          <p:cNvSpPr txBox="1"/>
          <p:nvPr/>
        </p:nvSpPr>
        <p:spPr>
          <a:xfrm>
            <a:off x="13610304" y="5279189"/>
            <a:ext cx="853119" cy="507831"/>
          </a:xfrm>
          <a:prstGeom prst="rect">
            <a:avLst/>
          </a:prstGeom>
          <a:noFill/>
        </p:spPr>
        <p:txBody>
          <a:bodyPr wrap="none" rtlCol="0">
            <a:spAutoFit/>
          </a:bodyPr>
          <a:lstStyle/>
          <a:p>
            <a:pPr algn="ctr"/>
            <a:r>
              <a:rPr lang="ja-JP" altLang="en-US" sz="900" i="0" u="none" strike="noStrike" baseline="0" dirty="0">
                <a:latin typeface="UD デジタル 教科書体 NK-R" panose="02020400000000000000" pitchFamily="18" charset="-128"/>
                <a:ea typeface="UD デジタル 教科書体 NK-R" panose="02020400000000000000" pitchFamily="18" charset="-128"/>
              </a:rPr>
              <a:t>荒れた農地</a:t>
            </a:r>
            <a:endParaRPr lang="en-US" altLang="ja-JP" sz="900" i="0" u="none" strike="noStrike" baseline="0" dirty="0">
              <a:latin typeface="UD デジタル 教科書体 NK-R" panose="02020400000000000000" pitchFamily="18" charset="-128"/>
              <a:ea typeface="UD デジタル 教科書体 NK-R" panose="02020400000000000000" pitchFamily="18" charset="-128"/>
            </a:endParaRPr>
          </a:p>
          <a:p>
            <a:pPr algn="ctr"/>
            <a:r>
              <a:rPr lang="ja-JP" altLang="en-US" sz="900" i="0" u="none" strike="noStrike" baseline="0" dirty="0">
                <a:latin typeface="UD デジタル 教科書体 NK-R" panose="02020400000000000000" pitchFamily="18" charset="-128"/>
                <a:ea typeface="UD デジタル 教科書体 NK-R" panose="02020400000000000000" pitchFamily="18" charset="-128"/>
              </a:rPr>
              <a:t>から悪影響が</a:t>
            </a:r>
            <a:endParaRPr lang="en-US" altLang="ja-JP" sz="900" i="0" u="none" strike="noStrike" baseline="0" dirty="0">
              <a:latin typeface="UD デジタル 教科書体 NK-R" panose="02020400000000000000" pitchFamily="18" charset="-128"/>
              <a:ea typeface="UD デジタル 教科書体 NK-R" panose="02020400000000000000" pitchFamily="18" charset="-128"/>
            </a:endParaRPr>
          </a:p>
          <a:p>
            <a:pPr algn="ctr"/>
            <a:r>
              <a:rPr lang="ja-JP" altLang="en-US" sz="900" i="0" u="none" strike="noStrike" baseline="0" dirty="0">
                <a:latin typeface="UD デジタル 教科書体 NK-R" panose="02020400000000000000" pitchFamily="18" charset="-128"/>
                <a:ea typeface="UD デジタル 教科書体 NK-R" panose="02020400000000000000" pitchFamily="18" charset="-128"/>
              </a:rPr>
              <a:t>あると不安。</a:t>
            </a:r>
          </a:p>
        </p:txBody>
      </p:sp>
      <p:sp>
        <p:nvSpPr>
          <p:cNvPr id="73" name="テキスト ボックス 72">
            <a:extLst>
              <a:ext uri="{FF2B5EF4-FFF2-40B4-BE49-F238E27FC236}">
                <a16:creationId xmlns:a16="http://schemas.microsoft.com/office/drawing/2014/main" id="{015BCFE0-DFE5-F4D2-94CF-F935714F756F}"/>
              </a:ext>
            </a:extLst>
          </p:cNvPr>
          <p:cNvSpPr txBox="1"/>
          <p:nvPr/>
        </p:nvSpPr>
        <p:spPr>
          <a:xfrm>
            <a:off x="13731627" y="3868794"/>
            <a:ext cx="764953" cy="646331"/>
          </a:xfrm>
          <a:prstGeom prst="rect">
            <a:avLst/>
          </a:prstGeom>
          <a:noFill/>
        </p:spPr>
        <p:txBody>
          <a:bodyPr wrap="none" rtlCol="0">
            <a:spAutoFit/>
          </a:bodyPr>
          <a:lstStyle/>
          <a:p>
            <a:pPr algn="ctr"/>
            <a:r>
              <a:rPr lang="ja-JP" altLang="en-US" sz="900" i="0" u="none" strike="noStrike" baseline="0" dirty="0">
                <a:latin typeface="UD デジタル 教科書体 NK-R" panose="02020400000000000000" pitchFamily="18" charset="-128"/>
                <a:ea typeface="UD デジタル 教科書体 NK-R" panose="02020400000000000000" pitchFamily="18" charset="-128"/>
              </a:rPr>
              <a:t>これ以上</a:t>
            </a:r>
            <a:endParaRPr lang="en-US" altLang="ja-JP" sz="900" i="0" u="none" strike="noStrike" baseline="0" dirty="0">
              <a:latin typeface="UD デジタル 教科書体 NK-R" panose="02020400000000000000" pitchFamily="18" charset="-128"/>
              <a:ea typeface="UD デジタル 教科書体 NK-R" panose="02020400000000000000" pitchFamily="18" charset="-128"/>
            </a:endParaRPr>
          </a:p>
          <a:p>
            <a:pPr algn="ctr"/>
            <a:r>
              <a:rPr lang="ja-JP" altLang="en-US" sz="900" i="0" u="none" strike="noStrike" baseline="0" dirty="0">
                <a:latin typeface="UD デジタル 教科書体 NK-R" panose="02020400000000000000" pitchFamily="18" charset="-128"/>
                <a:ea typeface="UD デジタル 教科書体 NK-R" panose="02020400000000000000" pitchFamily="18" charset="-128"/>
              </a:rPr>
              <a:t>農地を</a:t>
            </a:r>
            <a:endParaRPr lang="en-US" altLang="ja-JP" sz="900" i="0" u="none" strike="noStrike" baseline="0" dirty="0">
              <a:latin typeface="UD デジタル 教科書体 NK-R" panose="02020400000000000000" pitchFamily="18" charset="-128"/>
              <a:ea typeface="UD デジタル 教科書体 NK-R" panose="02020400000000000000" pitchFamily="18" charset="-128"/>
            </a:endParaRPr>
          </a:p>
          <a:p>
            <a:pPr algn="ctr"/>
            <a:r>
              <a:rPr lang="ja-JP" altLang="en-US" sz="900" i="0" u="none" strike="noStrike" baseline="0" dirty="0">
                <a:latin typeface="UD デジタル 教科書体 NK-R" panose="02020400000000000000" pitchFamily="18" charset="-128"/>
                <a:ea typeface="UD デジタル 教科書体 NK-R" panose="02020400000000000000" pitchFamily="18" charset="-128"/>
              </a:rPr>
              <a:t>引き受け</a:t>
            </a:r>
            <a:endParaRPr lang="en-US" altLang="ja-JP" sz="900" i="0" u="none" strike="noStrike" baseline="0" dirty="0">
              <a:latin typeface="UD デジタル 教科書体 NK-R" panose="02020400000000000000" pitchFamily="18" charset="-128"/>
              <a:ea typeface="UD デジタル 教科書体 NK-R" panose="02020400000000000000" pitchFamily="18" charset="-128"/>
            </a:endParaRPr>
          </a:p>
          <a:p>
            <a:pPr algn="ctr"/>
            <a:r>
              <a:rPr lang="ja-JP" altLang="en-US" sz="900" i="0" u="none" strike="noStrike" baseline="0" dirty="0">
                <a:latin typeface="UD デジタル 教科書体 NK-R" panose="02020400000000000000" pitchFamily="18" charset="-128"/>
                <a:ea typeface="UD デジタル 教科書体 NK-R" panose="02020400000000000000" pitchFamily="18" charset="-128"/>
              </a:rPr>
              <a:t>きれないな。</a:t>
            </a:r>
          </a:p>
        </p:txBody>
      </p:sp>
      <p:sp>
        <p:nvSpPr>
          <p:cNvPr id="74" name="テキスト ボックス 73">
            <a:extLst>
              <a:ext uri="{FF2B5EF4-FFF2-40B4-BE49-F238E27FC236}">
                <a16:creationId xmlns:a16="http://schemas.microsoft.com/office/drawing/2014/main" id="{A1464515-00E9-120B-81A8-FD99FCF2AE45}"/>
              </a:ext>
            </a:extLst>
          </p:cNvPr>
          <p:cNvSpPr txBox="1"/>
          <p:nvPr/>
        </p:nvSpPr>
        <p:spPr>
          <a:xfrm>
            <a:off x="12456875" y="3691269"/>
            <a:ext cx="998991" cy="507831"/>
          </a:xfrm>
          <a:prstGeom prst="rect">
            <a:avLst/>
          </a:prstGeom>
          <a:noFill/>
        </p:spPr>
        <p:txBody>
          <a:bodyPr wrap="none" rtlCol="0">
            <a:spAutoFit/>
          </a:bodyPr>
          <a:lstStyle/>
          <a:p>
            <a:pPr algn="ctr"/>
            <a:r>
              <a:rPr lang="ja-JP" altLang="en-US" sz="900" i="0" u="none" strike="noStrike" baseline="0" dirty="0">
                <a:latin typeface="UD デジタル 教科書体 NK-R" panose="02020400000000000000" pitchFamily="18" charset="-128"/>
                <a:ea typeface="UD デジタル 教科書体 NK-R" panose="02020400000000000000" pitchFamily="18" charset="-128"/>
              </a:rPr>
              <a:t>農地が</a:t>
            </a:r>
            <a:endParaRPr lang="en-US" altLang="ja-JP" sz="900" i="0" u="none" strike="noStrike" baseline="0" dirty="0">
              <a:latin typeface="UD デジタル 教科書体 NK-R" panose="02020400000000000000" pitchFamily="18" charset="-128"/>
              <a:ea typeface="UD デジタル 教科書体 NK-R" panose="02020400000000000000" pitchFamily="18" charset="-128"/>
            </a:endParaRPr>
          </a:p>
          <a:p>
            <a:pPr algn="ctr"/>
            <a:r>
              <a:rPr lang="ja-JP" altLang="en-US" sz="900" i="0" u="none" strike="noStrike" baseline="0" dirty="0">
                <a:latin typeface="UD デジタル 教科書体 NK-R" panose="02020400000000000000" pitchFamily="18" charset="-128"/>
                <a:ea typeface="UD デジタル 教科書体 NK-R" panose="02020400000000000000" pitchFamily="18" charset="-128"/>
              </a:rPr>
              <a:t>バラバラにあって</a:t>
            </a:r>
            <a:endParaRPr lang="en-US" altLang="ja-JP" sz="900" i="0" u="none" strike="noStrike" baseline="0" dirty="0">
              <a:latin typeface="UD デジタル 教科書体 NK-R" panose="02020400000000000000" pitchFamily="18" charset="-128"/>
              <a:ea typeface="UD デジタル 教科書体 NK-R" panose="02020400000000000000" pitchFamily="18" charset="-128"/>
            </a:endParaRPr>
          </a:p>
          <a:p>
            <a:pPr algn="ctr"/>
            <a:r>
              <a:rPr lang="ja-JP" altLang="en-US" sz="900" i="0" u="none" strike="noStrike" baseline="0" dirty="0">
                <a:latin typeface="UD デジタル 教科書体 NK-R" panose="02020400000000000000" pitchFamily="18" charset="-128"/>
                <a:ea typeface="UD デジタル 教科書体 NK-R" panose="02020400000000000000" pitchFamily="18" charset="-128"/>
              </a:rPr>
              <a:t>移動が大変だ。</a:t>
            </a:r>
          </a:p>
        </p:txBody>
      </p:sp>
      <p:sp>
        <p:nvSpPr>
          <p:cNvPr id="137" name="テキスト ボックス 136">
            <a:extLst>
              <a:ext uri="{FF2B5EF4-FFF2-40B4-BE49-F238E27FC236}">
                <a16:creationId xmlns:a16="http://schemas.microsoft.com/office/drawing/2014/main" id="{F2853083-5445-B1CC-9AE3-0F71F1585638}"/>
              </a:ext>
            </a:extLst>
          </p:cNvPr>
          <p:cNvSpPr txBox="1"/>
          <p:nvPr/>
        </p:nvSpPr>
        <p:spPr>
          <a:xfrm>
            <a:off x="359452" y="346542"/>
            <a:ext cx="1795348" cy="369332"/>
          </a:xfrm>
          <a:prstGeom prst="rect">
            <a:avLst/>
          </a:prstGeom>
          <a:noFill/>
        </p:spPr>
        <p:txBody>
          <a:bodyPr wrap="square">
            <a:spAutoFit/>
          </a:bodyPr>
          <a:lstStyle/>
          <a:p>
            <a:r>
              <a:rPr lang="ja-JP" altLang="en-US" sz="1800" b="1" i="0" u="none" strike="noStrike" baseline="0" dirty="0">
                <a:latin typeface="BIZ UDPゴシック" panose="020B0400000000000000" pitchFamily="50" charset="-128"/>
                <a:ea typeface="BIZ UDPゴシック" panose="020B0400000000000000" pitchFamily="50" charset="-128"/>
              </a:rPr>
              <a:t>よくある質問</a:t>
            </a:r>
            <a:endParaRPr kumimoji="1" lang="ja-JP" altLang="en-US" dirty="0">
              <a:latin typeface="BIZ UDPゴシック" panose="020B0400000000000000" pitchFamily="50" charset="-128"/>
              <a:ea typeface="BIZ UDPゴシック" panose="020B0400000000000000" pitchFamily="50" charset="-128"/>
            </a:endParaRPr>
          </a:p>
        </p:txBody>
      </p:sp>
      <p:sp>
        <p:nvSpPr>
          <p:cNvPr id="138" name="四角形: 角を丸くする 137">
            <a:extLst>
              <a:ext uri="{FF2B5EF4-FFF2-40B4-BE49-F238E27FC236}">
                <a16:creationId xmlns:a16="http://schemas.microsoft.com/office/drawing/2014/main" id="{F192ABEA-3CEE-E98B-C52B-FC0E3CEB9B22}"/>
              </a:ext>
            </a:extLst>
          </p:cNvPr>
          <p:cNvSpPr/>
          <p:nvPr/>
        </p:nvSpPr>
        <p:spPr>
          <a:xfrm>
            <a:off x="838876" y="1285277"/>
            <a:ext cx="5903289" cy="2069686"/>
          </a:xfrm>
          <a:prstGeom prst="roundRect">
            <a:avLst>
              <a:gd name="adj" fmla="val 6831"/>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tIns="144000" rIns="252000" rtlCol="0" anchor="ctr"/>
          <a:lstStyle/>
          <a:p>
            <a:pPr marL="627063">
              <a:lnSpc>
                <a:spcPct val="130000"/>
              </a:lnSpc>
              <a:buClr>
                <a:schemeClr val="bg1"/>
              </a:buClr>
            </a:pPr>
            <a:endParaRPr kumimoji="1" lang="ja-JP" altLang="en-US" sz="900" dirty="0">
              <a:solidFill>
                <a:schemeClr val="tx1"/>
              </a:solidFill>
              <a:latin typeface="BIZ UDPゴシック" panose="020B0400000000000000" pitchFamily="50" charset="-128"/>
              <a:ea typeface="BIZ UDPゴシック" panose="020B0400000000000000" pitchFamily="50" charset="-128"/>
            </a:endParaRPr>
          </a:p>
        </p:txBody>
      </p:sp>
      <p:sp>
        <p:nvSpPr>
          <p:cNvPr id="140" name="テキスト ボックス 139">
            <a:extLst>
              <a:ext uri="{FF2B5EF4-FFF2-40B4-BE49-F238E27FC236}">
                <a16:creationId xmlns:a16="http://schemas.microsoft.com/office/drawing/2014/main" id="{3C952296-06E7-0376-6295-0670F63514A7}"/>
              </a:ext>
            </a:extLst>
          </p:cNvPr>
          <p:cNvSpPr txBox="1"/>
          <p:nvPr/>
        </p:nvSpPr>
        <p:spPr>
          <a:xfrm>
            <a:off x="1050237" y="1404522"/>
            <a:ext cx="484428" cy="523220"/>
          </a:xfrm>
          <a:prstGeom prst="rect">
            <a:avLst/>
          </a:prstGeom>
          <a:noFill/>
        </p:spPr>
        <p:txBody>
          <a:bodyPr wrap="none" rtlCol="0">
            <a:spAutoFit/>
          </a:bodyPr>
          <a:lstStyle/>
          <a:p>
            <a:r>
              <a:rPr kumimoji="1" lang="en-US" altLang="ja-JP" sz="2800" dirty="0">
                <a:solidFill>
                  <a:srgbClr val="51BA97"/>
                </a:solidFill>
                <a:latin typeface="Arial Black" panose="020B0A04020102020204" pitchFamily="34" charset="0"/>
              </a:rPr>
              <a:t>Q</a:t>
            </a:r>
            <a:endParaRPr kumimoji="1" lang="ja-JP" altLang="en-US" sz="2800" dirty="0">
              <a:solidFill>
                <a:srgbClr val="51BA97"/>
              </a:solidFill>
              <a:latin typeface="Arial Black" panose="020B0A04020102020204" pitchFamily="34" charset="0"/>
            </a:endParaRPr>
          </a:p>
        </p:txBody>
      </p:sp>
      <p:sp>
        <p:nvSpPr>
          <p:cNvPr id="141" name="テキスト ボックス 140">
            <a:extLst>
              <a:ext uri="{FF2B5EF4-FFF2-40B4-BE49-F238E27FC236}">
                <a16:creationId xmlns:a16="http://schemas.microsoft.com/office/drawing/2014/main" id="{430938E1-8D9A-B0F2-D0D9-05C8E505C926}"/>
              </a:ext>
            </a:extLst>
          </p:cNvPr>
          <p:cNvSpPr txBox="1"/>
          <p:nvPr/>
        </p:nvSpPr>
        <p:spPr>
          <a:xfrm>
            <a:off x="1071443" y="2143003"/>
            <a:ext cx="463588" cy="523220"/>
          </a:xfrm>
          <a:prstGeom prst="rect">
            <a:avLst/>
          </a:prstGeom>
          <a:noFill/>
        </p:spPr>
        <p:txBody>
          <a:bodyPr wrap="none" rtlCol="0">
            <a:spAutoFit/>
          </a:bodyPr>
          <a:lstStyle/>
          <a:p>
            <a:r>
              <a:rPr kumimoji="1" lang="en-US" altLang="ja-JP" sz="2800" dirty="0">
                <a:solidFill>
                  <a:srgbClr val="C00000"/>
                </a:solidFill>
                <a:latin typeface="Arial Black" panose="020B0A04020102020204" pitchFamily="34" charset="0"/>
              </a:rPr>
              <a:t>A</a:t>
            </a:r>
            <a:endParaRPr kumimoji="1" lang="ja-JP" altLang="en-US" sz="2800" dirty="0">
              <a:solidFill>
                <a:srgbClr val="C00000"/>
              </a:solidFill>
              <a:latin typeface="Arial Black" panose="020B0A04020102020204" pitchFamily="34" charset="0"/>
            </a:endParaRPr>
          </a:p>
        </p:txBody>
      </p:sp>
      <p:sp>
        <p:nvSpPr>
          <p:cNvPr id="142" name="四角形: 角を丸くする 141">
            <a:extLst>
              <a:ext uri="{FF2B5EF4-FFF2-40B4-BE49-F238E27FC236}">
                <a16:creationId xmlns:a16="http://schemas.microsoft.com/office/drawing/2014/main" id="{E3837A74-DF9F-B251-7B73-C3BB3C47083F}"/>
              </a:ext>
            </a:extLst>
          </p:cNvPr>
          <p:cNvSpPr/>
          <p:nvPr/>
        </p:nvSpPr>
        <p:spPr>
          <a:xfrm>
            <a:off x="838876" y="3771471"/>
            <a:ext cx="5903289" cy="2213368"/>
          </a:xfrm>
          <a:prstGeom prst="roundRect">
            <a:avLst>
              <a:gd name="adj" fmla="val 6831"/>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tIns="108000" rIns="252000" bIns="36000" rtlCol="0" anchor="ctr"/>
          <a:lstStyle/>
          <a:p>
            <a:pPr marL="627063">
              <a:lnSpc>
                <a:spcPct val="130000"/>
              </a:lnSpc>
              <a:spcAft>
                <a:spcPts val="2400"/>
              </a:spcAft>
            </a:pPr>
            <a:endParaRPr kumimoji="1" lang="ja-JP" altLang="en-US" sz="900" dirty="0">
              <a:solidFill>
                <a:schemeClr val="tx1"/>
              </a:solidFill>
              <a:latin typeface="BIZ UDPゴシック" panose="020B0400000000000000" pitchFamily="50" charset="-128"/>
              <a:ea typeface="BIZ UDPゴシック" panose="020B0400000000000000" pitchFamily="50" charset="-128"/>
            </a:endParaRPr>
          </a:p>
        </p:txBody>
      </p:sp>
      <p:sp>
        <p:nvSpPr>
          <p:cNvPr id="144" name="テキスト ボックス 143">
            <a:extLst>
              <a:ext uri="{FF2B5EF4-FFF2-40B4-BE49-F238E27FC236}">
                <a16:creationId xmlns:a16="http://schemas.microsoft.com/office/drawing/2014/main" id="{29D06A6D-44FC-2E9F-DA65-F373C6E3EBE9}"/>
              </a:ext>
            </a:extLst>
          </p:cNvPr>
          <p:cNvSpPr txBox="1"/>
          <p:nvPr/>
        </p:nvSpPr>
        <p:spPr>
          <a:xfrm>
            <a:off x="1050237" y="4591842"/>
            <a:ext cx="463588" cy="523220"/>
          </a:xfrm>
          <a:prstGeom prst="rect">
            <a:avLst/>
          </a:prstGeom>
          <a:noFill/>
        </p:spPr>
        <p:txBody>
          <a:bodyPr wrap="none" rtlCol="0">
            <a:spAutoFit/>
          </a:bodyPr>
          <a:lstStyle/>
          <a:p>
            <a:r>
              <a:rPr kumimoji="1" lang="en-US" altLang="ja-JP" sz="2800" dirty="0">
                <a:solidFill>
                  <a:srgbClr val="C00000"/>
                </a:solidFill>
                <a:latin typeface="Arial Black" panose="020B0A04020102020204" pitchFamily="34" charset="0"/>
              </a:rPr>
              <a:t>A</a:t>
            </a:r>
            <a:endParaRPr kumimoji="1" lang="ja-JP" altLang="en-US" sz="2800" dirty="0">
              <a:solidFill>
                <a:srgbClr val="C00000"/>
              </a:solidFill>
              <a:latin typeface="Arial Black" panose="020B0A04020102020204" pitchFamily="34" charset="0"/>
            </a:endParaRPr>
          </a:p>
        </p:txBody>
      </p:sp>
      <p:sp>
        <p:nvSpPr>
          <p:cNvPr id="147" name="四角形: 上の 2 つの角を丸める 146">
            <a:extLst>
              <a:ext uri="{FF2B5EF4-FFF2-40B4-BE49-F238E27FC236}">
                <a16:creationId xmlns:a16="http://schemas.microsoft.com/office/drawing/2014/main" id="{5670E709-BCBE-DCFB-4159-D956DE58A243}"/>
              </a:ext>
            </a:extLst>
          </p:cNvPr>
          <p:cNvSpPr/>
          <p:nvPr/>
        </p:nvSpPr>
        <p:spPr>
          <a:xfrm rot="10800000">
            <a:off x="250781" y="9198450"/>
            <a:ext cx="7056000" cy="1260000"/>
          </a:xfrm>
          <a:prstGeom prst="round2SameRect">
            <a:avLst>
              <a:gd name="adj1" fmla="val 13803"/>
              <a:gd name="adj2" fmla="val 0"/>
            </a:avLst>
          </a:prstGeom>
          <a:solidFill>
            <a:srgbClr val="63C1A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9" name="テキスト ボックス 148">
            <a:extLst>
              <a:ext uri="{FF2B5EF4-FFF2-40B4-BE49-F238E27FC236}">
                <a16:creationId xmlns:a16="http://schemas.microsoft.com/office/drawing/2014/main" id="{74FAD329-99FD-BC7B-F7B5-6BDDD60495B5}"/>
              </a:ext>
            </a:extLst>
          </p:cNvPr>
          <p:cNvSpPr txBox="1"/>
          <p:nvPr/>
        </p:nvSpPr>
        <p:spPr>
          <a:xfrm>
            <a:off x="4366212" y="9764667"/>
            <a:ext cx="2032560" cy="539700"/>
          </a:xfrm>
          <a:prstGeom prst="rect">
            <a:avLst/>
          </a:prstGeom>
          <a:noFill/>
        </p:spPr>
        <p:txBody>
          <a:bodyPr wrap="square" rtlCol="0">
            <a:spAutoFit/>
          </a:bodyPr>
          <a:lstStyle/>
          <a:p>
            <a:pPr>
              <a:lnSpc>
                <a:spcPct val="120000"/>
              </a:lnSpc>
            </a:pPr>
            <a:r>
              <a:rPr kumimoji="1" lang="ja-JP" altLang="en-US" sz="850" dirty="0">
                <a:latin typeface="BIZ UDPゴシック" panose="020B0400000000000000" pitchFamily="50" charset="-128"/>
                <a:ea typeface="BIZ UDPゴシック" panose="020B0400000000000000" pitchFamily="50" charset="-128"/>
              </a:rPr>
              <a:t>農林水産省</a:t>
            </a:r>
            <a:r>
              <a:rPr kumimoji="1" lang="en-US" altLang="ja-JP" sz="850" dirty="0">
                <a:latin typeface="BIZ UDPゴシック" panose="020B0400000000000000" pitchFamily="50" charset="-128"/>
                <a:ea typeface="BIZ UDPゴシック" panose="020B0400000000000000" pitchFamily="50" charset="-128"/>
              </a:rPr>
              <a:t>WEB</a:t>
            </a:r>
            <a:r>
              <a:rPr kumimoji="1" lang="ja-JP" altLang="en-US" sz="850" dirty="0">
                <a:latin typeface="BIZ UDPゴシック" panose="020B0400000000000000" pitchFamily="50" charset="-128"/>
                <a:ea typeface="BIZ UDPゴシック" panose="020B0400000000000000" pitchFamily="50" charset="-128"/>
              </a:rPr>
              <a:t>サイト</a:t>
            </a:r>
          </a:p>
          <a:p>
            <a:pPr>
              <a:lnSpc>
                <a:spcPct val="120000"/>
              </a:lnSpc>
            </a:pPr>
            <a:r>
              <a:rPr kumimoji="1" lang="en-US" altLang="ja-JP" sz="850" dirty="0">
                <a:latin typeface="BIZ UDPゴシック" panose="020B0400000000000000" pitchFamily="50" charset="-128"/>
                <a:ea typeface="BIZ UDPゴシック" panose="020B0400000000000000" pitchFamily="50" charset="-128"/>
              </a:rPr>
              <a:t>https://www.maff.go.jp/j/keiei/koukai/chiiki_keikaku.html</a:t>
            </a:r>
          </a:p>
        </p:txBody>
      </p:sp>
      <p:sp>
        <p:nvSpPr>
          <p:cNvPr id="151" name="四角形: 角を丸くする 150">
            <a:extLst>
              <a:ext uri="{FF2B5EF4-FFF2-40B4-BE49-F238E27FC236}">
                <a16:creationId xmlns:a16="http://schemas.microsoft.com/office/drawing/2014/main" id="{079094C6-F28E-A49B-942A-D80D925945F6}"/>
              </a:ext>
            </a:extLst>
          </p:cNvPr>
          <p:cNvSpPr/>
          <p:nvPr/>
        </p:nvSpPr>
        <p:spPr>
          <a:xfrm>
            <a:off x="4456340" y="9454161"/>
            <a:ext cx="1797411" cy="276913"/>
          </a:xfrm>
          <a:prstGeom prst="roundRect">
            <a:avLst>
              <a:gd name="adj" fmla="val 7219"/>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900" dirty="0">
                <a:solidFill>
                  <a:schemeClr val="tx1"/>
                </a:solidFill>
                <a:latin typeface="BIZ UDPゴシック" panose="020B0400000000000000" pitchFamily="50" charset="-128"/>
                <a:ea typeface="BIZ UDPゴシック" panose="020B0400000000000000" pitchFamily="50" charset="-128"/>
              </a:rPr>
              <a:t>地域計画　</a:t>
            </a:r>
            <a:endParaRPr lang="en-US" altLang="ja-JP" sz="900" dirty="0">
              <a:solidFill>
                <a:schemeClr val="tx1"/>
              </a:solidFill>
              <a:latin typeface="BIZ UDPゴシック" panose="020B0400000000000000" pitchFamily="50" charset="-128"/>
              <a:ea typeface="BIZ UDPゴシック" panose="020B0400000000000000" pitchFamily="50" charset="-128"/>
            </a:endParaRPr>
          </a:p>
        </p:txBody>
      </p:sp>
      <p:sp>
        <p:nvSpPr>
          <p:cNvPr id="152" name="四角形: 角を丸くする 151">
            <a:extLst>
              <a:ext uri="{FF2B5EF4-FFF2-40B4-BE49-F238E27FC236}">
                <a16:creationId xmlns:a16="http://schemas.microsoft.com/office/drawing/2014/main" id="{80B5F7D8-162F-FBB3-DA80-422252BE6E3C}"/>
              </a:ext>
            </a:extLst>
          </p:cNvPr>
          <p:cNvSpPr/>
          <p:nvPr/>
        </p:nvSpPr>
        <p:spPr>
          <a:xfrm>
            <a:off x="5661122" y="9489029"/>
            <a:ext cx="559617" cy="207176"/>
          </a:xfrm>
          <a:prstGeom prst="roundRect">
            <a:avLst/>
          </a:prstGeom>
        </p:spPr>
        <p:style>
          <a:lnRef idx="2">
            <a:schemeClr val="dk1">
              <a:shade val="50000"/>
            </a:schemeClr>
          </a:lnRef>
          <a:fillRef idx="1">
            <a:schemeClr val="dk1"/>
          </a:fillRef>
          <a:effectRef idx="0">
            <a:schemeClr val="dk1"/>
          </a:effectRef>
          <a:fontRef idx="minor">
            <a:schemeClr val="lt1"/>
          </a:fontRef>
        </p:style>
        <p:txBody>
          <a:bodyPr lIns="108000" tIns="0" rIns="72000" bIns="18000" rtlCol="0" anchor="ctr"/>
          <a:lstStyle/>
          <a:p>
            <a:pPr algn="ctr"/>
            <a:r>
              <a:rPr kumimoji="1" lang="ja-JP" altLang="en-US" sz="900" b="1" spc="300" dirty="0">
                <a:solidFill>
                  <a:schemeClr val="bg1"/>
                </a:solidFill>
                <a:latin typeface="BIZ UDPゴシック" panose="020B0400000000000000" pitchFamily="50" charset="-128"/>
                <a:ea typeface="BIZ UDPゴシック" panose="020B0400000000000000" pitchFamily="50" charset="-128"/>
              </a:rPr>
              <a:t>検索</a:t>
            </a:r>
            <a:endParaRPr kumimoji="1" lang="en-US" altLang="ja-JP" sz="900" b="1" spc="300" dirty="0">
              <a:solidFill>
                <a:schemeClr val="bg1"/>
              </a:solidFill>
              <a:latin typeface="BIZ UDPゴシック" panose="020B0400000000000000" pitchFamily="50" charset="-128"/>
              <a:ea typeface="BIZ UDPゴシック" panose="020B0400000000000000" pitchFamily="50" charset="-128"/>
            </a:endParaRPr>
          </a:p>
        </p:txBody>
      </p:sp>
      <p:pic>
        <p:nvPicPr>
          <p:cNvPr id="157" name="図 156" descr="QR コード&#10;&#10;自動的に生成された説明">
            <a:extLst>
              <a:ext uri="{FF2B5EF4-FFF2-40B4-BE49-F238E27FC236}">
                <a16:creationId xmlns:a16="http://schemas.microsoft.com/office/drawing/2014/main" id="{9304DA4B-27C7-90F4-2D06-53147122CD3A}"/>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388720" y="9466232"/>
            <a:ext cx="720000" cy="720000"/>
          </a:xfrm>
          <a:prstGeom prst="rect">
            <a:avLst/>
          </a:prstGeom>
        </p:spPr>
      </p:pic>
      <p:sp>
        <p:nvSpPr>
          <p:cNvPr id="159" name="テキスト ボックス 158">
            <a:extLst>
              <a:ext uri="{FF2B5EF4-FFF2-40B4-BE49-F238E27FC236}">
                <a16:creationId xmlns:a16="http://schemas.microsoft.com/office/drawing/2014/main" id="{0DAC4396-E00A-401C-146C-5CD3E6ED8FF9}"/>
              </a:ext>
            </a:extLst>
          </p:cNvPr>
          <p:cNvSpPr txBox="1"/>
          <p:nvPr/>
        </p:nvSpPr>
        <p:spPr>
          <a:xfrm>
            <a:off x="1064272" y="6317154"/>
            <a:ext cx="3506088" cy="2501582"/>
          </a:xfrm>
          <a:prstGeom prst="rect">
            <a:avLst/>
          </a:prstGeom>
          <a:noFill/>
        </p:spPr>
        <p:txBody>
          <a:bodyPr wrap="none" rtlCol="0">
            <a:spAutoFit/>
          </a:bodyPr>
          <a:lstStyle/>
          <a:p>
            <a:pPr algn="l"/>
            <a:r>
              <a:rPr lang="ja-JP" altLang="en-US" sz="2400" b="1" i="0" u="none" strike="noStrike" baseline="0" dirty="0">
                <a:solidFill>
                  <a:srgbClr val="36634A"/>
                </a:solidFill>
                <a:latin typeface="UD デジタル 教科書体 NK-B" panose="02020700000000000000" pitchFamily="18" charset="-128"/>
                <a:ea typeface="UD デジタル 教科書体 NK-B" panose="02020700000000000000" pitchFamily="18" charset="-128"/>
              </a:rPr>
              <a:t>地域計画をつくると・・・</a:t>
            </a:r>
          </a:p>
          <a:p>
            <a:pPr marL="285750" indent="-285750" algn="l">
              <a:lnSpc>
                <a:spcPct val="150000"/>
              </a:lnSpc>
              <a:buFont typeface="Wingdings" panose="05000000000000000000" pitchFamily="2" charset="2"/>
              <a:buChar char="l"/>
            </a:pPr>
            <a:r>
              <a:rPr lang="ja-JP" altLang="en-US" sz="1800" b="1" i="0" u="none" strike="noStrike" baseline="0" dirty="0">
                <a:solidFill>
                  <a:srgbClr val="36634A"/>
                </a:solidFill>
                <a:latin typeface="UD デジタル 教科書体 NK-B" panose="02020700000000000000" pitchFamily="18" charset="-128"/>
                <a:ea typeface="UD デジタル 教科書体 NK-B" panose="02020700000000000000" pitchFamily="18" charset="-128"/>
              </a:rPr>
              <a:t>農地がずっと守られる</a:t>
            </a:r>
          </a:p>
          <a:p>
            <a:pPr marL="285750" indent="-285750" algn="l">
              <a:lnSpc>
                <a:spcPct val="150000"/>
              </a:lnSpc>
              <a:buFont typeface="Wingdings" panose="05000000000000000000" pitchFamily="2" charset="2"/>
              <a:buChar char="l"/>
            </a:pPr>
            <a:r>
              <a:rPr lang="ja-JP" altLang="en-US" sz="1800" b="1" i="0" u="none" strike="noStrike" baseline="0" dirty="0">
                <a:solidFill>
                  <a:srgbClr val="36634A"/>
                </a:solidFill>
                <a:latin typeface="UD デジタル 教科書体 NK-B" panose="02020700000000000000" pitchFamily="18" charset="-128"/>
                <a:ea typeface="UD デジタル 教科書体 NK-B" panose="02020700000000000000" pitchFamily="18" charset="-128"/>
              </a:rPr>
              <a:t>日本の農産物がずっと作られる</a:t>
            </a:r>
          </a:p>
          <a:p>
            <a:pPr marL="285750" indent="-285750" algn="l">
              <a:lnSpc>
                <a:spcPct val="150000"/>
              </a:lnSpc>
              <a:buFont typeface="Wingdings" panose="05000000000000000000" pitchFamily="2" charset="2"/>
              <a:buChar char="l"/>
            </a:pPr>
            <a:r>
              <a:rPr lang="ja-JP" altLang="en-US" sz="1800" b="1" i="0" u="none" strike="noStrike" baseline="0" dirty="0">
                <a:solidFill>
                  <a:srgbClr val="36634A"/>
                </a:solidFill>
                <a:latin typeface="UD デジタル 教科書体 NK-B" panose="02020700000000000000" pitchFamily="18" charset="-128"/>
                <a:ea typeface="UD デジタル 教科書体 NK-B" panose="02020700000000000000" pitchFamily="18" charset="-128"/>
              </a:rPr>
              <a:t>新しい農地が利用できる</a:t>
            </a:r>
          </a:p>
          <a:p>
            <a:pPr marL="285750" indent="-285750" algn="l">
              <a:lnSpc>
                <a:spcPct val="150000"/>
              </a:lnSpc>
              <a:buFont typeface="Wingdings" panose="05000000000000000000" pitchFamily="2" charset="2"/>
              <a:buChar char="l"/>
            </a:pPr>
            <a:r>
              <a:rPr lang="ja-JP" altLang="en-US" sz="1800" b="1" i="0" u="none" strike="noStrike" baseline="0" dirty="0">
                <a:solidFill>
                  <a:srgbClr val="36634A"/>
                </a:solidFill>
                <a:latin typeface="UD デジタル 教科書体 NK-B" panose="02020700000000000000" pitchFamily="18" charset="-128"/>
                <a:ea typeface="UD デジタル 教科書体 NK-B" panose="02020700000000000000" pitchFamily="18" charset="-128"/>
              </a:rPr>
              <a:t>農地が荒れることがなくなる</a:t>
            </a:r>
          </a:p>
          <a:p>
            <a:pPr marL="285750" indent="-285750" algn="l">
              <a:lnSpc>
                <a:spcPct val="150000"/>
              </a:lnSpc>
              <a:buFont typeface="Wingdings" panose="05000000000000000000" pitchFamily="2" charset="2"/>
              <a:buChar char="l"/>
            </a:pPr>
            <a:r>
              <a:rPr lang="ja-JP" altLang="en-US" sz="1800" b="1" i="0" u="none" strike="noStrike" baseline="0" dirty="0">
                <a:solidFill>
                  <a:srgbClr val="36634A"/>
                </a:solidFill>
                <a:latin typeface="UD デジタル 教科書体 NK-B" panose="02020700000000000000" pitchFamily="18" charset="-128"/>
                <a:ea typeface="UD デジタル 教科書体 NK-B" panose="02020700000000000000" pitchFamily="18" charset="-128"/>
              </a:rPr>
              <a:t>地域が活気づく</a:t>
            </a:r>
            <a:endParaRPr kumimoji="1" lang="ja-JP" altLang="en-US" dirty="0">
              <a:solidFill>
                <a:srgbClr val="36634A"/>
              </a:solidFill>
              <a:latin typeface="UD デジタル 教科書体 NK-B" panose="02020700000000000000" pitchFamily="18" charset="-128"/>
              <a:ea typeface="UD デジタル 教科書体 NK-B" panose="02020700000000000000" pitchFamily="18" charset="-128"/>
            </a:endParaRPr>
          </a:p>
        </p:txBody>
      </p:sp>
      <p:pic>
        <p:nvPicPr>
          <p:cNvPr id="161" name="図 160" descr="帽子をかぶったクマの絵&#10;&#10;中程度の精度で自動的に生成された説明">
            <a:extLst>
              <a:ext uri="{FF2B5EF4-FFF2-40B4-BE49-F238E27FC236}">
                <a16:creationId xmlns:a16="http://schemas.microsoft.com/office/drawing/2014/main" id="{98E9CE7A-86F7-5837-1F8C-0105959FD819}"/>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4009861" y="1420598"/>
            <a:ext cx="557496" cy="711697"/>
          </a:xfrm>
          <a:prstGeom prst="rect">
            <a:avLst/>
          </a:prstGeom>
        </p:spPr>
      </p:pic>
      <p:sp>
        <p:nvSpPr>
          <p:cNvPr id="181" name="フリーフォーム: 図形 180">
            <a:extLst>
              <a:ext uri="{FF2B5EF4-FFF2-40B4-BE49-F238E27FC236}">
                <a16:creationId xmlns:a16="http://schemas.microsoft.com/office/drawing/2014/main" id="{99E64F10-8BF9-230B-E5B8-057D02B7FA4A}"/>
              </a:ext>
            </a:extLst>
          </p:cNvPr>
          <p:cNvSpPr/>
          <p:nvPr/>
        </p:nvSpPr>
        <p:spPr>
          <a:xfrm>
            <a:off x="-5008507" y="3769074"/>
            <a:ext cx="4987984" cy="752158"/>
          </a:xfrm>
          <a:custGeom>
            <a:avLst/>
            <a:gdLst>
              <a:gd name="connsiteX0" fmla="*/ 3682 w 4987984"/>
              <a:gd name="connsiteY0" fmla="*/ 0 h 752158"/>
              <a:gd name="connsiteX1" fmla="*/ 4987984 w 4987984"/>
              <a:gd name="connsiteY1" fmla="*/ 0 h 752158"/>
              <a:gd name="connsiteX2" fmla="*/ 4893823 w 4987984"/>
              <a:gd name="connsiteY2" fmla="*/ 78986 h 752158"/>
              <a:gd name="connsiteX3" fmla="*/ 4465213 w 4987984"/>
              <a:gd name="connsiteY3" fmla="*/ 318763 h 752158"/>
              <a:gd name="connsiteX4" fmla="*/ 4287203 w 4987984"/>
              <a:gd name="connsiteY4" fmla="*/ 384980 h 752158"/>
              <a:gd name="connsiteX5" fmla="*/ 4362017 w 4987984"/>
              <a:gd name="connsiteY5" fmla="*/ 519995 h 752158"/>
              <a:gd name="connsiteX6" fmla="*/ 4165505 w 4987984"/>
              <a:gd name="connsiteY6" fmla="*/ 430250 h 752158"/>
              <a:gd name="connsiteX7" fmla="*/ 4091353 w 4987984"/>
              <a:gd name="connsiteY7" fmla="*/ 457833 h 752158"/>
              <a:gd name="connsiteX8" fmla="*/ 2657983 w 4987984"/>
              <a:gd name="connsiteY8" fmla="*/ 726897 h 752158"/>
              <a:gd name="connsiteX9" fmla="*/ 0 w 4987984"/>
              <a:gd name="connsiteY9" fmla="*/ 56377 h 7521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987984" h="752158">
                <a:moveTo>
                  <a:pt x="3682" y="0"/>
                </a:moveTo>
                <a:lnTo>
                  <a:pt x="4987984" y="0"/>
                </a:lnTo>
                <a:lnTo>
                  <a:pt x="4893823" y="78986"/>
                </a:lnTo>
                <a:cubicBezTo>
                  <a:pt x="4780547" y="163771"/>
                  <a:pt x="4635782" y="244522"/>
                  <a:pt x="4465213" y="318763"/>
                </a:cubicBezTo>
                <a:lnTo>
                  <a:pt x="4287203" y="384980"/>
                </a:lnTo>
                <a:lnTo>
                  <a:pt x="4362017" y="519995"/>
                </a:lnTo>
                <a:lnTo>
                  <a:pt x="4165505" y="430250"/>
                </a:lnTo>
                <a:lnTo>
                  <a:pt x="4091353" y="457833"/>
                </a:lnTo>
                <a:cubicBezTo>
                  <a:pt x="3686457" y="586757"/>
                  <a:pt x="3193506" y="683044"/>
                  <a:pt x="2657983" y="726897"/>
                </a:cubicBezTo>
                <a:cubicBezTo>
                  <a:pt x="1229921" y="843840"/>
                  <a:pt x="39902" y="543638"/>
                  <a:pt x="0" y="56377"/>
                </a:cubicBezTo>
                <a:close/>
              </a:path>
            </a:pathLst>
          </a:custGeom>
          <a:noFill/>
          <a:ln w="28575" cap="rnd">
            <a:solidFill>
              <a:srgbClr val="E0E9C5"/>
            </a:solidFill>
            <a:round/>
          </a:ln>
        </p:spPr>
        <p:style>
          <a:lnRef idx="2">
            <a:schemeClr val="accent1">
              <a:shade val="15000"/>
            </a:schemeClr>
          </a:lnRef>
          <a:fillRef idx="1">
            <a:schemeClr val="accent1"/>
          </a:fillRef>
          <a:effectRef idx="0">
            <a:schemeClr val="accent1"/>
          </a:effectRef>
          <a:fontRef idx="minor">
            <a:schemeClr val="lt1"/>
          </a:fontRef>
        </p:style>
        <p:txBody>
          <a:bodyPr wrap="square" tIns="0" rIns="252000" rtlCol="0" anchor="ctr">
            <a:noAutofit/>
          </a:bodyPr>
          <a:lstStyle/>
          <a:p>
            <a:pPr marL="627063">
              <a:lnSpc>
                <a:spcPct val="130000"/>
              </a:lnSpc>
              <a:spcAft>
                <a:spcPts val="1200"/>
              </a:spcAft>
            </a:pPr>
            <a:endParaRPr kumimoji="1" lang="ja-JP" altLang="en-US" sz="900" dirty="0">
              <a:solidFill>
                <a:schemeClr val="tx1"/>
              </a:solidFill>
              <a:latin typeface="BIZ UDPゴシック" panose="020B0400000000000000" pitchFamily="50" charset="-128"/>
              <a:ea typeface="BIZ UDPゴシック" panose="020B0400000000000000" pitchFamily="50" charset="-128"/>
            </a:endParaRPr>
          </a:p>
        </p:txBody>
      </p:sp>
      <p:sp>
        <p:nvSpPr>
          <p:cNvPr id="143" name="テキスト ボックス 142">
            <a:extLst>
              <a:ext uri="{FF2B5EF4-FFF2-40B4-BE49-F238E27FC236}">
                <a16:creationId xmlns:a16="http://schemas.microsoft.com/office/drawing/2014/main" id="{56715AC7-5BCB-0E08-46FE-FAD046EEF83A}"/>
              </a:ext>
            </a:extLst>
          </p:cNvPr>
          <p:cNvSpPr txBox="1"/>
          <p:nvPr/>
        </p:nvSpPr>
        <p:spPr>
          <a:xfrm>
            <a:off x="1029397" y="3854014"/>
            <a:ext cx="484428" cy="523220"/>
          </a:xfrm>
          <a:prstGeom prst="rect">
            <a:avLst/>
          </a:prstGeom>
          <a:noFill/>
        </p:spPr>
        <p:txBody>
          <a:bodyPr wrap="none" rtlCol="0">
            <a:spAutoFit/>
          </a:bodyPr>
          <a:lstStyle/>
          <a:p>
            <a:r>
              <a:rPr kumimoji="1" lang="en-US" altLang="ja-JP" sz="2800" dirty="0">
                <a:solidFill>
                  <a:srgbClr val="51BA97"/>
                </a:solidFill>
                <a:latin typeface="Arial Black" panose="020B0A04020102020204" pitchFamily="34" charset="0"/>
              </a:rPr>
              <a:t>Q</a:t>
            </a:r>
            <a:endParaRPr kumimoji="1" lang="ja-JP" altLang="en-US" sz="2800" dirty="0">
              <a:solidFill>
                <a:srgbClr val="51BA97"/>
              </a:solidFill>
              <a:latin typeface="Arial Black" panose="020B0A04020102020204" pitchFamily="34" charset="0"/>
            </a:endParaRPr>
          </a:p>
        </p:txBody>
      </p:sp>
      <p:pic>
        <p:nvPicPr>
          <p:cNvPr id="163" name="図 162" descr="ランプ, 時計 が含まれている画像&#10;&#10;自動的に生成された説明">
            <a:extLst>
              <a:ext uri="{FF2B5EF4-FFF2-40B4-BE49-F238E27FC236}">
                <a16:creationId xmlns:a16="http://schemas.microsoft.com/office/drawing/2014/main" id="{54BE245B-65B4-429B-9448-7142FEA2F853}"/>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5459738" y="3854727"/>
            <a:ext cx="601290" cy="736874"/>
          </a:xfrm>
          <a:prstGeom prst="rect">
            <a:avLst/>
          </a:prstGeom>
        </p:spPr>
      </p:pic>
      <p:sp>
        <p:nvSpPr>
          <p:cNvPr id="89" name="フリーフォーム: 図形 88">
            <a:extLst>
              <a:ext uri="{FF2B5EF4-FFF2-40B4-BE49-F238E27FC236}">
                <a16:creationId xmlns:a16="http://schemas.microsoft.com/office/drawing/2014/main" id="{CBAFE102-988D-BA6F-FEB4-CDDD6A31E4CA}"/>
              </a:ext>
            </a:extLst>
          </p:cNvPr>
          <p:cNvSpPr/>
          <p:nvPr/>
        </p:nvSpPr>
        <p:spPr>
          <a:xfrm>
            <a:off x="840282" y="3768559"/>
            <a:ext cx="4639916" cy="712354"/>
          </a:xfrm>
          <a:custGeom>
            <a:avLst/>
            <a:gdLst>
              <a:gd name="connsiteX0" fmla="*/ 141380 w 4639916"/>
              <a:gd name="connsiteY0" fmla="*/ 0 h 719665"/>
              <a:gd name="connsiteX1" fmla="*/ 4484541 w 4639916"/>
              <a:gd name="connsiteY1" fmla="*/ 0 h 719665"/>
              <a:gd name="connsiteX2" fmla="*/ 4497036 w 4639916"/>
              <a:gd name="connsiteY2" fmla="*/ 13887 h 719665"/>
              <a:gd name="connsiteX3" fmla="*/ 4567099 w 4639916"/>
              <a:gd name="connsiteY3" fmla="*/ 224217 h 719665"/>
              <a:gd name="connsiteX4" fmla="*/ 4529529 w 4639916"/>
              <a:gd name="connsiteY4" fmla="*/ 373876 h 719665"/>
              <a:gd name="connsiteX5" fmla="*/ 4517736 w 4639916"/>
              <a:gd name="connsiteY5" fmla="*/ 391082 h 719665"/>
              <a:gd name="connsiteX6" fmla="*/ 4639916 w 4639916"/>
              <a:gd name="connsiteY6" fmla="*/ 501853 h 719665"/>
              <a:gd name="connsiteX7" fmla="*/ 4466708 w 4639916"/>
              <a:gd name="connsiteY7" fmla="*/ 457374 h 719665"/>
              <a:gd name="connsiteX8" fmla="*/ 4417549 w 4639916"/>
              <a:gd name="connsiteY8" fmla="*/ 504136 h 719665"/>
              <a:gd name="connsiteX9" fmla="*/ 3974760 w 4639916"/>
              <a:gd name="connsiteY9" fmla="*/ 664014 h 719665"/>
              <a:gd name="connsiteX10" fmla="*/ 2365477 w 4639916"/>
              <a:gd name="connsiteY10" fmla="*/ 719264 h 719665"/>
              <a:gd name="connsiteX11" fmla="*/ 438942 w 4639916"/>
              <a:gd name="connsiteY11" fmla="*/ 616306 h 719665"/>
              <a:gd name="connsiteX12" fmla="*/ 25595 w 4639916"/>
              <a:gd name="connsiteY12" fmla="*/ 474015 h 719665"/>
              <a:gd name="connsiteX13" fmla="*/ 0 w 4639916"/>
              <a:gd name="connsiteY13" fmla="*/ 448678 h 719665"/>
              <a:gd name="connsiteX14" fmla="*/ 0 w 4639916"/>
              <a:gd name="connsiteY14" fmla="*/ 141380 h 719665"/>
              <a:gd name="connsiteX15" fmla="*/ 141380 w 4639916"/>
              <a:gd name="connsiteY15" fmla="*/ 0 h 719665"/>
              <a:gd name="connsiteX0" fmla="*/ 141380 w 4639916"/>
              <a:gd name="connsiteY0" fmla="*/ 0 h 734424"/>
              <a:gd name="connsiteX1" fmla="*/ 4484541 w 4639916"/>
              <a:gd name="connsiteY1" fmla="*/ 0 h 734424"/>
              <a:gd name="connsiteX2" fmla="*/ 4497036 w 4639916"/>
              <a:gd name="connsiteY2" fmla="*/ 13887 h 734424"/>
              <a:gd name="connsiteX3" fmla="*/ 4567099 w 4639916"/>
              <a:gd name="connsiteY3" fmla="*/ 224217 h 734424"/>
              <a:gd name="connsiteX4" fmla="*/ 4529529 w 4639916"/>
              <a:gd name="connsiteY4" fmla="*/ 373876 h 734424"/>
              <a:gd name="connsiteX5" fmla="*/ 4517736 w 4639916"/>
              <a:gd name="connsiteY5" fmla="*/ 391082 h 734424"/>
              <a:gd name="connsiteX6" fmla="*/ 4639916 w 4639916"/>
              <a:gd name="connsiteY6" fmla="*/ 501853 h 734424"/>
              <a:gd name="connsiteX7" fmla="*/ 4466708 w 4639916"/>
              <a:gd name="connsiteY7" fmla="*/ 457374 h 734424"/>
              <a:gd name="connsiteX8" fmla="*/ 4417549 w 4639916"/>
              <a:gd name="connsiteY8" fmla="*/ 504136 h 734424"/>
              <a:gd name="connsiteX9" fmla="*/ 3974760 w 4639916"/>
              <a:gd name="connsiteY9" fmla="*/ 664014 h 734424"/>
              <a:gd name="connsiteX10" fmla="*/ 2365477 w 4639916"/>
              <a:gd name="connsiteY10" fmla="*/ 719264 h 734424"/>
              <a:gd name="connsiteX11" fmla="*/ 438942 w 4639916"/>
              <a:gd name="connsiteY11" fmla="*/ 616306 h 734424"/>
              <a:gd name="connsiteX12" fmla="*/ 25595 w 4639916"/>
              <a:gd name="connsiteY12" fmla="*/ 474015 h 734424"/>
              <a:gd name="connsiteX13" fmla="*/ 0 w 4639916"/>
              <a:gd name="connsiteY13" fmla="*/ 448678 h 734424"/>
              <a:gd name="connsiteX14" fmla="*/ 0 w 4639916"/>
              <a:gd name="connsiteY14" fmla="*/ 141380 h 734424"/>
              <a:gd name="connsiteX15" fmla="*/ 141380 w 4639916"/>
              <a:gd name="connsiteY15" fmla="*/ 0 h 734424"/>
              <a:gd name="connsiteX0" fmla="*/ 141380 w 4639916"/>
              <a:gd name="connsiteY0" fmla="*/ 0 h 723760"/>
              <a:gd name="connsiteX1" fmla="*/ 4484541 w 4639916"/>
              <a:gd name="connsiteY1" fmla="*/ 0 h 723760"/>
              <a:gd name="connsiteX2" fmla="*/ 4497036 w 4639916"/>
              <a:gd name="connsiteY2" fmla="*/ 13887 h 723760"/>
              <a:gd name="connsiteX3" fmla="*/ 4567099 w 4639916"/>
              <a:gd name="connsiteY3" fmla="*/ 224217 h 723760"/>
              <a:gd name="connsiteX4" fmla="*/ 4529529 w 4639916"/>
              <a:gd name="connsiteY4" fmla="*/ 373876 h 723760"/>
              <a:gd name="connsiteX5" fmla="*/ 4517736 w 4639916"/>
              <a:gd name="connsiteY5" fmla="*/ 391082 h 723760"/>
              <a:gd name="connsiteX6" fmla="*/ 4639916 w 4639916"/>
              <a:gd name="connsiteY6" fmla="*/ 501853 h 723760"/>
              <a:gd name="connsiteX7" fmla="*/ 4466708 w 4639916"/>
              <a:gd name="connsiteY7" fmla="*/ 457374 h 723760"/>
              <a:gd name="connsiteX8" fmla="*/ 4417549 w 4639916"/>
              <a:gd name="connsiteY8" fmla="*/ 504136 h 723760"/>
              <a:gd name="connsiteX9" fmla="*/ 3974760 w 4639916"/>
              <a:gd name="connsiteY9" fmla="*/ 664014 h 723760"/>
              <a:gd name="connsiteX10" fmla="*/ 2365477 w 4639916"/>
              <a:gd name="connsiteY10" fmla="*/ 719264 h 723760"/>
              <a:gd name="connsiteX11" fmla="*/ 438942 w 4639916"/>
              <a:gd name="connsiteY11" fmla="*/ 616306 h 723760"/>
              <a:gd name="connsiteX12" fmla="*/ 25595 w 4639916"/>
              <a:gd name="connsiteY12" fmla="*/ 474015 h 723760"/>
              <a:gd name="connsiteX13" fmla="*/ 0 w 4639916"/>
              <a:gd name="connsiteY13" fmla="*/ 448678 h 723760"/>
              <a:gd name="connsiteX14" fmla="*/ 0 w 4639916"/>
              <a:gd name="connsiteY14" fmla="*/ 141380 h 723760"/>
              <a:gd name="connsiteX15" fmla="*/ 141380 w 4639916"/>
              <a:gd name="connsiteY15" fmla="*/ 0 h 723760"/>
              <a:gd name="connsiteX0" fmla="*/ 141380 w 4639916"/>
              <a:gd name="connsiteY0" fmla="*/ 0 h 725167"/>
              <a:gd name="connsiteX1" fmla="*/ 4484541 w 4639916"/>
              <a:gd name="connsiteY1" fmla="*/ 0 h 725167"/>
              <a:gd name="connsiteX2" fmla="*/ 4497036 w 4639916"/>
              <a:gd name="connsiteY2" fmla="*/ 13887 h 725167"/>
              <a:gd name="connsiteX3" fmla="*/ 4567099 w 4639916"/>
              <a:gd name="connsiteY3" fmla="*/ 224217 h 725167"/>
              <a:gd name="connsiteX4" fmla="*/ 4529529 w 4639916"/>
              <a:gd name="connsiteY4" fmla="*/ 373876 h 725167"/>
              <a:gd name="connsiteX5" fmla="*/ 4517736 w 4639916"/>
              <a:gd name="connsiteY5" fmla="*/ 391082 h 725167"/>
              <a:gd name="connsiteX6" fmla="*/ 4639916 w 4639916"/>
              <a:gd name="connsiteY6" fmla="*/ 501853 h 725167"/>
              <a:gd name="connsiteX7" fmla="*/ 4466708 w 4639916"/>
              <a:gd name="connsiteY7" fmla="*/ 457374 h 725167"/>
              <a:gd name="connsiteX8" fmla="*/ 4417549 w 4639916"/>
              <a:gd name="connsiteY8" fmla="*/ 504136 h 725167"/>
              <a:gd name="connsiteX9" fmla="*/ 3974760 w 4639916"/>
              <a:gd name="connsiteY9" fmla="*/ 664014 h 725167"/>
              <a:gd name="connsiteX10" fmla="*/ 2365477 w 4639916"/>
              <a:gd name="connsiteY10" fmla="*/ 719264 h 725167"/>
              <a:gd name="connsiteX11" fmla="*/ 438942 w 4639916"/>
              <a:gd name="connsiteY11" fmla="*/ 616306 h 725167"/>
              <a:gd name="connsiteX12" fmla="*/ 25595 w 4639916"/>
              <a:gd name="connsiteY12" fmla="*/ 474015 h 725167"/>
              <a:gd name="connsiteX13" fmla="*/ 0 w 4639916"/>
              <a:gd name="connsiteY13" fmla="*/ 448678 h 725167"/>
              <a:gd name="connsiteX14" fmla="*/ 0 w 4639916"/>
              <a:gd name="connsiteY14" fmla="*/ 141380 h 725167"/>
              <a:gd name="connsiteX15" fmla="*/ 141380 w 4639916"/>
              <a:gd name="connsiteY15" fmla="*/ 0 h 725167"/>
              <a:gd name="connsiteX0" fmla="*/ 141380 w 4639916"/>
              <a:gd name="connsiteY0" fmla="*/ 0 h 721959"/>
              <a:gd name="connsiteX1" fmla="*/ 4484541 w 4639916"/>
              <a:gd name="connsiteY1" fmla="*/ 0 h 721959"/>
              <a:gd name="connsiteX2" fmla="*/ 4497036 w 4639916"/>
              <a:gd name="connsiteY2" fmla="*/ 13887 h 721959"/>
              <a:gd name="connsiteX3" fmla="*/ 4567099 w 4639916"/>
              <a:gd name="connsiteY3" fmla="*/ 224217 h 721959"/>
              <a:gd name="connsiteX4" fmla="*/ 4529529 w 4639916"/>
              <a:gd name="connsiteY4" fmla="*/ 373876 h 721959"/>
              <a:gd name="connsiteX5" fmla="*/ 4517736 w 4639916"/>
              <a:gd name="connsiteY5" fmla="*/ 391082 h 721959"/>
              <a:gd name="connsiteX6" fmla="*/ 4639916 w 4639916"/>
              <a:gd name="connsiteY6" fmla="*/ 501853 h 721959"/>
              <a:gd name="connsiteX7" fmla="*/ 4466708 w 4639916"/>
              <a:gd name="connsiteY7" fmla="*/ 457374 h 721959"/>
              <a:gd name="connsiteX8" fmla="*/ 4417549 w 4639916"/>
              <a:gd name="connsiteY8" fmla="*/ 504136 h 721959"/>
              <a:gd name="connsiteX9" fmla="*/ 3974760 w 4639916"/>
              <a:gd name="connsiteY9" fmla="*/ 664014 h 721959"/>
              <a:gd name="connsiteX10" fmla="*/ 2365477 w 4639916"/>
              <a:gd name="connsiteY10" fmla="*/ 719264 h 721959"/>
              <a:gd name="connsiteX11" fmla="*/ 438942 w 4639916"/>
              <a:gd name="connsiteY11" fmla="*/ 616306 h 721959"/>
              <a:gd name="connsiteX12" fmla="*/ 25595 w 4639916"/>
              <a:gd name="connsiteY12" fmla="*/ 474015 h 721959"/>
              <a:gd name="connsiteX13" fmla="*/ 0 w 4639916"/>
              <a:gd name="connsiteY13" fmla="*/ 448678 h 721959"/>
              <a:gd name="connsiteX14" fmla="*/ 0 w 4639916"/>
              <a:gd name="connsiteY14" fmla="*/ 141380 h 721959"/>
              <a:gd name="connsiteX15" fmla="*/ 141380 w 4639916"/>
              <a:gd name="connsiteY15" fmla="*/ 0 h 721959"/>
              <a:gd name="connsiteX0" fmla="*/ 141380 w 4639916"/>
              <a:gd name="connsiteY0" fmla="*/ 0 h 719266"/>
              <a:gd name="connsiteX1" fmla="*/ 4484541 w 4639916"/>
              <a:gd name="connsiteY1" fmla="*/ 0 h 719266"/>
              <a:gd name="connsiteX2" fmla="*/ 4497036 w 4639916"/>
              <a:gd name="connsiteY2" fmla="*/ 13887 h 719266"/>
              <a:gd name="connsiteX3" fmla="*/ 4567099 w 4639916"/>
              <a:gd name="connsiteY3" fmla="*/ 224217 h 719266"/>
              <a:gd name="connsiteX4" fmla="*/ 4529529 w 4639916"/>
              <a:gd name="connsiteY4" fmla="*/ 373876 h 719266"/>
              <a:gd name="connsiteX5" fmla="*/ 4517736 w 4639916"/>
              <a:gd name="connsiteY5" fmla="*/ 391082 h 719266"/>
              <a:gd name="connsiteX6" fmla="*/ 4639916 w 4639916"/>
              <a:gd name="connsiteY6" fmla="*/ 501853 h 719266"/>
              <a:gd name="connsiteX7" fmla="*/ 4466708 w 4639916"/>
              <a:gd name="connsiteY7" fmla="*/ 457374 h 719266"/>
              <a:gd name="connsiteX8" fmla="*/ 4417549 w 4639916"/>
              <a:gd name="connsiteY8" fmla="*/ 504136 h 719266"/>
              <a:gd name="connsiteX9" fmla="*/ 3974760 w 4639916"/>
              <a:gd name="connsiteY9" fmla="*/ 664014 h 719266"/>
              <a:gd name="connsiteX10" fmla="*/ 2365477 w 4639916"/>
              <a:gd name="connsiteY10" fmla="*/ 719264 h 719266"/>
              <a:gd name="connsiteX11" fmla="*/ 438942 w 4639916"/>
              <a:gd name="connsiteY11" fmla="*/ 616306 h 719266"/>
              <a:gd name="connsiteX12" fmla="*/ 25595 w 4639916"/>
              <a:gd name="connsiteY12" fmla="*/ 474015 h 719266"/>
              <a:gd name="connsiteX13" fmla="*/ 0 w 4639916"/>
              <a:gd name="connsiteY13" fmla="*/ 448678 h 719266"/>
              <a:gd name="connsiteX14" fmla="*/ 0 w 4639916"/>
              <a:gd name="connsiteY14" fmla="*/ 141380 h 719266"/>
              <a:gd name="connsiteX15" fmla="*/ 141380 w 4639916"/>
              <a:gd name="connsiteY15" fmla="*/ 0 h 719266"/>
              <a:gd name="connsiteX0" fmla="*/ 141380 w 4639916"/>
              <a:gd name="connsiteY0" fmla="*/ 0 h 719296"/>
              <a:gd name="connsiteX1" fmla="*/ 4484541 w 4639916"/>
              <a:gd name="connsiteY1" fmla="*/ 0 h 719296"/>
              <a:gd name="connsiteX2" fmla="*/ 4497036 w 4639916"/>
              <a:gd name="connsiteY2" fmla="*/ 13887 h 719296"/>
              <a:gd name="connsiteX3" fmla="*/ 4567099 w 4639916"/>
              <a:gd name="connsiteY3" fmla="*/ 224217 h 719296"/>
              <a:gd name="connsiteX4" fmla="*/ 4529529 w 4639916"/>
              <a:gd name="connsiteY4" fmla="*/ 373876 h 719296"/>
              <a:gd name="connsiteX5" fmla="*/ 4517736 w 4639916"/>
              <a:gd name="connsiteY5" fmla="*/ 391082 h 719296"/>
              <a:gd name="connsiteX6" fmla="*/ 4639916 w 4639916"/>
              <a:gd name="connsiteY6" fmla="*/ 501853 h 719296"/>
              <a:gd name="connsiteX7" fmla="*/ 4466708 w 4639916"/>
              <a:gd name="connsiteY7" fmla="*/ 457374 h 719296"/>
              <a:gd name="connsiteX8" fmla="*/ 4417549 w 4639916"/>
              <a:gd name="connsiteY8" fmla="*/ 504136 h 719296"/>
              <a:gd name="connsiteX9" fmla="*/ 3974760 w 4639916"/>
              <a:gd name="connsiteY9" fmla="*/ 664014 h 719296"/>
              <a:gd name="connsiteX10" fmla="*/ 2365477 w 4639916"/>
              <a:gd name="connsiteY10" fmla="*/ 719264 h 719296"/>
              <a:gd name="connsiteX11" fmla="*/ 438942 w 4639916"/>
              <a:gd name="connsiteY11" fmla="*/ 616306 h 719296"/>
              <a:gd name="connsiteX12" fmla="*/ 25595 w 4639916"/>
              <a:gd name="connsiteY12" fmla="*/ 474015 h 719296"/>
              <a:gd name="connsiteX13" fmla="*/ 0 w 4639916"/>
              <a:gd name="connsiteY13" fmla="*/ 448678 h 719296"/>
              <a:gd name="connsiteX14" fmla="*/ 0 w 4639916"/>
              <a:gd name="connsiteY14" fmla="*/ 141380 h 719296"/>
              <a:gd name="connsiteX15" fmla="*/ 141380 w 4639916"/>
              <a:gd name="connsiteY15" fmla="*/ 0 h 719296"/>
              <a:gd name="connsiteX0" fmla="*/ 141380 w 4639916"/>
              <a:gd name="connsiteY0" fmla="*/ 0 h 719296"/>
              <a:gd name="connsiteX1" fmla="*/ 4484541 w 4639916"/>
              <a:gd name="connsiteY1" fmla="*/ 0 h 719296"/>
              <a:gd name="connsiteX2" fmla="*/ 4497036 w 4639916"/>
              <a:gd name="connsiteY2" fmla="*/ 13887 h 719296"/>
              <a:gd name="connsiteX3" fmla="*/ 4567099 w 4639916"/>
              <a:gd name="connsiteY3" fmla="*/ 224217 h 719296"/>
              <a:gd name="connsiteX4" fmla="*/ 4529529 w 4639916"/>
              <a:gd name="connsiteY4" fmla="*/ 373876 h 719296"/>
              <a:gd name="connsiteX5" fmla="*/ 4517736 w 4639916"/>
              <a:gd name="connsiteY5" fmla="*/ 391082 h 719296"/>
              <a:gd name="connsiteX6" fmla="*/ 4639916 w 4639916"/>
              <a:gd name="connsiteY6" fmla="*/ 501853 h 719296"/>
              <a:gd name="connsiteX7" fmla="*/ 4466708 w 4639916"/>
              <a:gd name="connsiteY7" fmla="*/ 457374 h 719296"/>
              <a:gd name="connsiteX8" fmla="*/ 4417549 w 4639916"/>
              <a:gd name="connsiteY8" fmla="*/ 504136 h 719296"/>
              <a:gd name="connsiteX9" fmla="*/ 3974760 w 4639916"/>
              <a:gd name="connsiteY9" fmla="*/ 664014 h 719296"/>
              <a:gd name="connsiteX10" fmla="*/ 2365477 w 4639916"/>
              <a:gd name="connsiteY10" fmla="*/ 719264 h 719296"/>
              <a:gd name="connsiteX11" fmla="*/ 438942 w 4639916"/>
              <a:gd name="connsiteY11" fmla="*/ 616306 h 719296"/>
              <a:gd name="connsiteX12" fmla="*/ 25595 w 4639916"/>
              <a:gd name="connsiteY12" fmla="*/ 474015 h 719296"/>
              <a:gd name="connsiteX13" fmla="*/ 0 w 4639916"/>
              <a:gd name="connsiteY13" fmla="*/ 448678 h 719296"/>
              <a:gd name="connsiteX14" fmla="*/ 0 w 4639916"/>
              <a:gd name="connsiteY14" fmla="*/ 141380 h 719296"/>
              <a:gd name="connsiteX15" fmla="*/ 141380 w 4639916"/>
              <a:gd name="connsiteY15" fmla="*/ 0 h 719296"/>
              <a:gd name="connsiteX0" fmla="*/ 141380 w 4639916"/>
              <a:gd name="connsiteY0" fmla="*/ 0 h 719271"/>
              <a:gd name="connsiteX1" fmla="*/ 4484541 w 4639916"/>
              <a:gd name="connsiteY1" fmla="*/ 0 h 719271"/>
              <a:gd name="connsiteX2" fmla="*/ 4497036 w 4639916"/>
              <a:gd name="connsiteY2" fmla="*/ 13887 h 719271"/>
              <a:gd name="connsiteX3" fmla="*/ 4567099 w 4639916"/>
              <a:gd name="connsiteY3" fmla="*/ 224217 h 719271"/>
              <a:gd name="connsiteX4" fmla="*/ 4529529 w 4639916"/>
              <a:gd name="connsiteY4" fmla="*/ 373876 h 719271"/>
              <a:gd name="connsiteX5" fmla="*/ 4517736 w 4639916"/>
              <a:gd name="connsiteY5" fmla="*/ 391082 h 719271"/>
              <a:gd name="connsiteX6" fmla="*/ 4639916 w 4639916"/>
              <a:gd name="connsiteY6" fmla="*/ 501853 h 719271"/>
              <a:gd name="connsiteX7" fmla="*/ 4466708 w 4639916"/>
              <a:gd name="connsiteY7" fmla="*/ 457374 h 719271"/>
              <a:gd name="connsiteX8" fmla="*/ 4417549 w 4639916"/>
              <a:gd name="connsiteY8" fmla="*/ 504136 h 719271"/>
              <a:gd name="connsiteX9" fmla="*/ 3974760 w 4639916"/>
              <a:gd name="connsiteY9" fmla="*/ 664014 h 719271"/>
              <a:gd name="connsiteX10" fmla="*/ 2365477 w 4639916"/>
              <a:gd name="connsiteY10" fmla="*/ 719264 h 719271"/>
              <a:gd name="connsiteX11" fmla="*/ 438942 w 4639916"/>
              <a:gd name="connsiteY11" fmla="*/ 616306 h 719271"/>
              <a:gd name="connsiteX12" fmla="*/ 25595 w 4639916"/>
              <a:gd name="connsiteY12" fmla="*/ 474015 h 719271"/>
              <a:gd name="connsiteX13" fmla="*/ 0 w 4639916"/>
              <a:gd name="connsiteY13" fmla="*/ 448678 h 719271"/>
              <a:gd name="connsiteX14" fmla="*/ 0 w 4639916"/>
              <a:gd name="connsiteY14" fmla="*/ 141380 h 719271"/>
              <a:gd name="connsiteX15" fmla="*/ 141380 w 4639916"/>
              <a:gd name="connsiteY15" fmla="*/ 0 h 719271"/>
              <a:gd name="connsiteX0" fmla="*/ 141380 w 4639916"/>
              <a:gd name="connsiteY0" fmla="*/ 5294 h 724565"/>
              <a:gd name="connsiteX1" fmla="*/ 2344878 w 4639916"/>
              <a:gd name="connsiteY1" fmla="*/ 0 h 724565"/>
              <a:gd name="connsiteX2" fmla="*/ 4484541 w 4639916"/>
              <a:gd name="connsiteY2" fmla="*/ 5294 h 724565"/>
              <a:gd name="connsiteX3" fmla="*/ 4497036 w 4639916"/>
              <a:gd name="connsiteY3" fmla="*/ 19181 h 724565"/>
              <a:gd name="connsiteX4" fmla="*/ 4567099 w 4639916"/>
              <a:gd name="connsiteY4" fmla="*/ 229511 h 724565"/>
              <a:gd name="connsiteX5" fmla="*/ 4529529 w 4639916"/>
              <a:gd name="connsiteY5" fmla="*/ 379170 h 724565"/>
              <a:gd name="connsiteX6" fmla="*/ 4517736 w 4639916"/>
              <a:gd name="connsiteY6" fmla="*/ 396376 h 724565"/>
              <a:gd name="connsiteX7" fmla="*/ 4639916 w 4639916"/>
              <a:gd name="connsiteY7" fmla="*/ 507147 h 724565"/>
              <a:gd name="connsiteX8" fmla="*/ 4466708 w 4639916"/>
              <a:gd name="connsiteY8" fmla="*/ 462668 h 724565"/>
              <a:gd name="connsiteX9" fmla="*/ 4417549 w 4639916"/>
              <a:gd name="connsiteY9" fmla="*/ 509430 h 724565"/>
              <a:gd name="connsiteX10" fmla="*/ 3974760 w 4639916"/>
              <a:gd name="connsiteY10" fmla="*/ 669308 h 724565"/>
              <a:gd name="connsiteX11" fmla="*/ 2365477 w 4639916"/>
              <a:gd name="connsiteY11" fmla="*/ 724558 h 724565"/>
              <a:gd name="connsiteX12" fmla="*/ 438942 w 4639916"/>
              <a:gd name="connsiteY12" fmla="*/ 621600 h 724565"/>
              <a:gd name="connsiteX13" fmla="*/ 25595 w 4639916"/>
              <a:gd name="connsiteY13" fmla="*/ 479309 h 724565"/>
              <a:gd name="connsiteX14" fmla="*/ 0 w 4639916"/>
              <a:gd name="connsiteY14" fmla="*/ 453972 h 724565"/>
              <a:gd name="connsiteX15" fmla="*/ 0 w 4639916"/>
              <a:gd name="connsiteY15" fmla="*/ 146674 h 724565"/>
              <a:gd name="connsiteX16" fmla="*/ 141380 w 4639916"/>
              <a:gd name="connsiteY16" fmla="*/ 5294 h 724565"/>
              <a:gd name="connsiteX0" fmla="*/ 141380 w 4639916"/>
              <a:gd name="connsiteY0" fmla="*/ 0 h 719271"/>
              <a:gd name="connsiteX1" fmla="*/ 4484541 w 4639916"/>
              <a:gd name="connsiteY1" fmla="*/ 0 h 719271"/>
              <a:gd name="connsiteX2" fmla="*/ 4497036 w 4639916"/>
              <a:gd name="connsiteY2" fmla="*/ 13887 h 719271"/>
              <a:gd name="connsiteX3" fmla="*/ 4567099 w 4639916"/>
              <a:gd name="connsiteY3" fmla="*/ 224217 h 719271"/>
              <a:gd name="connsiteX4" fmla="*/ 4529529 w 4639916"/>
              <a:gd name="connsiteY4" fmla="*/ 373876 h 719271"/>
              <a:gd name="connsiteX5" fmla="*/ 4517736 w 4639916"/>
              <a:gd name="connsiteY5" fmla="*/ 391082 h 719271"/>
              <a:gd name="connsiteX6" fmla="*/ 4639916 w 4639916"/>
              <a:gd name="connsiteY6" fmla="*/ 501853 h 719271"/>
              <a:gd name="connsiteX7" fmla="*/ 4466708 w 4639916"/>
              <a:gd name="connsiteY7" fmla="*/ 457374 h 719271"/>
              <a:gd name="connsiteX8" fmla="*/ 4417549 w 4639916"/>
              <a:gd name="connsiteY8" fmla="*/ 504136 h 719271"/>
              <a:gd name="connsiteX9" fmla="*/ 3974760 w 4639916"/>
              <a:gd name="connsiteY9" fmla="*/ 664014 h 719271"/>
              <a:gd name="connsiteX10" fmla="*/ 2365477 w 4639916"/>
              <a:gd name="connsiteY10" fmla="*/ 719264 h 719271"/>
              <a:gd name="connsiteX11" fmla="*/ 438942 w 4639916"/>
              <a:gd name="connsiteY11" fmla="*/ 616306 h 719271"/>
              <a:gd name="connsiteX12" fmla="*/ 25595 w 4639916"/>
              <a:gd name="connsiteY12" fmla="*/ 474015 h 719271"/>
              <a:gd name="connsiteX13" fmla="*/ 0 w 4639916"/>
              <a:gd name="connsiteY13" fmla="*/ 448678 h 719271"/>
              <a:gd name="connsiteX14" fmla="*/ 0 w 4639916"/>
              <a:gd name="connsiteY14" fmla="*/ 141380 h 719271"/>
              <a:gd name="connsiteX15" fmla="*/ 141380 w 4639916"/>
              <a:gd name="connsiteY15" fmla="*/ 0 h 719271"/>
              <a:gd name="connsiteX0" fmla="*/ 141380 w 4639916"/>
              <a:gd name="connsiteY0" fmla="*/ 1484 h 720755"/>
              <a:gd name="connsiteX1" fmla="*/ 2306778 w 4639916"/>
              <a:gd name="connsiteY1" fmla="*/ 0 h 720755"/>
              <a:gd name="connsiteX2" fmla="*/ 4484541 w 4639916"/>
              <a:gd name="connsiteY2" fmla="*/ 1484 h 720755"/>
              <a:gd name="connsiteX3" fmla="*/ 4497036 w 4639916"/>
              <a:gd name="connsiteY3" fmla="*/ 15371 h 720755"/>
              <a:gd name="connsiteX4" fmla="*/ 4567099 w 4639916"/>
              <a:gd name="connsiteY4" fmla="*/ 225701 h 720755"/>
              <a:gd name="connsiteX5" fmla="*/ 4529529 w 4639916"/>
              <a:gd name="connsiteY5" fmla="*/ 375360 h 720755"/>
              <a:gd name="connsiteX6" fmla="*/ 4517736 w 4639916"/>
              <a:gd name="connsiteY6" fmla="*/ 392566 h 720755"/>
              <a:gd name="connsiteX7" fmla="*/ 4639916 w 4639916"/>
              <a:gd name="connsiteY7" fmla="*/ 503337 h 720755"/>
              <a:gd name="connsiteX8" fmla="*/ 4466708 w 4639916"/>
              <a:gd name="connsiteY8" fmla="*/ 458858 h 720755"/>
              <a:gd name="connsiteX9" fmla="*/ 4417549 w 4639916"/>
              <a:gd name="connsiteY9" fmla="*/ 505620 h 720755"/>
              <a:gd name="connsiteX10" fmla="*/ 3974760 w 4639916"/>
              <a:gd name="connsiteY10" fmla="*/ 665498 h 720755"/>
              <a:gd name="connsiteX11" fmla="*/ 2365477 w 4639916"/>
              <a:gd name="connsiteY11" fmla="*/ 720748 h 720755"/>
              <a:gd name="connsiteX12" fmla="*/ 438942 w 4639916"/>
              <a:gd name="connsiteY12" fmla="*/ 617790 h 720755"/>
              <a:gd name="connsiteX13" fmla="*/ 25595 w 4639916"/>
              <a:gd name="connsiteY13" fmla="*/ 475499 h 720755"/>
              <a:gd name="connsiteX14" fmla="*/ 0 w 4639916"/>
              <a:gd name="connsiteY14" fmla="*/ 450162 h 720755"/>
              <a:gd name="connsiteX15" fmla="*/ 0 w 4639916"/>
              <a:gd name="connsiteY15" fmla="*/ 142864 h 720755"/>
              <a:gd name="connsiteX16" fmla="*/ 141380 w 4639916"/>
              <a:gd name="connsiteY16" fmla="*/ 1484 h 720755"/>
              <a:gd name="connsiteX0" fmla="*/ 141380 w 4639916"/>
              <a:gd name="connsiteY0" fmla="*/ 0 h 719271"/>
              <a:gd name="connsiteX1" fmla="*/ 4484541 w 4639916"/>
              <a:gd name="connsiteY1" fmla="*/ 0 h 719271"/>
              <a:gd name="connsiteX2" fmla="*/ 4497036 w 4639916"/>
              <a:gd name="connsiteY2" fmla="*/ 13887 h 719271"/>
              <a:gd name="connsiteX3" fmla="*/ 4567099 w 4639916"/>
              <a:gd name="connsiteY3" fmla="*/ 224217 h 719271"/>
              <a:gd name="connsiteX4" fmla="*/ 4529529 w 4639916"/>
              <a:gd name="connsiteY4" fmla="*/ 373876 h 719271"/>
              <a:gd name="connsiteX5" fmla="*/ 4517736 w 4639916"/>
              <a:gd name="connsiteY5" fmla="*/ 391082 h 719271"/>
              <a:gd name="connsiteX6" fmla="*/ 4639916 w 4639916"/>
              <a:gd name="connsiteY6" fmla="*/ 501853 h 719271"/>
              <a:gd name="connsiteX7" fmla="*/ 4466708 w 4639916"/>
              <a:gd name="connsiteY7" fmla="*/ 457374 h 719271"/>
              <a:gd name="connsiteX8" fmla="*/ 4417549 w 4639916"/>
              <a:gd name="connsiteY8" fmla="*/ 504136 h 719271"/>
              <a:gd name="connsiteX9" fmla="*/ 3974760 w 4639916"/>
              <a:gd name="connsiteY9" fmla="*/ 664014 h 719271"/>
              <a:gd name="connsiteX10" fmla="*/ 2365477 w 4639916"/>
              <a:gd name="connsiteY10" fmla="*/ 719264 h 719271"/>
              <a:gd name="connsiteX11" fmla="*/ 438942 w 4639916"/>
              <a:gd name="connsiteY11" fmla="*/ 616306 h 719271"/>
              <a:gd name="connsiteX12" fmla="*/ 25595 w 4639916"/>
              <a:gd name="connsiteY12" fmla="*/ 474015 h 719271"/>
              <a:gd name="connsiteX13" fmla="*/ 0 w 4639916"/>
              <a:gd name="connsiteY13" fmla="*/ 448678 h 719271"/>
              <a:gd name="connsiteX14" fmla="*/ 0 w 4639916"/>
              <a:gd name="connsiteY14" fmla="*/ 141380 h 719271"/>
              <a:gd name="connsiteX15" fmla="*/ 141380 w 4639916"/>
              <a:gd name="connsiteY15" fmla="*/ 0 h 719271"/>
              <a:gd name="connsiteX0" fmla="*/ 141380 w 4639916"/>
              <a:gd name="connsiteY0" fmla="*/ 1484 h 720755"/>
              <a:gd name="connsiteX1" fmla="*/ 2470608 w 4639916"/>
              <a:gd name="connsiteY1" fmla="*/ 0 h 720755"/>
              <a:gd name="connsiteX2" fmla="*/ 4484541 w 4639916"/>
              <a:gd name="connsiteY2" fmla="*/ 1484 h 720755"/>
              <a:gd name="connsiteX3" fmla="*/ 4497036 w 4639916"/>
              <a:gd name="connsiteY3" fmla="*/ 15371 h 720755"/>
              <a:gd name="connsiteX4" fmla="*/ 4567099 w 4639916"/>
              <a:gd name="connsiteY4" fmla="*/ 225701 h 720755"/>
              <a:gd name="connsiteX5" fmla="*/ 4529529 w 4639916"/>
              <a:gd name="connsiteY5" fmla="*/ 375360 h 720755"/>
              <a:gd name="connsiteX6" fmla="*/ 4517736 w 4639916"/>
              <a:gd name="connsiteY6" fmla="*/ 392566 h 720755"/>
              <a:gd name="connsiteX7" fmla="*/ 4639916 w 4639916"/>
              <a:gd name="connsiteY7" fmla="*/ 503337 h 720755"/>
              <a:gd name="connsiteX8" fmla="*/ 4466708 w 4639916"/>
              <a:gd name="connsiteY8" fmla="*/ 458858 h 720755"/>
              <a:gd name="connsiteX9" fmla="*/ 4417549 w 4639916"/>
              <a:gd name="connsiteY9" fmla="*/ 505620 h 720755"/>
              <a:gd name="connsiteX10" fmla="*/ 3974760 w 4639916"/>
              <a:gd name="connsiteY10" fmla="*/ 665498 h 720755"/>
              <a:gd name="connsiteX11" fmla="*/ 2365477 w 4639916"/>
              <a:gd name="connsiteY11" fmla="*/ 720748 h 720755"/>
              <a:gd name="connsiteX12" fmla="*/ 438942 w 4639916"/>
              <a:gd name="connsiteY12" fmla="*/ 617790 h 720755"/>
              <a:gd name="connsiteX13" fmla="*/ 25595 w 4639916"/>
              <a:gd name="connsiteY13" fmla="*/ 475499 h 720755"/>
              <a:gd name="connsiteX14" fmla="*/ 0 w 4639916"/>
              <a:gd name="connsiteY14" fmla="*/ 450162 h 720755"/>
              <a:gd name="connsiteX15" fmla="*/ 0 w 4639916"/>
              <a:gd name="connsiteY15" fmla="*/ 142864 h 720755"/>
              <a:gd name="connsiteX16" fmla="*/ 141380 w 4639916"/>
              <a:gd name="connsiteY16" fmla="*/ 1484 h 720755"/>
              <a:gd name="connsiteX0" fmla="*/ 2470608 w 4639916"/>
              <a:gd name="connsiteY0" fmla="*/ 0 h 720755"/>
              <a:gd name="connsiteX1" fmla="*/ 4484541 w 4639916"/>
              <a:gd name="connsiteY1" fmla="*/ 1484 h 720755"/>
              <a:gd name="connsiteX2" fmla="*/ 4497036 w 4639916"/>
              <a:gd name="connsiteY2" fmla="*/ 15371 h 720755"/>
              <a:gd name="connsiteX3" fmla="*/ 4567099 w 4639916"/>
              <a:gd name="connsiteY3" fmla="*/ 225701 h 720755"/>
              <a:gd name="connsiteX4" fmla="*/ 4529529 w 4639916"/>
              <a:gd name="connsiteY4" fmla="*/ 375360 h 720755"/>
              <a:gd name="connsiteX5" fmla="*/ 4517736 w 4639916"/>
              <a:gd name="connsiteY5" fmla="*/ 392566 h 720755"/>
              <a:gd name="connsiteX6" fmla="*/ 4639916 w 4639916"/>
              <a:gd name="connsiteY6" fmla="*/ 503337 h 720755"/>
              <a:gd name="connsiteX7" fmla="*/ 4466708 w 4639916"/>
              <a:gd name="connsiteY7" fmla="*/ 458858 h 720755"/>
              <a:gd name="connsiteX8" fmla="*/ 4417549 w 4639916"/>
              <a:gd name="connsiteY8" fmla="*/ 505620 h 720755"/>
              <a:gd name="connsiteX9" fmla="*/ 3974760 w 4639916"/>
              <a:gd name="connsiteY9" fmla="*/ 665498 h 720755"/>
              <a:gd name="connsiteX10" fmla="*/ 2365477 w 4639916"/>
              <a:gd name="connsiteY10" fmla="*/ 720748 h 720755"/>
              <a:gd name="connsiteX11" fmla="*/ 438942 w 4639916"/>
              <a:gd name="connsiteY11" fmla="*/ 617790 h 720755"/>
              <a:gd name="connsiteX12" fmla="*/ 25595 w 4639916"/>
              <a:gd name="connsiteY12" fmla="*/ 475499 h 720755"/>
              <a:gd name="connsiteX13" fmla="*/ 0 w 4639916"/>
              <a:gd name="connsiteY13" fmla="*/ 450162 h 720755"/>
              <a:gd name="connsiteX14" fmla="*/ 0 w 4639916"/>
              <a:gd name="connsiteY14" fmla="*/ 142864 h 720755"/>
              <a:gd name="connsiteX15" fmla="*/ 232820 w 4639916"/>
              <a:gd name="connsiteY15" fmla="*/ 92924 h 720755"/>
              <a:gd name="connsiteX0" fmla="*/ 2470608 w 4639916"/>
              <a:gd name="connsiteY0" fmla="*/ 0 h 720755"/>
              <a:gd name="connsiteX1" fmla="*/ 4484541 w 4639916"/>
              <a:gd name="connsiteY1" fmla="*/ 1484 h 720755"/>
              <a:gd name="connsiteX2" fmla="*/ 4497036 w 4639916"/>
              <a:gd name="connsiteY2" fmla="*/ 15371 h 720755"/>
              <a:gd name="connsiteX3" fmla="*/ 4567099 w 4639916"/>
              <a:gd name="connsiteY3" fmla="*/ 225701 h 720755"/>
              <a:gd name="connsiteX4" fmla="*/ 4529529 w 4639916"/>
              <a:gd name="connsiteY4" fmla="*/ 375360 h 720755"/>
              <a:gd name="connsiteX5" fmla="*/ 4517736 w 4639916"/>
              <a:gd name="connsiteY5" fmla="*/ 392566 h 720755"/>
              <a:gd name="connsiteX6" fmla="*/ 4639916 w 4639916"/>
              <a:gd name="connsiteY6" fmla="*/ 503337 h 720755"/>
              <a:gd name="connsiteX7" fmla="*/ 4466708 w 4639916"/>
              <a:gd name="connsiteY7" fmla="*/ 458858 h 720755"/>
              <a:gd name="connsiteX8" fmla="*/ 4417549 w 4639916"/>
              <a:gd name="connsiteY8" fmla="*/ 505620 h 720755"/>
              <a:gd name="connsiteX9" fmla="*/ 3974760 w 4639916"/>
              <a:gd name="connsiteY9" fmla="*/ 665498 h 720755"/>
              <a:gd name="connsiteX10" fmla="*/ 2365477 w 4639916"/>
              <a:gd name="connsiteY10" fmla="*/ 720748 h 720755"/>
              <a:gd name="connsiteX11" fmla="*/ 438942 w 4639916"/>
              <a:gd name="connsiteY11" fmla="*/ 617790 h 720755"/>
              <a:gd name="connsiteX12" fmla="*/ 25595 w 4639916"/>
              <a:gd name="connsiteY12" fmla="*/ 475499 h 720755"/>
              <a:gd name="connsiteX13" fmla="*/ 0 w 4639916"/>
              <a:gd name="connsiteY13" fmla="*/ 450162 h 720755"/>
              <a:gd name="connsiteX14" fmla="*/ 0 w 4639916"/>
              <a:gd name="connsiteY14" fmla="*/ 142864 h 720755"/>
              <a:gd name="connsiteX0" fmla="*/ 2470608 w 4639916"/>
              <a:gd name="connsiteY0" fmla="*/ 0 h 720755"/>
              <a:gd name="connsiteX1" fmla="*/ 4484541 w 4639916"/>
              <a:gd name="connsiteY1" fmla="*/ 1484 h 720755"/>
              <a:gd name="connsiteX2" fmla="*/ 4497036 w 4639916"/>
              <a:gd name="connsiteY2" fmla="*/ 15371 h 720755"/>
              <a:gd name="connsiteX3" fmla="*/ 4567099 w 4639916"/>
              <a:gd name="connsiteY3" fmla="*/ 225701 h 720755"/>
              <a:gd name="connsiteX4" fmla="*/ 4529529 w 4639916"/>
              <a:gd name="connsiteY4" fmla="*/ 375360 h 720755"/>
              <a:gd name="connsiteX5" fmla="*/ 4517736 w 4639916"/>
              <a:gd name="connsiteY5" fmla="*/ 392566 h 720755"/>
              <a:gd name="connsiteX6" fmla="*/ 4639916 w 4639916"/>
              <a:gd name="connsiteY6" fmla="*/ 503337 h 720755"/>
              <a:gd name="connsiteX7" fmla="*/ 4466708 w 4639916"/>
              <a:gd name="connsiteY7" fmla="*/ 458858 h 720755"/>
              <a:gd name="connsiteX8" fmla="*/ 4417549 w 4639916"/>
              <a:gd name="connsiteY8" fmla="*/ 505620 h 720755"/>
              <a:gd name="connsiteX9" fmla="*/ 3974760 w 4639916"/>
              <a:gd name="connsiteY9" fmla="*/ 665498 h 720755"/>
              <a:gd name="connsiteX10" fmla="*/ 2365477 w 4639916"/>
              <a:gd name="connsiteY10" fmla="*/ 720748 h 720755"/>
              <a:gd name="connsiteX11" fmla="*/ 438942 w 4639916"/>
              <a:gd name="connsiteY11" fmla="*/ 617790 h 720755"/>
              <a:gd name="connsiteX12" fmla="*/ 25595 w 4639916"/>
              <a:gd name="connsiteY12" fmla="*/ 475499 h 720755"/>
              <a:gd name="connsiteX13" fmla="*/ 0 w 4639916"/>
              <a:gd name="connsiteY13" fmla="*/ 450162 h 720755"/>
              <a:gd name="connsiteX14" fmla="*/ 0 w 4639916"/>
              <a:gd name="connsiteY14" fmla="*/ 142864 h 720755"/>
              <a:gd name="connsiteX0" fmla="*/ 4484541 w 4639916"/>
              <a:gd name="connsiteY0" fmla="*/ 0 h 719271"/>
              <a:gd name="connsiteX1" fmla="*/ 4497036 w 4639916"/>
              <a:gd name="connsiteY1" fmla="*/ 13887 h 719271"/>
              <a:gd name="connsiteX2" fmla="*/ 4567099 w 4639916"/>
              <a:gd name="connsiteY2" fmla="*/ 224217 h 719271"/>
              <a:gd name="connsiteX3" fmla="*/ 4529529 w 4639916"/>
              <a:gd name="connsiteY3" fmla="*/ 373876 h 719271"/>
              <a:gd name="connsiteX4" fmla="*/ 4517736 w 4639916"/>
              <a:gd name="connsiteY4" fmla="*/ 391082 h 719271"/>
              <a:gd name="connsiteX5" fmla="*/ 4639916 w 4639916"/>
              <a:gd name="connsiteY5" fmla="*/ 501853 h 719271"/>
              <a:gd name="connsiteX6" fmla="*/ 4466708 w 4639916"/>
              <a:gd name="connsiteY6" fmla="*/ 457374 h 719271"/>
              <a:gd name="connsiteX7" fmla="*/ 4417549 w 4639916"/>
              <a:gd name="connsiteY7" fmla="*/ 504136 h 719271"/>
              <a:gd name="connsiteX8" fmla="*/ 3974760 w 4639916"/>
              <a:gd name="connsiteY8" fmla="*/ 664014 h 719271"/>
              <a:gd name="connsiteX9" fmla="*/ 2365477 w 4639916"/>
              <a:gd name="connsiteY9" fmla="*/ 719264 h 719271"/>
              <a:gd name="connsiteX10" fmla="*/ 438942 w 4639916"/>
              <a:gd name="connsiteY10" fmla="*/ 616306 h 719271"/>
              <a:gd name="connsiteX11" fmla="*/ 25595 w 4639916"/>
              <a:gd name="connsiteY11" fmla="*/ 474015 h 719271"/>
              <a:gd name="connsiteX12" fmla="*/ 0 w 4639916"/>
              <a:gd name="connsiteY12" fmla="*/ 448678 h 719271"/>
              <a:gd name="connsiteX13" fmla="*/ 0 w 4639916"/>
              <a:gd name="connsiteY13" fmla="*/ 141380 h 719271"/>
              <a:gd name="connsiteX0" fmla="*/ 4484541 w 4639916"/>
              <a:gd name="connsiteY0" fmla="*/ 0 h 719271"/>
              <a:gd name="connsiteX1" fmla="*/ 4497036 w 4639916"/>
              <a:gd name="connsiteY1" fmla="*/ 13887 h 719271"/>
              <a:gd name="connsiteX2" fmla="*/ 4567099 w 4639916"/>
              <a:gd name="connsiteY2" fmla="*/ 224217 h 719271"/>
              <a:gd name="connsiteX3" fmla="*/ 4529529 w 4639916"/>
              <a:gd name="connsiteY3" fmla="*/ 373876 h 719271"/>
              <a:gd name="connsiteX4" fmla="*/ 4517736 w 4639916"/>
              <a:gd name="connsiteY4" fmla="*/ 391082 h 719271"/>
              <a:gd name="connsiteX5" fmla="*/ 4639916 w 4639916"/>
              <a:gd name="connsiteY5" fmla="*/ 501853 h 719271"/>
              <a:gd name="connsiteX6" fmla="*/ 4466708 w 4639916"/>
              <a:gd name="connsiteY6" fmla="*/ 457374 h 719271"/>
              <a:gd name="connsiteX7" fmla="*/ 4417549 w 4639916"/>
              <a:gd name="connsiteY7" fmla="*/ 504136 h 719271"/>
              <a:gd name="connsiteX8" fmla="*/ 3974760 w 4639916"/>
              <a:gd name="connsiteY8" fmla="*/ 664014 h 719271"/>
              <a:gd name="connsiteX9" fmla="*/ 2365477 w 4639916"/>
              <a:gd name="connsiteY9" fmla="*/ 719264 h 719271"/>
              <a:gd name="connsiteX10" fmla="*/ 438942 w 4639916"/>
              <a:gd name="connsiteY10" fmla="*/ 616306 h 719271"/>
              <a:gd name="connsiteX11" fmla="*/ 25595 w 4639916"/>
              <a:gd name="connsiteY11" fmla="*/ 474015 h 719271"/>
              <a:gd name="connsiteX12" fmla="*/ 0 w 4639916"/>
              <a:gd name="connsiteY12" fmla="*/ 448678 h 719271"/>
              <a:gd name="connsiteX0" fmla="*/ 4484541 w 4639916"/>
              <a:gd name="connsiteY0" fmla="*/ 0 h 719520"/>
              <a:gd name="connsiteX1" fmla="*/ 4497036 w 4639916"/>
              <a:gd name="connsiteY1" fmla="*/ 13887 h 719520"/>
              <a:gd name="connsiteX2" fmla="*/ 4567099 w 4639916"/>
              <a:gd name="connsiteY2" fmla="*/ 224217 h 719520"/>
              <a:gd name="connsiteX3" fmla="*/ 4529529 w 4639916"/>
              <a:gd name="connsiteY3" fmla="*/ 373876 h 719520"/>
              <a:gd name="connsiteX4" fmla="*/ 4517736 w 4639916"/>
              <a:gd name="connsiteY4" fmla="*/ 391082 h 719520"/>
              <a:gd name="connsiteX5" fmla="*/ 4639916 w 4639916"/>
              <a:gd name="connsiteY5" fmla="*/ 501853 h 719520"/>
              <a:gd name="connsiteX6" fmla="*/ 4466708 w 4639916"/>
              <a:gd name="connsiteY6" fmla="*/ 457374 h 719520"/>
              <a:gd name="connsiteX7" fmla="*/ 4417549 w 4639916"/>
              <a:gd name="connsiteY7" fmla="*/ 504136 h 719520"/>
              <a:gd name="connsiteX8" fmla="*/ 3974760 w 4639916"/>
              <a:gd name="connsiteY8" fmla="*/ 664014 h 719520"/>
              <a:gd name="connsiteX9" fmla="*/ 2365477 w 4639916"/>
              <a:gd name="connsiteY9" fmla="*/ 719264 h 719520"/>
              <a:gd name="connsiteX10" fmla="*/ 438942 w 4639916"/>
              <a:gd name="connsiteY10" fmla="*/ 616306 h 719520"/>
              <a:gd name="connsiteX11" fmla="*/ 25595 w 4639916"/>
              <a:gd name="connsiteY11" fmla="*/ 474015 h 719520"/>
              <a:gd name="connsiteX12" fmla="*/ 0 w 4639916"/>
              <a:gd name="connsiteY12" fmla="*/ 448678 h 719520"/>
              <a:gd name="connsiteX0" fmla="*/ 4484541 w 4639916"/>
              <a:gd name="connsiteY0" fmla="*/ 0 h 724850"/>
              <a:gd name="connsiteX1" fmla="*/ 4497036 w 4639916"/>
              <a:gd name="connsiteY1" fmla="*/ 13887 h 724850"/>
              <a:gd name="connsiteX2" fmla="*/ 4567099 w 4639916"/>
              <a:gd name="connsiteY2" fmla="*/ 224217 h 724850"/>
              <a:gd name="connsiteX3" fmla="*/ 4529529 w 4639916"/>
              <a:gd name="connsiteY3" fmla="*/ 373876 h 724850"/>
              <a:gd name="connsiteX4" fmla="*/ 4517736 w 4639916"/>
              <a:gd name="connsiteY4" fmla="*/ 391082 h 724850"/>
              <a:gd name="connsiteX5" fmla="*/ 4639916 w 4639916"/>
              <a:gd name="connsiteY5" fmla="*/ 501853 h 724850"/>
              <a:gd name="connsiteX6" fmla="*/ 4466708 w 4639916"/>
              <a:gd name="connsiteY6" fmla="*/ 457374 h 724850"/>
              <a:gd name="connsiteX7" fmla="*/ 4417549 w 4639916"/>
              <a:gd name="connsiteY7" fmla="*/ 504136 h 724850"/>
              <a:gd name="connsiteX8" fmla="*/ 3974760 w 4639916"/>
              <a:gd name="connsiteY8" fmla="*/ 664014 h 724850"/>
              <a:gd name="connsiteX9" fmla="*/ 2365477 w 4639916"/>
              <a:gd name="connsiteY9" fmla="*/ 719264 h 724850"/>
              <a:gd name="connsiteX10" fmla="*/ 438942 w 4639916"/>
              <a:gd name="connsiteY10" fmla="*/ 616306 h 724850"/>
              <a:gd name="connsiteX11" fmla="*/ 25595 w 4639916"/>
              <a:gd name="connsiteY11" fmla="*/ 474015 h 724850"/>
              <a:gd name="connsiteX12" fmla="*/ 0 w 4639916"/>
              <a:gd name="connsiteY12" fmla="*/ 448678 h 724850"/>
              <a:gd name="connsiteX0" fmla="*/ 4497036 w 4639916"/>
              <a:gd name="connsiteY0" fmla="*/ 0 h 710963"/>
              <a:gd name="connsiteX1" fmla="*/ 4567099 w 4639916"/>
              <a:gd name="connsiteY1" fmla="*/ 210330 h 710963"/>
              <a:gd name="connsiteX2" fmla="*/ 4529529 w 4639916"/>
              <a:gd name="connsiteY2" fmla="*/ 359989 h 710963"/>
              <a:gd name="connsiteX3" fmla="*/ 4517736 w 4639916"/>
              <a:gd name="connsiteY3" fmla="*/ 377195 h 710963"/>
              <a:gd name="connsiteX4" fmla="*/ 4639916 w 4639916"/>
              <a:gd name="connsiteY4" fmla="*/ 487966 h 710963"/>
              <a:gd name="connsiteX5" fmla="*/ 4466708 w 4639916"/>
              <a:gd name="connsiteY5" fmla="*/ 443487 h 710963"/>
              <a:gd name="connsiteX6" fmla="*/ 4417549 w 4639916"/>
              <a:gd name="connsiteY6" fmla="*/ 490249 h 710963"/>
              <a:gd name="connsiteX7" fmla="*/ 3974760 w 4639916"/>
              <a:gd name="connsiteY7" fmla="*/ 650127 h 710963"/>
              <a:gd name="connsiteX8" fmla="*/ 2365477 w 4639916"/>
              <a:gd name="connsiteY8" fmla="*/ 705377 h 710963"/>
              <a:gd name="connsiteX9" fmla="*/ 438942 w 4639916"/>
              <a:gd name="connsiteY9" fmla="*/ 602419 h 710963"/>
              <a:gd name="connsiteX10" fmla="*/ 25595 w 4639916"/>
              <a:gd name="connsiteY10" fmla="*/ 460128 h 710963"/>
              <a:gd name="connsiteX11" fmla="*/ 0 w 4639916"/>
              <a:gd name="connsiteY11" fmla="*/ 434791 h 710963"/>
              <a:gd name="connsiteX0" fmla="*/ 4497036 w 4639916"/>
              <a:gd name="connsiteY0" fmla="*/ 0 h 712354"/>
              <a:gd name="connsiteX1" fmla="*/ 4567099 w 4639916"/>
              <a:gd name="connsiteY1" fmla="*/ 210330 h 712354"/>
              <a:gd name="connsiteX2" fmla="*/ 4529529 w 4639916"/>
              <a:gd name="connsiteY2" fmla="*/ 359989 h 712354"/>
              <a:gd name="connsiteX3" fmla="*/ 4517736 w 4639916"/>
              <a:gd name="connsiteY3" fmla="*/ 377195 h 712354"/>
              <a:gd name="connsiteX4" fmla="*/ 4639916 w 4639916"/>
              <a:gd name="connsiteY4" fmla="*/ 487966 h 712354"/>
              <a:gd name="connsiteX5" fmla="*/ 4466708 w 4639916"/>
              <a:gd name="connsiteY5" fmla="*/ 443487 h 712354"/>
              <a:gd name="connsiteX6" fmla="*/ 4417549 w 4639916"/>
              <a:gd name="connsiteY6" fmla="*/ 490249 h 712354"/>
              <a:gd name="connsiteX7" fmla="*/ 3974760 w 4639916"/>
              <a:gd name="connsiteY7" fmla="*/ 650127 h 712354"/>
              <a:gd name="connsiteX8" fmla="*/ 2365477 w 4639916"/>
              <a:gd name="connsiteY8" fmla="*/ 705377 h 712354"/>
              <a:gd name="connsiteX9" fmla="*/ 438942 w 4639916"/>
              <a:gd name="connsiteY9" fmla="*/ 629715 h 712354"/>
              <a:gd name="connsiteX10" fmla="*/ 25595 w 4639916"/>
              <a:gd name="connsiteY10" fmla="*/ 460128 h 712354"/>
              <a:gd name="connsiteX11" fmla="*/ 0 w 4639916"/>
              <a:gd name="connsiteY11" fmla="*/ 434791 h 7123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639916" h="712354">
                <a:moveTo>
                  <a:pt x="4497036" y="0"/>
                </a:moveTo>
                <a:cubicBezTo>
                  <a:pt x="4541270" y="60040"/>
                  <a:pt x="4567099" y="132419"/>
                  <a:pt x="4567099" y="210330"/>
                </a:cubicBezTo>
                <a:cubicBezTo>
                  <a:pt x="4567099" y="262270"/>
                  <a:pt x="4554515" y="312747"/>
                  <a:pt x="4529529" y="359989"/>
                </a:cubicBezTo>
                <a:lnTo>
                  <a:pt x="4517736" y="377195"/>
                </a:lnTo>
                <a:lnTo>
                  <a:pt x="4639916" y="487966"/>
                </a:lnTo>
                <a:lnTo>
                  <a:pt x="4466708" y="443487"/>
                </a:lnTo>
                <a:lnTo>
                  <a:pt x="4417549" y="490249"/>
                </a:lnTo>
                <a:cubicBezTo>
                  <a:pt x="4318337" y="568264"/>
                  <a:pt x="4185473" y="623576"/>
                  <a:pt x="3974760" y="650127"/>
                </a:cubicBezTo>
                <a:cubicBezTo>
                  <a:pt x="3287480" y="736728"/>
                  <a:pt x="2954780" y="708779"/>
                  <a:pt x="2365477" y="705377"/>
                </a:cubicBezTo>
                <a:cubicBezTo>
                  <a:pt x="1776174" y="701975"/>
                  <a:pt x="957135" y="701141"/>
                  <a:pt x="438942" y="629715"/>
                </a:cubicBezTo>
                <a:cubicBezTo>
                  <a:pt x="232079" y="599898"/>
                  <a:pt x="104622" y="520935"/>
                  <a:pt x="25595" y="460128"/>
                </a:cubicBezTo>
                <a:lnTo>
                  <a:pt x="0" y="434791"/>
                </a:lnTo>
              </a:path>
            </a:pathLst>
          </a:custGeom>
          <a:noFill/>
          <a:ln w="22225" cap="rnd">
            <a:solidFill>
              <a:srgbClr val="E0E9C5"/>
            </a:solidFill>
            <a:round/>
          </a:ln>
        </p:spPr>
        <p:style>
          <a:lnRef idx="2">
            <a:schemeClr val="accent1">
              <a:shade val="15000"/>
            </a:schemeClr>
          </a:lnRef>
          <a:fillRef idx="1">
            <a:schemeClr val="accent1"/>
          </a:fillRef>
          <a:effectRef idx="0">
            <a:schemeClr val="accent1"/>
          </a:effectRef>
          <a:fontRef idx="minor">
            <a:schemeClr val="lt1"/>
          </a:fontRef>
        </p:style>
        <p:txBody>
          <a:bodyPr wrap="square" tIns="108000" rIns="252000" bIns="36000" rtlCol="0" anchor="ctr">
            <a:noAutofit/>
          </a:bodyPr>
          <a:lstStyle/>
          <a:p>
            <a:pPr marL="627063">
              <a:lnSpc>
                <a:spcPct val="130000"/>
              </a:lnSpc>
              <a:spcAft>
                <a:spcPts val="2400"/>
              </a:spcAft>
            </a:pPr>
            <a:endParaRPr kumimoji="1" lang="ja-JP" altLang="en-US" sz="900" dirty="0">
              <a:solidFill>
                <a:schemeClr val="tx1"/>
              </a:solidFill>
              <a:latin typeface="BIZ UDPゴシック" panose="020B0400000000000000" pitchFamily="50" charset="-128"/>
              <a:ea typeface="BIZ UDPゴシック" panose="020B0400000000000000" pitchFamily="50" charset="-128"/>
            </a:endParaRPr>
          </a:p>
        </p:txBody>
      </p:sp>
      <p:sp>
        <p:nvSpPr>
          <p:cNvPr id="90" name="フリーフォーム: 図形 89">
            <a:extLst>
              <a:ext uri="{FF2B5EF4-FFF2-40B4-BE49-F238E27FC236}">
                <a16:creationId xmlns:a16="http://schemas.microsoft.com/office/drawing/2014/main" id="{F996918E-A388-383E-B5FC-069A5F4342FE}"/>
              </a:ext>
            </a:extLst>
          </p:cNvPr>
          <p:cNvSpPr/>
          <p:nvPr/>
        </p:nvSpPr>
        <p:spPr>
          <a:xfrm>
            <a:off x="847726" y="1309026"/>
            <a:ext cx="3128574" cy="723931"/>
          </a:xfrm>
          <a:custGeom>
            <a:avLst/>
            <a:gdLst>
              <a:gd name="connsiteX0" fmla="*/ 141380 w 4639916"/>
              <a:gd name="connsiteY0" fmla="*/ 0 h 719665"/>
              <a:gd name="connsiteX1" fmla="*/ 4484541 w 4639916"/>
              <a:gd name="connsiteY1" fmla="*/ 0 h 719665"/>
              <a:gd name="connsiteX2" fmla="*/ 4497036 w 4639916"/>
              <a:gd name="connsiteY2" fmla="*/ 13887 h 719665"/>
              <a:gd name="connsiteX3" fmla="*/ 4567099 w 4639916"/>
              <a:gd name="connsiteY3" fmla="*/ 224217 h 719665"/>
              <a:gd name="connsiteX4" fmla="*/ 4529529 w 4639916"/>
              <a:gd name="connsiteY4" fmla="*/ 373876 h 719665"/>
              <a:gd name="connsiteX5" fmla="*/ 4517736 w 4639916"/>
              <a:gd name="connsiteY5" fmla="*/ 391082 h 719665"/>
              <a:gd name="connsiteX6" fmla="*/ 4639916 w 4639916"/>
              <a:gd name="connsiteY6" fmla="*/ 501853 h 719665"/>
              <a:gd name="connsiteX7" fmla="*/ 4466708 w 4639916"/>
              <a:gd name="connsiteY7" fmla="*/ 457374 h 719665"/>
              <a:gd name="connsiteX8" fmla="*/ 4417549 w 4639916"/>
              <a:gd name="connsiteY8" fmla="*/ 504136 h 719665"/>
              <a:gd name="connsiteX9" fmla="*/ 3974760 w 4639916"/>
              <a:gd name="connsiteY9" fmla="*/ 664014 h 719665"/>
              <a:gd name="connsiteX10" fmla="*/ 2365477 w 4639916"/>
              <a:gd name="connsiteY10" fmla="*/ 719264 h 719665"/>
              <a:gd name="connsiteX11" fmla="*/ 438942 w 4639916"/>
              <a:gd name="connsiteY11" fmla="*/ 616306 h 719665"/>
              <a:gd name="connsiteX12" fmla="*/ 25595 w 4639916"/>
              <a:gd name="connsiteY12" fmla="*/ 474015 h 719665"/>
              <a:gd name="connsiteX13" fmla="*/ 0 w 4639916"/>
              <a:gd name="connsiteY13" fmla="*/ 448678 h 719665"/>
              <a:gd name="connsiteX14" fmla="*/ 0 w 4639916"/>
              <a:gd name="connsiteY14" fmla="*/ 141380 h 719665"/>
              <a:gd name="connsiteX15" fmla="*/ 141380 w 4639916"/>
              <a:gd name="connsiteY15" fmla="*/ 0 h 719665"/>
              <a:gd name="connsiteX0" fmla="*/ 141380 w 4639916"/>
              <a:gd name="connsiteY0" fmla="*/ 0 h 734424"/>
              <a:gd name="connsiteX1" fmla="*/ 4484541 w 4639916"/>
              <a:gd name="connsiteY1" fmla="*/ 0 h 734424"/>
              <a:gd name="connsiteX2" fmla="*/ 4497036 w 4639916"/>
              <a:gd name="connsiteY2" fmla="*/ 13887 h 734424"/>
              <a:gd name="connsiteX3" fmla="*/ 4567099 w 4639916"/>
              <a:gd name="connsiteY3" fmla="*/ 224217 h 734424"/>
              <a:gd name="connsiteX4" fmla="*/ 4529529 w 4639916"/>
              <a:gd name="connsiteY4" fmla="*/ 373876 h 734424"/>
              <a:gd name="connsiteX5" fmla="*/ 4517736 w 4639916"/>
              <a:gd name="connsiteY5" fmla="*/ 391082 h 734424"/>
              <a:gd name="connsiteX6" fmla="*/ 4639916 w 4639916"/>
              <a:gd name="connsiteY6" fmla="*/ 501853 h 734424"/>
              <a:gd name="connsiteX7" fmla="*/ 4466708 w 4639916"/>
              <a:gd name="connsiteY7" fmla="*/ 457374 h 734424"/>
              <a:gd name="connsiteX8" fmla="*/ 4417549 w 4639916"/>
              <a:gd name="connsiteY8" fmla="*/ 504136 h 734424"/>
              <a:gd name="connsiteX9" fmla="*/ 3974760 w 4639916"/>
              <a:gd name="connsiteY9" fmla="*/ 664014 h 734424"/>
              <a:gd name="connsiteX10" fmla="*/ 2365477 w 4639916"/>
              <a:gd name="connsiteY10" fmla="*/ 719264 h 734424"/>
              <a:gd name="connsiteX11" fmla="*/ 438942 w 4639916"/>
              <a:gd name="connsiteY11" fmla="*/ 616306 h 734424"/>
              <a:gd name="connsiteX12" fmla="*/ 25595 w 4639916"/>
              <a:gd name="connsiteY12" fmla="*/ 474015 h 734424"/>
              <a:gd name="connsiteX13" fmla="*/ 0 w 4639916"/>
              <a:gd name="connsiteY13" fmla="*/ 448678 h 734424"/>
              <a:gd name="connsiteX14" fmla="*/ 0 w 4639916"/>
              <a:gd name="connsiteY14" fmla="*/ 141380 h 734424"/>
              <a:gd name="connsiteX15" fmla="*/ 141380 w 4639916"/>
              <a:gd name="connsiteY15" fmla="*/ 0 h 734424"/>
              <a:gd name="connsiteX0" fmla="*/ 141380 w 4639916"/>
              <a:gd name="connsiteY0" fmla="*/ 0 h 723760"/>
              <a:gd name="connsiteX1" fmla="*/ 4484541 w 4639916"/>
              <a:gd name="connsiteY1" fmla="*/ 0 h 723760"/>
              <a:gd name="connsiteX2" fmla="*/ 4497036 w 4639916"/>
              <a:gd name="connsiteY2" fmla="*/ 13887 h 723760"/>
              <a:gd name="connsiteX3" fmla="*/ 4567099 w 4639916"/>
              <a:gd name="connsiteY3" fmla="*/ 224217 h 723760"/>
              <a:gd name="connsiteX4" fmla="*/ 4529529 w 4639916"/>
              <a:gd name="connsiteY4" fmla="*/ 373876 h 723760"/>
              <a:gd name="connsiteX5" fmla="*/ 4517736 w 4639916"/>
              <a:gd name="connsiteY5" fmla="*/ 391082 h 723760"/>
              <a:gd name="connsiteX6" fmla="*/ 4639916 w 4639916"/>
              <a:gd name="connsiteY6" fmla="*/ 501853 h 723760"/>
              <a:gd name="connsiteX7" fmla="*/ 4466708 w 4639916"/>
              <a:gd name="connsiteY7" fmla="*/ 457374 h 723760"/>
              <a:gd name="connsiteX8" fmla="*/ 4417549 w 4639916"/>
              <a:gd name="connsiteY8" fmla="*/ 504136 h 723760"/>
              <a:gd name="connsiteX9" fmla="*/ 3974760 w 4639916"/>
              <a:gd name="connsiteY9" fmla="*/ 664014 h 723760"/>
              <a:gd name="connsiteX10" fmla="*/ 2365477 w 4639916"/>
              <a:gd name="connsiteY10" fmla="*/ 719264 h 723760"/>
              <a:gd name="connsiteX11" fmla="*/ 438942 w 4639916"/>
              <a:gd name="connsiteY11" fmla="*/ 616306 h 723760"/>
              <a:gd name="connsiteX12" fmla="*/ 25595 w 4639916"/>
              <a:gd name="connsiteY12" fmla="*/ 474015 h 723760"/>
              <a:gd name="connsiteX13" fmla="*/ 0 w 4639916"/>
              <a:gd name="connsiteY13" fmla="*/ 448678 h 723760"/>
              <a:gd name="connsiteX14" fmla="*/ 0 w 4639916"/>
              <a:gd name="connsiteY14" fmla="*/ 141380 h 723760"/>
              <a:gd name="connsiteX15" fmla="*/ 141380 w 4639916"/>
              <a:gd name="connsiteY15" fmla="*/ 0 h 723760"/>
              <a:gd name="connsiteX0" fmla="*/ 141380 w 4639916"/>
              <a:gd name="connsiteY0" fmla="*/ 0 h 725167"/>
              <a:gd name="connsiteX1" fmla="*/ 4484541 w 4639916"/>
              <a:gd name="connsiteY1" fmla="*/ 0 h 725167"/>
              <a:gd name="connsiteX2" fmla="*/ 4497036 w 4639916"/>
              <a:gd name="connsiteY2" fmla="*/ 13887 h 725167"/>
              <a:gd name="connsiteX3" fmla="*/ 4567099 w 4639916"/>
              <a:gd name="connsiteY3" fmla="*/ 224217 h 725167"/>
              <a:gd name="connsiteX4" fmla="*/ 4529529 w 4639916"/>
              <a:gd name="connsiteY4" fmla="*/ 373876 h 725167"/>
              <a:gd name="connsiteX5" fmla="*/ 4517736 w 4639916"/>
              <a:gd name="connsiteY5" fmla="*/ 391082 h 725167"/>
              <a:gd name="connsiteX6" fmla="*/ 4639916 w 4639916"/>
              <a:gd name="connsiteY6" fmla="*/ 501853 h 725167"/>
              <a:gd name="connsiteX7" fmla="*/ 4466708 w 4639916"/>
              <a:gd name="connsiteY7" fmla="*/ 457374 h 725167"/>
              <a:gd name="connsiteX8" fmla="*/ 4417549 w 4639916"/>
              <a:gd name="connsiteY8" fmla="*/ 504136 h 725167"/>
              <a:gd name="connsiteX9" fmla="*/ 3974760 w 4639916"/>
              <a:gd name="connsiteY9" fmla="*/ 664014 h 725167"/>
              <a:gd name="connsiteX10" fmla="*/ 2365477 w 4639916"/>
              <a:gd name="connsiteY10" fmla="*/ 719264 h 725167"/>
              <a:gd name="connsiteX11" fmla="*/ 438942 w 4639916"/>
              <a:gd name="connsiteY11" fmla="*/ 616306 h 725167"/>
              <a:gd name="connsiteX12" fmla="*/ 25595 w 4639916"/>
              <a:gd name="connsiteY12" fmla="*/ 474015 h 725167"/>
              <a:gd name="connsiteX13" fmla="*/ 0 w 4639916"/>
              <a:gd name="connsiteY13" fmla="*/ 448678 h 725167"/>
              <a:gd name="connsiteX14" fmla="*/ 0 w 4639916"/>
              <a:gd name="connsiteY14" fmla="*/ 141380 h 725167"/>
              <a:gd name="connsiteX15" fmla="*/ 141380 w 4639916"/>
              <a:gd name="connsiteY15" fmla="*/ 0 h 725167"/>
              <a:gd name="connsiteX0" fmla="*/ 141380 w 4639916"/>
              <a:gd name="connsiteY0" fmla="*/ 0 h 721959"/>
              <a:gd name="connsiteX1" fmla="*/ 4484541 w 4639916"/>
              <a:gd name="connsiteY1" fmla="*/ 0 h 721959"/>
              <a:gd name="connsiteX2" fmla="*/ 4497036 w 4639916"/>
              <a:gd name="connsiteY2" fmla="*/ 13887 h 721959"/>
              <a:gd name="connsiteX3" fmla="*/ 4567099 w 4639916"/>
              <a:gd name="connsiteY3" fmla="*/ 224217 h 721959"/>
              <a:gd name="connsiteX4" fmla="*/ 4529529 w 4639916"/>
              <a:gd name="connsiteY4" fmla="*/ 373876 h 721959"/>
              <a:gd name="connsiteX5" fmla="*/ 4517736 w 4639916"/>
              <a:gd name="connsiteY5" fmla="*/ 391082 h 721959"/>
              <a:gd name="connsiteX6" fmla="*/ 4639916 w 4639916"/>
              <a:gd name="connsiteY6" fmla="*/ 501853 h 721959"/>
              <a:gd name="connsiteX7" fmla="*/ 4466708 w 4639916"/>
              <a:gd name="connsiteY7" fmla="*/ 457374 h 721959"/>
              <a:gd name="connsiteX8" fmla="*/ 4417549 w 4639916"/>
              <a:gd name="connsiteY8" fmla="*/ 504136 h 721959"/>
              <a:gd name="connsiteX9" fmla="*/ 3974760 w 4639916"/>
              <a:gd name="connsiteY9" fmla="*/ 664014 h 721959"/>
              <a:gd name="connsiteX10" fmla="*/ 2365477 w 4639916"/>
              <a:gd name="connsiteY10" fmla="*/ 719264 h 721959"/>
              <a:gd name="connsiteX11" fmla="*/ 438942 w 4639916"/>
              <a:gd name="connsiteY11" fmla="*/ 616306 h 721959"/>
              <a:gd name="connsiteX12" fmla="*/ 25595 w 4639916"/>
              <a:gd name="connsiteY12" fmla="*/ 474015 h 721959"/>
              <a:gd name="connsiteX13" fmla="*/ 0 w 4639916"/>
              <a:gd name="connsiteY13" fmla="*/ 448678 h 721959"/>
              <a:gd name="connsiteX14" fmla="*/ 0 w 4639916"/>
              <a:gd name="connsiteY14" fmla="*/ 141380 h 721959"/>
              <a:gd name="connsiteX15" fmla="*/ 141380 w 4639916"/>
              <a:gd name="connsiteY15" fmla="*/ 0 h 721959"/>
              <a:gd name="connsiteX0" fmla="*/ 141380 w 4639916"/>
              <a:gd name="connsiteY0" fmla="*/ 0 h 719266"/>
              <a:gd name="connsiteX1" fmla="*/ 4484541 w 4639916"/>
              <a:gd name="connsiteY1" fmla="*/ 0 h 719266"/>
              <a:gd name="connsiteX2" fmla="*/ 4497036 w 4639916"/>
              <a:gd name="connsiteY2" fmla="*/ 13887 h 719266"/>
              <a:gd name="connsiteX3" fmla="*/ 4567099 w 4639916"/>
              <a:gd name="connsiteY3" fmla="*/ 224217 h 719266"/>
              <a:gd name="connsiteX4" fmla="*/ 4529529 w 4639916"/>
              <a:gd name="connsiteY4" fmla="*/ 373876 h 719266"/>
              <a:gd name="connsiteX5" fmla="*/ 4517736 w 4639916"/>
              <a:gd name="connsiteY5" fmla="*/ 391082 h 719266"/>
              <a:gd name="connsiteX6" fmla="*/ 4639916 w 4639916"/>
              <a:gd name="connsiteY6" fmla="*/ 501853 h 719266"/>
              <a:gd name="connsiteX7" fmla="*/ 4466708 w 4639916"/>
              <a:gd name="connsiteY7" fmla="*/ 457374 h 719266"/>
              <a:gd name="connsiteX8" fmla="*/ 4417549 w 4639916"/>
              <a:gd name="connsiteY8" fmla="*/ 504136 h 719266"/>
              <a:gd name="connsiteX9" fmla="*/ 3974760 w 4639916"/>
              <a:gd name="connsiteY9" fmla="*/ 664014 h 719266"/>
              <a:gd name="connsiteX10" fmla="*/ 2365477 w 4639916"/>
              <a:gd name="connsiteY10" fmla="*/ 719264 h 719266"/>
              <a:gd name="connsiteX11" fmla="*/ 438942 w 4639916"/>
              <a:gd name="connsiteY11" fmla="*/ 616306 h 719266"/>
              <a:gd name="connsiteX12" fmla="*/ 25595 w 4639916"/>
              <a:gd name="connsiteY12" fmla="*/ 474015 h 719266"/>
              <a:gd name="connsiteX13" fmla="*/ 0 w 4639916"/>
              <a:gd name="connsiteY13" fmla="*/ 448678 h 719266"/>
              <a:gd name="connsiteX14" fmla="*/ 0 w 4639916"/>
              <a:gd name="connsiteY14" fmla="*/ 141380 h 719266"/>
              <a:gd name="connsiteX15" fmla="*/ 141380 w 4639916"/>
              <a:gd name="connsiteY15" fmla="*/ 0 h 719266"/>
              <a:gd name="connsiteX0" fmla="*/ 141380 w 4639916"/>
              <a:gd name="connsiteY0" fmla="*/ 0 h 719296"/>
              <a:gd name="connsiteX1" fmla="*/ 4484541 w 4639916"/>
              <a:gd name="connsiteY1" fmla="*/ 0 h 719296"/>
              <a:gd name="connsiteX2" fmla="*/ 4497036 w 4639916"/>
              <a:gd name="connsiteY2" fmla="*/ 13887 h 719296"/>
              <a:gd name="connsiteX3" fmla="*/ 4567099 w 4639916"/>
              <a:gd name="connsiteY3" fmla="*/ 224217 h 719296"/>
              <a:gd name="connsiteX4" fmla="*/ 4529529 w 4639916"/>
              <a:gd name="connsiteY4" fmla="*/ 373876 h 719296"/>
              <a:gd name="connsiteX5" fmla="*/ 4517736 w 4639916"/>
              <a:gd name="connsiteY5" fmla="*/ 391082 h 719296"/>
              <a:gd name="connsiteX6" fmla="*/ 4639916 w 4639916"/>
              <a:gd name="connsiteY6" fmla="*/ 501853 h 719296"/>
              <a:gd name="connsiteX7" fmla="*/ 4466708 w 4639916"/>
              <a:gd name="connsiteY7" fmla="*/ 457374 h 719296"/>
              <a:gd name="connsiteX8" fmla="*/ 4417549 w 4639916"/>
              <a:gd name="connsiteY8" fmla="*/ 504136 h 719296"/>
              <a:gd name="connsiteX9" fmla="*/ 3974760 w 4639916"/>
              <a:gd name="connsiteY9" fmla="*/ 664014 h 719296"/>
              <a:gd name="connsiteX10" fmla="*/ 2365477 w 4639916"/>
              <a:gd name="connsiteY10" fmla="*/ 719264 h 719296"/>
              <a:gd name="connsiteX11" fmla="*/ 438942 w 4639916"/>
              <a:gd name="connsiteY11" fmla="*/ 616306 h 719296"/>
              <a:gd name="connsiteX12" fmla="*/ 25595 w 4639916"/>
              <a:gd name="connsiteY12" fmla="*/ 474015 h 719296"/>
              <a:gd name="connsiteX13" fmla="*/ 0 w 4639916"/>
              <a:gd name="connsiteY13" fmla="*/ 448678 h 719296"/>
              <a:gd name="connsiteX14" fmla="*/ 0 w 4639916"/>
              <a:gd name="connsiteY14" fmla="*/ 141380 h 719296"/>
              <a:gd name="connsiteX15" fmla="*/ 141380 w 4639916"/>
              <a:gd name="connsiteY15" fmla="*/ 0 h 719296"/>
              <a:gd name="connsiteX0" fmla="*/ 141380 w 4639916"/>
              <a:gd name="connsiteY0" fmla="*/ 0 h 719296"/>
              <a:gd name="connsiteX1" fmla="*/ 4484541 w 4639916"/>
              <a:gd name="connsiteY1" fmla="*/ 0 h 719296"/>
              <a:gd name="connsiteX2" fmla="*/ 4497036 w 4639916"/>
              <a:gd name="connsiteY2" fmla="*/ 13887 h 719296"/>
              <a:gd name="connsiteX3" fmla="*/ 4567099 w 4639916"/>
              <a:gd name="connsiteY3" fmla="*/ 224217 h 719296"/>
              <a:gd name="connsiteX4" fmla="*/ 4529529 w 4639916"/>
              <a:gd name="connsiteY4" fmla="*/ 373876 h 719296"/>
              <a:gd name="connsiteX5" fmla="*/ 4517736 w 4639916"/>
              <a:gd name="connsiteY5" fmla="*/ 391082 h 719296"/>
              <a:gd name="connsiteX6" fmla="*/ 4639916 w 4639916"/>
              <a:gd name="connsiteY6" fmla="*/ 501853 h 719296"/>
              <a:gd name="connsiteX7" fmla="*/ 4466708 w 4639916"/>
              <a:gd name="connsiteY7" fmla="*/ 457374 h 719296"/>
              <a:gd name="connsiteX8" fmla="*/ 4417549 w 4639916"/>
              <a:gd name="connsiteY8" fmla="*/ 504136 h 719296"/>
              <a:gd name="connsiteX9" fmla="*/ 3974760 w 4639916"/>
              <a:gd name="connsiteY9" fmla="*/ 664014 h 719296"/>
              <a:gd name="connsiteX10" fmla="*/ 2365477 w 4639916"/>
              <a:gd name="connsiteY10" fmla="*/ 719264 h 719296"/>
              <a:gd name="connsiteX11" fmla="*/ 438942 w 4639916"/>
              <a:gd name="connsiteY11" fmla="*/ 616306 h 719296"/>
              <a:gd name="connsiteX12" fmla="*/ 25595 w 4639916"/>
              <a:gd name="connsiteY12" fmla="*/ 474015 h 719296"/>
              <a:gd name="connsiteX13" fmla="*/ 0 w 4639916"/>
              <a:gd name="connsiteY13" fmla="*/ 448678 h 719296"/>
              <a:gd name="connsiteX14" fmla="*/ 0 w 4639916"/>
              <a:gd name="connsiteY14" fmla="*/ 141380 h 719296"/>
              <a:gd name="connsiteX15" fmla="*/ 141380 w 4639916"/>
              <a:gd name="connsiteY15" fmla="*/ 0 h 719296"/>
              <a:gd name="connsiteX0" fmla="*/ 141380 w 4639916"/>
              <a:gd name="connsiteY0" fmla="*/ 0 h 719271"/>
              <a:gd name="connsiteX1" fmla="*/ 4484541 w 4639916"/>
              <a:gd name="connsiteY1" fmla="*/ 0 h 719271"/>
              <a:gd name="connsiteX2" fmla="*/ 4497036 w 4639916"/>
              <a:gd name="connsiteY2" fmla="*/ 13887 h 719271"/>
              <a:gd name="connsiteX3" fmla="*/ 4567099 w 4639916"/>
              <a:gd name="connsiteY3" fmla="*/ 224217 h 719271"/>
              <a:gd name="connsiteX4" fmla="*/ 4529529 w 4639916"/>
              <a:gd name="connsiteY4" fmla="*/ 373876 h 719271"/>
              <a:gd name="connsiteX5" fmla="*/ 4517736 w 4639916"/>
              <a:gd name="connsiteY5" fmla="*/ 391082 h 719271"/>
              <a:gd name="connsiteX6" fmla="*/ 4639916 w 4639916"/>
              <a:gd name="connsiteY6" fmla="*/ 501853 h 719271"/>
              <a:gd name="connsiteX7" fmla="*/ 4466708 w 4639916"/>
              <a:gd name="connsiteY7" fmla="*/ 457374 h 719271"/>
              <a:gd name="connsiteX8" fmla="*/ 4417549 w 4639916"/>
              <a:gd name="connsiteY8" fmla="*/ 504136 h 719271"/>
              <a:gd name="connsiteX9" fmla="*/ 3974760 w 4639916"/>
              <a:gd name="connsiteY9" fmla="*/ 664014 h 719271"/>
              <a:gd name="connsiteX10" fmla="*/ 2365477 w 4639916"/>
              <a:gd name="connsiteY10" fmla="*/ 719264 h 719271"/>
              <a:gd name="connsiteX11" fmla="*/ 438942 w 4639916"/>
              <a:gd name="connsiteY11" fmla="*/ 616306 h 719271"/>
              <a:gd name="connsiteX12" fmla="*/ 25595 w 4639916"/>
              <a:gd name="connsiteY12" fmla="*/ 474015 h 719271"/>
              <a:gd name="connsiteX13" fmla="*/ 0 w 4639916"/>
              <a:gd name="connsiteY13" fmla="*/ 448678 h 719271"/>
              <a:gd name="connsiteX14" fmla="*/ 0 w 4639916"/>
              <a:gd name="connsiteY14" fmla="*/ 141380 h 719271"/>
              <a:gd name="connsiteX15" fmla="*/ 141380 w 4639916"/>
              <a:gd name="connsiteY15" fmla="*/ 0 h 719271"/>
              <a:gd name="connsiteX0" fmla="*/ 141380 w 4639916"/>
              <a:gd name="connsiteY0" fmla="*/ 5294 h 724565"/>
              <a:gd name="connsiteX1" fmla="*/ 2344878 w 4639916"/>
              <a:gd name="connsiteY1" fmla="*/ 0 h 724565"/>
              <a:gd name="connsiteX2" fmla="*/ 4484541 w 4639916"/>
              <a:gd name="connsiteY2" fmla="*/ 5294 h 724565"/>
              <a:gd name="connsiteX3" fmla="*/ 4497036 w 4639916"/>
              <a:gd name="connsiteY3" fmla="*/ 19181 h 724565"/>
              <a:gd name="connsiteX4" fmla="*/ 4567099 w 4639916"/>
              <a:gd name="connsiteY4" fmla="*/ 229511 h 724565"/>
              <a:gd name="connsiteX5" fmla="*/ 4529529 w 4639916"/>
              <a:gd name="connsiteY5" fmla="*/ 379170 h 724565"/>
              <a:gd name="connsiteX6" fmla="*/ 4517736 w 4639916"/>
              <a:gd name="connsiteY6" fmla="*/ 396376 h 724565"/>
              <a:gd name="connsiteX7" fmla="*/ 4639916 w 4639916"/>
              <a:gd name="connsiteY7" fmla="*/ 507147 h 724565"/>
              <a:gd name="connsiteX8" fmla="*/ 4466708 w 4639916"/>
              <a:gd name="connsiteY8" fmla="*/ 462668 h 724565"/>
              <a:gd name="connsiteX9" fmla="*/ 4417549 w 4639916"/>
              <a:gd name="connsiteY9" fmla="*/ 509430 h 724565"/>
              <a:gd name="connsiteX10" fmla="*/ 3974760 w 4639916"/>
              <a:gd name="connsiteY10" fmla="*/ 669308 h 724565"/>
              <a:gd name="connsiteX11" fmla="*/ 2365477 w 4639916"/>
              <a:gd name="connsiteY11" fmla="*/ 724558 h 724565"/>
              <a:gd name="connsiteX12" fmla="*/ 438942 w 4639916"/>
              <a:gd name="connsiteY12" fmla="*/ 621600 h 724565"/>
              <a:gd name="connsiteX13" fmla="*/ 25595 w 4639916"/>
              <a:gd name="connsiteY13" fmla="*/ 479309 h 724565"/>
              <a:gd name="connsiteX14" fmla="*/ 0 w 4639916"/>
              <a:gd name="connsiteY14" fmla="*/ 453972 h 724565"/>
              <a:gd name="connsiteX15" fmla="*/ 0 w 4639916"/>
              <a:gd name="connsiteY15" fmla="*/ 146674 h 724565"/>
              <a:gd name="connsiteX16" fmla="*/ 141380 w 4639916"/>
              <a:gd name="connsiteY16" fmla="*/ 5294 h 724565"/>
              <a:gd name="connsiteX0" fmla="*/ 141380 w 4639916"/>
              <a:gd name="connsiteY0" fmla="*/ 0 h 719271"/>
              <a:gd name="connsiteX1" fmla="*/ 4484541 w 4639916"/>
              <a:gd name="connsiteY1" fmla="*/ 0 h 719271"/>
              <a:gd name="connsiteX2" fmla="*/ 4497036 w 4639916"/>
              <a:gd name="connsiteY2" fmla="*/ 13887 h 719271"/>
              <a:gd name="connsiteX3" fmla="*/ 4567099 w 4639916"/>
              <a:gd name="connsiteY3" fmla="*/ 224217 h 719271"/>
              <a:gd name="connsiteX4" fmla="*/ 4529529 w 4639916"/>
              <a:gd name="connsiteY4" fmla="*/ 373876 h 719271"/>
              <a:gd name="connsiteX5" fmla="*/ 4517736 w 4639916"/>
              <a:gd name="connsiteY5" fmla="*/ 391082 h 719271"/>
              <a:gd name="connsiteX6" fmla="*/ 4639916 w 4639916"/>
              <a:gd name="connsiteY6" fmla="*/ 501853 h 719271"/>
              <a:gd name="connsiteX7" fmla="*/ 4466708 w 4639916"/>
              <a:gd name="connsiteY7" fmla="*/ 457374 h 719271"/>
              <a:gd name="connsiteX8" fmla="*/ 4417549 w 4639916"/>
              <a:gd name="connsiteY8" fmla="*/ 504136 h 719271"/>
              <a:gd name="connsiteX9" fmla="*/ 3974760 w 4639916"/>
              <a:gd name="connsiteY9" fmla="*/ 664014 h 719271"/>
              <a:gd name="connsiteX10" fmla="*/ 2365477 w 4639916"/>
              <a:gd name="connsiteY10" fmla="*/ 719264 h 719271"/>
              <a:gd name="connsiteX11" fmla="*/ 438942 w 4639916"/>
              <a:gd name="connsiteY11" fmla="*/ 616306 h 719271"/>
              <a:gd name="connsiteX12" fmla="*/ 25595 w 4639916"/>
              <a:gd name="connsiteY12" fmla="*/ 474015 h 719271"/>
              <a:gd name="connsiteX13" fmla="*/ 0 w 4639916"/>
              <a:gd name="connsiteY13" fmla="*/ 448678 h 719271"/>
              <a:gd name="connsiteX14" fmla="*/ 0 w 4639916"/>
              <a:gd name="connsiteY14" fmla="*/ 141380 h 719271"/>
              <a:gd name="connsiteX15" fmla="*/ 141380 w 4639916"/>
              <a:gd name="connsiteY15" fmla="*/ 0 h 719271"/>
              <a:gd name="connsiteX0" fmla="*/ 141380 w 4639916"/>
              <a:gd name="connsiteY0" fmla="*/ 1484 h 720755"/>
              <a:gd name="connsiteX1" fmla="*/ 2306778 w 4639916"/>
              <a:gd name="connsiteY1" fmla="*/ 0 h 720755"/>
              <a:gd name="connsiteX2" fmla="*/ 4484541 w 4639916"/>
              <a:gd name="connsiteY2" fmla="*/ 1484 h 720755"/>
              <a:gd name="connsiteX3" fmla="*/ 4497036 w 4639916"/>
              <a:gd name="connsiteY3" fmla="*/ 15371 h 720755"/>
              <a:gd name="connsiteX4" fmla="*/ 4567099 w 4639916"/>
              <a:gd name="connsiteY4" fmla="*/ 225701 h 720755"/>
              <a:gd name="connsiteX5" fmla="*/ 4529529 w 4639916"/>
              <a:gd name="connsiteY5" fmla="*/ 375360 h 720755"/>
              <a:gd name="connsiteX6" fmla="*/ 4517736 w 4639916"/>
              <a:gd name="connsiteY6" fmla="*/ 392566 h 720755"/>
              <a:gd name="connsiteX7" fmla="*/ 4639916 w 4639916"/>
              <a:gd name="connsiteY7" fmla="*/ 503337 h 720755"/>
              <a:gd name="connsiteX8" fmla="*/ 4466708 w 4639916"/>
              <a:gd name="connsiteY8" fmla="*/ 458858 h 720755"/>
              <a:gd name="connsiteX9" fmla="*/ 4417549 w 4639916"/>
              <a:gd name="connsiteY9" fmla="*/ 505620 h 720755"/>
              <a:gd name="connsiteX10" fmla="*/ 3974760 w 4639916"/>
              <a:gd name="connsiteY10" fmla="*/ 665498 h 720755"/>
              <a:gd name="connsiteX11" fmla="*/ 2365477 w 4639916"/>
              <a:gd name="connsiteY11" fmla="*/ 720748 h 720755"/>
              <a:gd name="connsiteX12" fmla="*/ 438942 w 4639916"/>
              <a:gd name="connsiteY12" fmla="*/ 617790 h 720755"/>
              <a:gd name="connsiteX13" fmla="*/ 25595 w 4639916"/>
              <a:gd name="connsiteY13" fmla="*/ 475499 h 720755"/>
              <a:gd name="connsiteX14" fmla="*/ 0 w 4639916"/>
              <a:gd name="connsiteY14" fmla="*/ 450162 h 720755"/>
              <a:gd name="connsiteX15" fmla="*/ 0 w 4639916"/>
              <a:gd name="connsiteY15" fmla="*/ 142864 h 720755"/>
              <a:gd name="connsiteX16" fmla="*/ 141380 w 4639916"/>
              <a:gd name="connsiteY16" fmla="*/ 1484 h 720755"/>
              <a:gd name="connsiteX0" fmla="*/ 141380 w 4639916"/>
              <a:gd name="connsiteY0" fmla="*/ 0 h 719271"/>
              <a:gd name="connsiteX1" fmla="*/ 4484541 w 4639916"/>
              <a:gd name="connsiteY1" fmla="*/ 0 h 719271"/>
              <a:gd name="connsiteX2" fmla="*/ 4497036 w 4639916"/>
              <a:gd name="connsiteY2" fmla="*/ 13887 h 719271"/>
              <a:gd name="connsiteX3" fmla="*/ 4567099 w 4639916"/>
              <a:gd name="connsiteY3" fmla="*/ 224217 h 719271"/>
              <a:gd name="connsiteX4" fmla="*/ 4529529 w 4639916"/>
              <a:gd name="connsiteY4" fmla="*/ 373876 h 719271"/>
              <a:gd name="connsiteX5" fmla="*/ 4517736 w 4639916"/>
              <a:gd name="connsiteY5" fmla="*/ 391082 h 719271"/>
              <a:gd name="connsiteX6" fmla="*/ 4639916 w 4639916"/>
              <a:gd name="connsiteY6" fmla="*/ 501853 h 719271"/>
              <a:gd name="connsiteX7" fmla="*/ 4466708 w 4639916"/>
              <a:gd name="connsiteY7" fmla="*/ 457374 h 719271"/>
              <a:gd name="connsiteX8" fmla="*/ 4417549 w 4639916"/>
              <a:gd name="connsiteY8" fmla="*/ 504136 h 719271"/>
              <a:gd name="connsiteX9" fmla="*/ 3974760 w 4639916"/>
              <a:gd name="connsiteY9" fmla="*/ 664014 h 719271"/>
              <a:gd name="connsiteX10" fmla="*/ 2365477 w 4639916"/>
              <a:gd name="connsiteY10" fmla="*/ 719264 h 719271"/>
              <a:gd name="connsiteX11" fmla="*/ 438942 w 4639916"/>
              <a:gd name="connsiteY11" fmla="*/ 616306 h 719271"/>
              <a:gd name="connsiteX12" fmla="*/ 25595 w 4639916"/>
              <a:gd name="connsiteY12" fmla="*/ 474015 h 719271"/>
              <a:gd name="connsiteX13" fmla="*/ 0 w 4639916"/>
              <a:gd name="connsiteY13" fmla="*/ 448678 h 719271"/>
              <a:gd name="connsiteX14" fmla="*/ 0 w 4639916"/>
              <a:gd name="connsiteY14" fmla="*/ 141380 h 719271"/>
              <a:gd name="connsiteX15" fmla="*/ 141380 w 4639916"/>
              <a:gd name="connsiteY15" fmla="*/ 0 h 719271"/>
              <a:gd name="connsiteX0" fmla="*/ 141380 w 4639916"/>
              <a:gd name="connsiteY0" fmla="*/ 1484 h 720755"/>
              <a:gd name="connsiteX1" fmla="*/ 2470608 w 4639916"/>
              <a:gd name="connsiteY1" fmla="*/ 0 h 720755"/>
              <a:gd name="connsiteX2" fmla="*/ 4484541 w 4639916"/>
              <a:gd name="connsiteY2" fmla="*/ 1484 h 720755"/>
              <a:gd name="connsiteX3" fmla="*/ 4497036 w 4639916"/>
              <a:gd name="connsiteY3" fmla="*/ 15371 h 720755"/>
              <a:gd name="connsiteX4" fmla="*/ 4567099 w 4639916"/>
              <a:gd name="connsiteY4" fmla="*/ 225701 h 720755"/>
              <a:gd name="connsiteX5" fmla="*/ 4529529 w 4639916"/>
              <a:gd name="connsiteY5" fmla="*/ 375360 h 720755"/>
              <a:gd name="connsiteX6" fmla="*/ 4517736 w 4639916"/>
              <a:gd name="connsiteY6" fmla="*/ 392566 h 720755"/>
              <a:gd name="connsiteX7" fmla="*/ 4639916 w 4639916"/>
              <a:gd name="connsiteY7" fmla="*/ 503337 h 720755"/>
              <a:gd name="connsiteX8" fmla="*/ 4466708 w 4639916"/>
              <a:gd name="connsiteY8" fmla="*/ 458858 h 720755"/>
              <a:gd name="connsiteX9" fmla="*/ 4417549 w 4639916"/>
              <a:gd name="connsiteY9" fmla="*/ 505620 h 720755"/>
              <a:gd name="connsiteX10" fmla="*/ 3974760 w 4639916"/>
              <a:gd name="connsiteY10" fmla="*/ 665498 h 720755"/>
              <a:gd name="connsiteX11" fmla="*/ 2365477 w 4639916"/>
              <a:gd name="connsiteY11" fmla="*/ 720748 h 720755"/>
              <a:gd name="connsiteX12" fmla="*/ 438942 w 4639916"/>
              <a:gd name="connsiteY12" fmla="*/ 617790 h 720755"/>
              <a:gd name="connsiteX13" fmla="*/ 25595 w 4639916"/>
              <a:gd name="connsiteY13" fmla="*/ 475499 h 720755"/>
              <a:gd name="connsiteX14" fmla="*/ 0 w 4639916"/>
              <a:gd name="connsiteY14" fmla="*/ 450162 h 720755"/>
              <a:gd name="connsiteX15" fmla="*/ 0 w 4639916"/>
              <a:gd name="connsiteY15" fmla="*/ 142864 h 720755"/>
              <a:gd name="connsiteX16" fmla="*/ 141380 w 4639916"/>
              <a:gd name="connsiteY16" fmla="*/ 1484 h 720755"/>
              <a:gd name="connsiteX0" fmla="*/ 2470608 w 4639916"/>
              <a:gd name="connsiteY0" fmla="*/ 0 h 720755"/>
              <a:gd name="connsiteX1" fmla="*/ 4484541 w 4639916"/>
              <a:gd name="connsiteY1" fmla="*/ 1484 h 720755"/>
              <a:gd name="connsiteX2" fmla="*/ 4497036 w 4639916"/>
              <a:gd name="connsiteY2" fmla="*/ 15371 h 720755"/>
              <a:gd name="connsiteX3" fmla="*/ 4567099 w 4639916"/>
              <a:gd name="connsiteY3" fmla="*/ 225701 h 720755"/>
              <a:gd name="connsiteX4" fmla="*/ 4529529 w 4639916"/>
              <a:gd name="connsiteY4" fmla="*/ 375360 h 720755"/>
              <a:gd name="connsiteX5" fmla="*/ 4517736 w 4639916"/>
              <a:gd name="connsiteY5" fmla="*/ 392566 h 720755"/>
              <a:gd name="connsiteX6" fmla="*/ 4639916 w 4639916"/>
              <a:gd name="connsiteY6" fmla="*/ 503337 h 720755"/>
              <a:gd name="connsiteX7" fmla="*/ 4466708 w 4639916"/>
              <a:gd name="connsiteY7" fmla="*/ 458858 h 720755"/>
              <a:gd name="connsiteX8" fmla="*/ 4417549 w 4639916"/>
              <a:gd name="connsiteY8" fmla="*/ 505620 h 720755"/>
              <a:gd name="connsiteX9" fmla="*/ 3974760 w 4639916"/>
              <a:gd name="connsiteY9" fmla="*/ 665498 h 720755"/>
              <a:gd name="connsiteX10" fmla="*/ 2365477 w 4639916"/>
              <a:gd name="connsiteY10" fmla="*/ 720748 h 720755"/>
              <a:gd name="connsiteX11" fmla="*/ 438942 w 4639916"/>
              <a:gd name="connsiteY11" fmla="*/ 617790 h 720755"/>
              <a:gd name="connsiteX12" fmla="*/ 25595 w 4639916"/>
              <a:gd name="connsiteY12" fmla="*/ 475499 h 720755"/>
              <a:gd name="connsiteX13" fmla="*/ 0 w 4639916"/>
              <a:gd name="connsiteY13" fmla="*/ 450162 h 720755"/>
              <a:gd name="connsiteX14" fmla="*/ 0 w 4639916"/>
              <a:gd name="connsiteY14" fmla="*/ 142864 h 720755"/>
              <a:gd name="connsiteX15" fmla="*/ 232820 w 4639916"/>
              <a:gd name="connsiteY15" fmla="*/ 92924 h 720755"/>
              <a:gd name="connsiteX0" fmla="*/ 2470608 w 4639916"/>
              <a:gd name="connsiteY0" fmla="*/ 0 h 720755"/>
              <a:gd name="connsiteX1" fmla="*/ 4484541 w 4639916"/>
              <a:gd name="connsiteY1" fmla="*/ 1484 h 720755"/>
              <a:gd name="connsiteX2" fmla="*/ 4497036 w 4639916"/>
              <a:gd name="connsiteY2" fmla="*/ 15371 h 720755"/>
              <a:gd name="connsiteX3" fmla="*/ 4567099 w 4639916"/>
              <a:gd name="connsiteY3" fmla="*/ 225701 h 720755"/>
              <a:gd name="connsiteX4" fmla="*/ 4529529 w 4639916"/>
              <a:gd name="connsiteY4" fmla="*/ 375360 h 720755"/>
              <a:gd name="connsiteX5" fmla="*/ 4517736 w 4639916"/>
              <a:gd name="connsiteY5" fmla="*/ 392566 h 720755"/>
              <a:gd name="connsiteX6" fmla="*/ 4639916 w 4639916"/>
              <a:gd name="connsiteY6" fmla="*/ 503337 h 720755"/>
              <a:gd name="connsiteX7" fmla="*/ 4466708 w 4639916"/>
              <a:gd name="connsiteY7" fmla="*/ 458858 h 720755"/>
              <a:gd name="connsiteX8" fmla="*/ 4417549 w 4639916"/>
              <a:gd name="connsiteY8" fmla="*/ 505620 h 720755"/>
              <a:gd name="connsiteX9" fmla="*/ 3974760 w 4639916"/>
              <a:gd name="connsiteY9" fmla="*/ 665498 h 720755"/>
              <a:gd name="connsiteX10" fmla="*/ 2365477 w 4639916"/>
              <a:gd name="connsiteY10" fmla="*/ 720748 h 720755"/>
              <a:gd name="connsiteX11" fmla="*/ 438942 w 4639916"/>
              <a:gd name="connsiteY11" fmla="*/ 617790 h 720755"/>
              <a:gd name="connsiteX12" fmla="*/ 25595 w 4639916"/>
              <a:gd name="connsiteY12" fmla="*/ 475499 h 720755"/>
              <a:gd name="connsiteX13" fmla="*/ 0 w 4639916"/>
              <a:gd name="connsiteY13" fmla="*/ 450162 h 720755"/>
              <a:gd name="connsiteX14" fmla="*/ 0 w 4639916"/>
              <a:gd name="connsiteY14" fmla="*/ 142864 h 720755"/>
              <a:gd name="connsiteX0" fmla="*/ 2470608 w 4639916"/>
              <a:gd name="connsiteY0" fmla="*/ 0 h 720755"/>
              <a:gd name="connsiteX1" fmla="*/ 4484541 w 4639916"/>
              <a:gd name="connsiteY1" fmla="*/ 1484 h 720755"/>
              <a:gd name="connsiteX2" fmla="*/ 4497036 w 4639916"/>
              <a:gd name="connsiteY2" fmla="*/ 15371 h 720755"/>
              <a:gd name="connsiteX3" fmla="*/ 4567099 w 4639916"/>
              <a:gd name="connsiteY3" fmla="*/ 225701 h 720755"/>
              <a:gd name="connsiteX4" fmla="*/ 4529529 w 4639916"/>
              <a:gd name="connsiteY4" fmla="*/ 375360 h 720755"/>
              <a:gd name="connsiteX5" fmla="*/ 4517736 w 4639916"/>
              <a:gd name="connsiteY5" fmla="*/ 392566 h 720755"/>
              <a:gd name="connsiteX6" fmla="*/ 4639916 w 4639916"/>
              <a:gd name="connsiteY6" fmla="*/ 503337 h 720755"/>
              <a:gd name="connsiteX7" fmla="*/ 4466708 w 4639916"/>
              <a:gd name="connsiteY7" fmla="*/ 458858 h 720755"/>
              <a:gd name="connsiteX8" fmla="*/ 4417549 w 4639916"/>
              <a:gd name="connsiteY8" fmla="*/ 505620 h 720755"/>
              <a:gd name="connsiteX9" fmla="*/ 3974760 w 4639916"/>
              <a:gd name="connsiteY9" fmla="*/ 665498 h 720755"/>
              <a:gd name="connsiteX10" fmla="*/ 2365477 w 4639916"/>
              <a:gd name="connsiteY10" fmla="*/ 720748 h 720755"/>
              <a:gd name="connsiteX11" fmla="*/ 438942 w 4639916"/>
              <a:gd name="connsiteY11" fmla="*/ 617790 h 720755"/>
              <a:gd name="connsiteX12" fmla="*/ 25595 w 4639916"/>
              <a:gd name="connsiteY12" fmla="*/ 475499 h 720755"/>
              <a:gd name="connsiteX13" fmla="*/ 0 w 4639916"/>
              <a:gd name="connsiteY13" fmla="*/ 450162 h 720755"/>
              <a:gd name="connsiteX14" fmla="*/ 0 w 4639916"/>
              <a:gd name="connsiteY14" fmla="*/ 142864 h 720755"/>
              <a:gd name="connsiteX0" fmla="*/ 4484541 w 4639916"/>
              <a:gd name="connsiteY0" fmla="*/ 0 h 719271"/>
              <a:gd name="connsiteX1" fmla="*/ 4497036 w 4639916"/>
              <a:gd name="connsiteY1" fmla="*/ 13887 h 719271"/>
              <a:gd name="connsiteX2" fmla="*/ 4567099 w 4639916"/>
              <a:gd name="connsiteY2" fmla="*/ 224217 h 719271"/>
              <a:gd name="connsiteX3" fmla="*/ 4529529 w 4639916"/>
              <a:gd name="connsiteY3" fmla="*/ 373876 h 719271"/>
              <a:gd name="connsiteX4" fmla="*/ 4517736 w 4639916"/>
              <a:gd name="connsiteY4" fmla="*/ 391082 h 719271"/>
              <a:gd name="connsiteX5" fmla="*/ 4639916 w 4639916"/>
              <a:gd name="connsiteY5" fmla="*/ 501853 h 719271"/>
              <a:gd name="connsiteX6" fmla="*/ 4466708 w 4639916"/>
              <a:gd name="connsiteY6" fmla="*/ 457374 h 719271"/>
              <a:gd name="connsiteX7" fmla="*/ 4417549 w 4639916"/>
              <a:gd name="connsiteY7" fmla="*/ 504136 h 719271"/>
              <a:gd name="connsiteX8" fmla="*/ 3974760 w 4639916"/>
              <a:gd name="connsiteY8" fmla="*/ 664014 h 719271"/>
              <a:gd name="connsiteX9" fmla="*/ 2365477 w 4639916"/>
              <a:gd name="connsiteY9" fmla="*/ 719264 h 719271"/>
              <a:gd name="connsiteX10" fmla="*/ 438942 w 4639916"/>
              <a:gd name="connsiteY10" fmla="*/ 616306 h 719271"/>
              <a:gd name="connsiteX11" fmla="*/ 25595 w 4639916"/>
              <a:gd name="connsiteY11" fmla="*/ 474015 h 719271"/>
              <a:gd name="connsiteX12" fmla="*/ 0 w 4639916"/>
              <a:gd name="connsiteY12" fmla="*/ 448678 h 719271"/>
              <a:gd name="connsiteX13" fmla="*/ 0 w 4639916"/>
              <a:gd name="connsiteY13" fmla="*/ 141380 h 719271"/>
              <a:gd name="connsiteX0" fmla="*/ 4484541 w 4639916"/>
              <a:gd name="connsiteY0" fmla="*/ 0 h 719271"/>
              <a:gd name="connsiteX1" fmla="*/ 4497036 w 4639916"/>
              <a:gd name="connsiteY1" fmla="*/ 13887 h 719271"/>
              <a:gd name="connsiteX2" fmla="*/ 4567099 w 4639916"/>
              <a:gd name="connsiteY2" fmla="*/ 224217 h 719271"/>
              <a:gd name="connsiteX3" fmla="*/ 4529529 w 4639916"/>
              <a:gd name="connsiteY3" fmla="*/ 373876 h 719271"/>
              <a:gd name="connsiteX4" fmla="*/ 4517736 w 4639916"/>
              <a:gd name="connsiteY4" fmla="*/ 391082 h 719271"/>
              <a:gd name="connsiteX5" fmla="*/ 4639916 w 4639916"/>
              <a:gd name="connsiteY5" fmla="*/ 501853 h 719271"/>
              <a:gd name="connsiteX6" fmla="*/ 4466708 w 4639916"/>
              <a:gd name="connsiteY6" fmla="*/ 457374 h 719271"/>
              <a:gd name="connsiteX7" fmla="*/ 4417549 w 4639916"/>
              <a:gd name="connsiteY7" fmla="*/ 504136 h 719271"/>
              <a:gd name="connsiteX8" fmla="*/ 3974760 w 4639916"/>
              <a:gd name="connsiteY8" fmla="*/ 664014 h 719271"/>
              <a:gd name="connsiteX9" fmla="*/ 2365477 w 4639916"/>
              <a:gd name="connsiteY9" fmla="*/ 719264 h 719271"/>
              <a:gd name="connsiteX10" fmla="*/ 438942 w 4639916"/>
              <a:gd name="connsiteY10" fmla="*/ 616306 h 719271"/>
              <a:gd name="connsiteX11" fmla="*/ 25595 w 4639916"/>
              <a:gd name="connsiteY11" fmla="*/ 474015 h 719271"/>
              <a:gd name="connsiteX12" fmla="*/ 0 w 4639916"/>
              <a:gd name="connsiteY12" fmla="*/ 448678 h 719271"/>
              <a:gd name="connsiteX0" fmla="*/ 4484541 w 4639916"/>
              <a:gd name="connsiteY0" fmla="*/ 0 h 719520"/>
              <a:gd name="connsiteX1" fmla="*/ 4497036 w 4639916"/>
              <a:gd name="connsiteY1" fmla="*/ 13887 h 719520"/>
              <a:gd name="connsiteX2" fmla="*/ 4567099 w 4639916"/>
              <a:gd name="connsiteY2" fmla="*/ 224217 h 719520"/>
              <a:gd name="connsiteX3" fmla="*/ 4529529 w 4639916"/>
              <a:gd name="connsiteY3" fmla="*/ 373876 h 719520"/>
              <a:gd name="connsiteX4" fmla="*/ 4517736 w 4639916"/>
              <a:gd name="connsiteY4" fmla="*/ 391082 h 719520"/>
              <a:gd name="connsiteX5" fmla="*/ 4639916 w 4639916"/>
              <a:gd name="connsiteY5" fmla="*/ 501853 h 719520"/>
              <a:gd name="connsiteX6" fmla="*/ 4466708 w 4639916"/>
              <a:gd name="connsiteY6" fmla="*/ 457374 h 719520"/>
              <a:gd name="connsiteX7" fmla="*/ 4417549 w 4639916"/>
              <a:gd name="connsiteY7" fmla="*/ 504136 h 719520"/>
              <a:gd name="connsiteX8" fmla="*/ 3974760 w 4639916"/>
              <a:gd name="connsiteY8" fmla="*/ 664014 h 719520"/>
              <a:gd name="connsiteX9" fmla="*/ 2365477 w 4639916"/>
              <a:gd name="connsiteY9" fmla="*/ 719264 h 719520"/>
              <a:gd name="connsiteX10" fmla="*/ 438942 w 4639916"/>
              <a:gd name="connsiteY10" fmla="*/ 616306 h 719520"/>
              <a:gd name="connsiteX11" fmla="*/ 25595 w 4639916"/>
              <a:gd name="connsiteY11" fmla="*/ 474015 h 719520"/>
              <a:gd name="connsiteX12" fmla="*/ 0 w 4639916"/>
              <a:gd name="connsiteY12" fmla="*/ 448678 h 719520"/>
              <a:gd name="connsiteX0" fmla="*/ 4484541 w 4639916"/>
              <a:gd name="connsiteY0" fmla="*/ 0 h 724850"/>
              <a:gd name="connsiteX1" fmla="*/ 4497036 w 4639916"/>
              <a:gd name="connsiteY1" fmla="*/ 13887 h 724850"/>
              <a:gd name="connsiteX2" fmla="*/ 4567099 w 4639916"/>
              <a:gd name="connsiteY2" fmla="*/ 224217 h 724850"/>
              <a:gd name="connsiteX3" fmla="*/ 4529529 w 4639916"/>
              <a:gd name="connsiteY3" fmla="*/ 373876 h 724850"/>
              <a:gd name="connsiteX4" fmla="*/ 4517736 w 4639916"/>
              <a:gd name="connsiteY4" fmla="*/ 391082 h 724850"/>
              <a:gd name="connsiteX5" fmla="*/ 4639916 w 4639916"/>
              <a:gd name="connsiteY5" fmla="*/ 501853 h 724850"/>
              <a:gd name="connsiteX6" fmla="*/ 4466708 w 4639916"/>
              <a:gd name="connsiteY6" fmla="*/ 457374 h 724850"/>
              <a:gd name="connsiteX7" fmla="*/ 4417549 w 4639916"/>
              <a:gd name="connsiteY7" fmla="*/ 504136 h 724850"/>
              <a:gd name="connsiteX8" fmla="*/ 3974760 w 4639916"/>
              <a:gd name="connsiteY8" fmla="*/ 664014 h 724850"/>
              <a:gd name="connsiteX9" fmla="*/ 2365477 w 4639916"/>
              <a:gd name="connsiteY9" fmla="*/ 719264 h 724850"/>
              <a:gd name="connsiteX10" fmla="*/ 438942 w 4639916"/>
              <a:gd name="connsiteY10" fmla="*/ 616306 h 724850"/>
              <a:gd name="connsiteX11" fmla="*/ 25595 w 4639916"/>
              <a:gd name="connsiteY11" fmla="*/ 474015 h 724850"/>
              <a:gd name="connsiteX12" fmla="*/ 0 w 4639916"/>
              <a:gd name="connsiteY12" fmla="*/ 448678 h 724850"/>
              <a:gd name="connsiteX0" fmla="*/ 4497036 w 4639916"/>
              <a:gd name="connsiteY0" fmla="*/ 0 h 710963"/>
              <a:gd name="connsiteX1" fmla="*/ 4567099 w 4639916"/>
              <a:gd name="connsiteY1" fmla="*/ 210330 h 710963"/>
              <a:gd name="connsiteX2" fmla="*/ 4529529 w 4639916"/>
              <a:gd name="connsiteY2" fmla="*/ 359989 h 710963"/>
              <a:gd name="connsiteX3" fmla="*/ 4517736 w 4639916"/>
              <a:gd name="connsiteY3" fmla="*/ 377195 h 710963"/>
              <a:gd name="connsiteX4" fmla="*/ 4639916 w 4639916"/>
              <a:gd name="connsiteY4" fmla="*/ 487966 h 710963"/>
              <a:gd name="connsiteX5" fmla="*/ 4466708 w 4639916"/>
              <a:gd name="connsiteY5" fmla="*/ 443487 h 710963"/>
              <a:gd name="connsiteX6" fmla="*/ 4417549 w 4639916"/>
              <a:gd name="connsiteY6" fmla="*/ 490249 h 710963"/>
              <a:gd name="connsiteX7" fmla="*/ 3974760 w 4639916"/>
              <a:gd name="connsiteY7" fmla="*/ 650127 h 710963"/>
              <a:gd name="connsiteX8" fmla="*/ 2365477 w 4639916"/>
              <a:gd name="connsiteY8" fmla="*/ 705377 h 710963"/>
              <a:gd name="connsiteX9" fmla="*/ 438942 w 4639916"/>
              <a:gd name="connsiteY9" fmla="*/ 602419 h 710963"/>
              <a:gd name="connsiteX10" fmla="*/ 25595 w 4639916"/>
              <a:gd name="connsiteY10" fmla="*/ 460128 h 710963"/>
              <a:gd name="connsiteX11" fmla="*/ 0 w 4639916"/>
              <a:gd name="connsiteY11" fmla="*/ 434791 h 710963"/>
              <a:gd name="connsiteX0" fmla="*/ 4497036 w 4639916"/>
              <a:gd name="connsiteY0" fmla="*/ 0 h 710963"/>
              <a:gd name="connsiteX1" fmla="*/ 4567099 w 4639916"/>
              <a:gd name="connsiteY1" fmla="*/ 210330 h 710963"/>
              <a:gd name="connsiteX2" fmla="*/ 4529529 w 4639916"/>
              <a:gd name="connsiteY2" fmla="*/ 359989 h 710963"/>
              <a:gd name="connsiteX3" fmla="*/ 4517736 w 4639916"/>
              <a:gd name="connsiteY3" fmla="*/ 377195 h 710963"/>
              <a:gd name="connsiteX4" fmla="*/ 4639916 w 4639916"/>
              <a:gd name="connsiteY4" fmla="*/ 487966 h 710963"/>
              <a:gd name="connsiteX5" fmla="*/ 4466708 w 4639916"/>
              <a:gd name="connsiteY5" fmla="*/ 443487 h 710963"/>
              <a:gd name="connsiteX6" fmla="*/ 4417549 w 4639916"/>
              <a:gd name="connsiteY6" fmla="*/ 490249 h 710963"/>
              <a:gd name="connsiteX7" fmla="*/ 3974760 w 4639916"/>
              <a:gd name="connsiteY7" fmla="*/ 650127 h 710963"/>
              <a:gd name="connsiteX8" fmla="*/ 2365477 w 4639916"/>
              <a:gd name="connsiteY8" fmla="*/ 705377 h 710963"/>
              <a:gd name="connsiteX9" fmla="*/ 1511342 w 4639916"/>
              <a:gd name="connsiteY9" fmla="*/ 672174 h 710963"/>
              <a:gd name="connsiteX10" fmla="*/ 438942 w 4639916"/>
              <a:gd name="connsiteY10" fmla="*/ 602419 h 710963"/>
              <a:gd name="connsiteX11" fmla="*/ 25595 w 4639916"/>
              <a:gd name="connsiteY11" fmla="*/ 460128 h 710963"/>
              <a:gd name="connsiteX12" fmla="*/ 0 w 4639916"/>
              <a:gd name="connsiteY12" fmla="*/ 434791 h 710963"/>
              <a:gd name="connsiteX0" fmla="*/ 4497036 w 4639916"/>
              <a:gd name="connsiteY0" fmla="*/ 0 h 710963"/>
              <a:gd name="connsiteX1" fmla="*/ 4567099 w 4639916"/>
              <a:gd name="connsiteY1" fmla="*/ 210330 h 710963"/>
              <a:gd name="connsiteX2" fmla="*/ 4529529 w 4639916"/>
              <a:gd name="connsiteY2" fmla="*/ 359989 h 710963"/>
              <a:gd name="connsiteX3" fmla="*/ 4517736 w 4639916"/>
              <a:gd name="connsiteY3" fmla="*/ 377195 h 710963"/>
              <a:gd name="connsiteX4" fmla="*/ 4639916 w 4639916"/>
              <a:gd name="connsiteY4" fmla="*/ 487966 h 710963"/>
              <a:gd name="connsiteX5" fmla="*/ 4466708 w 4639916"/>
              <a:gd name="connsiteY5" fmla="*/ 443487 h 710963"/>
              <a:gd name="connsiteX6" fmla="*/ 4417549 w 4639916"/>
              <a:gd name="connsiteY6" fmla="*/ 490249 h 710963"/>
              <a:gd name="connsiteX7" fmla="*/ 3974760 w 4639916"/>
              <a:gd name="connsiteY7" fmla="*/ 650127 h 710963"/>
              <a:gd name="connsiteX8" fmla="*/ 2365477 w 4639916"/>
              <a:gd name="connsiteY8" fmla="*/ 705377 h 710963"/>
              <a:gd name="connsiteX9" fmla="*/ 1511342 w 4639916"/>
              <a:gd name="connsiteY9" fmla="*/ 672174 h 710963"/>
              <a:gd name="connsiteX10" fmla="*/ 438942 w 4639916"/>
              <a:gd name="connsiteY10" fmla="*/ 602419 h 710963"/>
              <a:gd name="connsiteX11" fmla="*/ 25595 w 4639916"/>
              <a:gd name="connsiteY11" fmla="*/ 460128 h 710963"/>
              <a:gd name="connsiteX12" fmla="*/ 0 w 4639916"/>
              <a:gd name="connsiteY12" fmla="*/ 434791 h 710963"/>
              <a:gd name="connsiteX0" fmla="*/ 4497036 w 4639916"/>
              <a:gd name="connsiteY0" fmla="*/ 0 h 710963"/>
              <a:gd name="connsiteX1" fmla="*/ 4567099 w 4639916"/>
              <a:gd name="connsiteY1" fmla="*/ 210330 h 710963"/>
              <a:gd name="connsiteX2" fmla="*/ 4529529 w 4639916"/>
              <a:gd name="connsiteY2" fmla="*/ 359989 h 710963"/>
              <a:gd name="connsiteX3" fmla="*/ 4517736 w 4639916"/>
              <a:gd name="connsiteY3" fmla="*/ 377195 h 710963"/>
              <a:gd name="connsiteX4" fmla="*/ 4639916 w 4639916"/>
              <a:gd name="connsiteY4" fmla="*/ 487966 h 710963"/>
              <a:gd name="connsiteX5" fmla="*/ 4466708 w 4639916"/>
              <a:gd name="connsiteY5" fmla="*/ 443487 h 710963"/>
              <a:gd name="connsiteX6" fmla="*/ 4417549 w 4639916"/>
              <a:gd name="connsiteY6" fmla="*/ 490249 h 710963"/>
              <a:gd name="connsiteX7" fmla="*/ 3974760 w 4639916"/>
              <a:gd name="connsiteY7" fmla="*/ 650127 h 710963"/>
              <a:gd name="connsiteX8" fmla="*/ 2365477 w 4639916"/>
              <a:gd name="connsiteY8" fmla="*/ 705377 h 710963"/>
              <a:gd name="connsiteX9" fmla="*/ 1511342 w 4639916"/>
              <a:gd name="connsiteY9" fmla="*/ 672174 h 710963"/>
              <a:gd name="connsiteX10" fmla="*/ 438942 w 4639916"/>
              <a:gd name="connsiteY10" fmla="*/ 602419 h 710963"/>
              <a:gd name="connsiteX11" fmla="*/ 25595 w 4639916"/>
              <a:gd name="connsiteY11" fmla="*/ 460128 h 710963"/>
              <a:gd name="connsiteX12" fmla="*/ 0 w 4639916"/>
              <a:gd name="connsiteY12" fmla="*/ 434791 h 710963"/>
              <a:gd name="connsiteX0" fmla="*/ 4497036 w 4639916"/>
              <a:gd name="connsiteY0" fmla="*/ 0 h 710963"/>
              <a:gd name="connsiteX1" fmla="*/ 4567099 w 4639916"/>
              <a:gd name="connsiteY1" fmla="*/ 210330 h 710963"/>
              <a:gd name="connsiteX2" fmla="*/ 4529529 w 4639916"/>
              <a:gd name="connsiteY2" fmla="*/ 359989 h 710963"/>
              <a:gd name="connsiteX3" fmla="*/ 4517736 w 4639916"/>
              <a:gd name="connsiteY3" fmla="*/ 377195 h 710963"/>
              <a:gd name="connsiteX4" fmla="*/ 4639916 w 4639916"/>
              <a:gd name="connsiteY4" fmla="*/ 487966 h 710963"/>
              <a:gd name="connsiteX5" fmla="*/ 4466708 w 4639916"/>
              <a:gd name="connsiteY5" fmla="*/ 443487 h 710963"/>
              <a:gd name="connsiteX6" fmla="*/ 4417549 w 4639916"/>
              <a:gd name="connsiteY6" fmla="*/ 490249 h 710963"/>
              <a:gd name="connsiteX7" fmla="*/ 3974760 w 4639916"/>
              <a:gd name="connsiteY7" fmla="*/ 650127 h 710963"/>
              <a:gd name="connsiteX8" fmla="*/ 2365477 w 4639916"/>
              <a:gd name="connsiteY8" fmla="*/ 705377 h 710963"/>
              <a:gd name="connsiteX9" fmla="*/ 1511342 w 4639916"/>
              <a:gd name="connsiteY9" fmla="*/ 672174 h 710963"/>
              <a:gd name="connsiteX10" fmla="*/ 25595 w 4639916"/>
              <a:gd name="connsiteY10" fmla="*/ 460128 h 710963"/>
              <a:gd name="connsiteX11" fmla="*/ 0 w 4639916"/>
              <a:gd name="connsiteY11" fmla="*/ 434791 h 710963"/>
              <a:gd name="connsiteX0" fmla="*/ 4471441 w 4614321"/>
              <a:gd name="connsiteY0" fmla="*/ 0 h 710963"/>
              <a:gd name="connsiteX1" fmla="*/ 4541504 w 4614321"/>
              <a:gd name="connsiteY1" fmla="*/ 210330 h 710963"/>
              <a:gd name="connsiteX2" fmla="*/ 4503934 w 4614321"/>
              <a:gd name="connsiteY2" fmla="*/ 359989 h 710963"/>
              <a:gd name="connsiteX3" fmla="*/ 4492141 w 4614321"/>
              <a:gd name="connsiteY3" fmla="*/ 377195 h 710963"/>
              <a:gd name="connsiteX4" fmla="*/ 4614321 w 4614321"/>
              <a:gd name="connsiteY4" fmla="*/ 487966 h 710963"/>
              <a:gd name="connsiteX5" fmla="*/ 4441113 w 4614321"/>
              <a:gd name="connsiteY5" fmla="*/ 443487 h 710963"/>
              <a:gd name="connsiteX6" fmla="*/ 4391954 w 4614321"/>
              <a:gd name="connsiteY6" fmla="*/ 490249 h 710963"/>
              <a:gd name="connsiteX7" fmla="*/ 3949165 w 4614321"/>
              <a:gd name="connsiteY7" fmla="*/ 650127 h 710963"/>
              <a:gd name="connsiteX8" fmla="*/ 2339882 w 4614321"/>
              <a:gd name="connsiteY8" fmla="*/ 705377 h 710963"/>
              <a:gd name="connsiteX9" fmla="*/ 1485747 w 4614321"/>
              <a:gd name="connsiteY9" fmla="*/ 672174 h 710963"/>
              <a:gd name="connsiteX10" fmla="*/ 0 w 4614321"/>
              <a:gd name="connsiteY10" fmla="*/ 460128 h 710963"/>
              <a:gd name="connsiteX0" fmla="*/ 2985694 w 3128574"/>
              <a:gd name="connsiteY0" fmla="*/ 0 h 710963"/>
              <a:gd name="connsiteX1" fmla="*/ 3055757 w 3128574"/>
              <a:gd name="connsiteY1" fmla="*/ 210330 h 710963"/>
              <a:gd name="connsiteX2" fmla="*/ 3018187 w 3128574"/>
              <a:gd name="connsiteY2" fmla="*/ 359989 h 710963"/>
              <a:gd name="connsiteX3" fmla="*/ 3006394 w 3128574"/>
              <a:gd name="connsiteY3" fmla="*/ 377195 h 710963"/>
              <a:gd name="connsiteX4" fmla="*/ 3128574 w 3128574"/>
              <a:gd name="connsiteY4" fmla="*/ 487966 h 710963"/>
              <a:gd name="connsiteX5" fmla="*/ 2955366 w 3128574"/>
              <a:gd name="connsiteY5" fmla="*/ 443487 h 710963"/>
              <a:gd name="connsiteX6" fmla="*/ 2906207 w 3128574"/>
              <a:gd name="connsiteY6" fmla="*/ 490249 h 710963"/>
              <a:gd name="connsiteX7" fmla="*/ 2463418 w 3128574"/>
              <a:gd name="connsiteY7" fmla="*/ 650127 h 710963"/>
              <a:gd name="connsiteX8" fmla="*/ 854135 w 3128574"/>
              <a:gd name="connsiteY8" fmla="*/ 705377 h 710963"/>
              <a:gd name="connsiteX9" fmla="*/ 0 w 3128574"/>
              <a:gd name="connsiteY9" fmla="*/ 672174 h 710963"/>
              <a:gd name="connsiteX0" fmla="*/ 2985694 w 3128574"/>
              <a:gd name="connsiteY0" fmla="*/ 0 h 710963"/>
              <a:gd name="connsiteX1" fmla="*/ 3055757 w 3128574"/>
              <a:gd name="connsiteY1" fmla="*/ 210330 h 710963"/>
              <a:gd name="connsiteX2" fmla="*/ 3018187 w 3128574"/>
              <a:gd name="connsiteY2" fmla="*/ 359989 h 710963"/>
              <a:gd name="connsiteX3" fmla="*/ 3006394 w 3128574"/>
              <a:gd name="connsiteY3" fmla="*/ 377195 h 710963"/>
              <a:gd name="connsiteX4" fmla="*/ 3128574 w 3128574"/>
              <a:gd name="connsiteY4" fmla="*/ 487966 h 710963"/>
              <a:gd name="connsiteX5" fmla="*/ 2955366 w 3128574"/>
              <a:gd name="connsiteY5" fmla="*/ 443487 h 710963"/>
              <a:gd name="connsiteX6" fmla="*/ 2906207 w 3128574"/>
              <a:gd name="connsiteY6" fmla="*/ 490249 h 710963"/>
              <a:gd name="connsiteX7" fmla="*/ 2463418 w 3128574"/>
              <a:gd name="connsiteY7" fmla="*/ 650127 h 710963"/>
              <a:gd name="connsiteX8" fmla="*/ 854135 w 3128574"/>
              <a:gd name="connsiteY8" fmla="*/ 705377 h 710963"/>
              <a:gd name="connsiteX9" fmla="*/ 0 w 3128574"/>
              <a:gd name="connsiteY9" fmla="*/ 672174 h 710963"/>
              <a:gd name="connsiteX0" fmla="*/ 2985694 w 3128574"/>
              <a:gd name="connsiteY0" fmla="*/ 0 h 716093"/>
              <a:gd name="connsiteX1" fmla="*/ 3055757 w 3128574"/>
              <a:gd name="connsiteY1" fmla="*/ 210330 h 716093"/>
              <a:gd name="connsiteX2" fmla="*/ 3018187 w 3128574"/>
              <a:gd name="connsiteY2" fmla="*/ 359989 h 716093"/>
              <a:gd name="connsiteX3" fmla="*/ 3006394 w 3128574"/>
              <a:gd name="connsiteY3" fmla="*/ 377195 h 716093"/>
              <a:gd name="connsiteX4" fmla="*/ 3128574 w 3128574"/>
              <a:gd name="connsiteY4" fmla="*/ 487966 h 716093"/>
              <a:gd name="connsiteX5" fmla="*/ 2955366 w 3128574"/>
              <a:gd name="connsiteY5" fmla="*/ 443487 h 716093"/>
              <a:gd name="connsiteX6" fmla="*/ 2906207 w 3128574"/>
              <a:gd name="connsiteY6" fmla="*/ 490249 h 716093"/>
              <a:gd name="connsiteX7" fmla="*/ 2463418 w 3128574"/>
              <a:gd name="connsiteY7" fmla="*/ 650127 h 716093"/>
              <a:gd name="connsiteX8" fmla="*/ 854135 w 3128574"/>
              <a:gd name="connsiteY8" fmla="*/ 705377 h 716093"/>
              <a:gd name="connsiteX9" fmla="*/ 0 w 3128574"/>
              <a:gd name="connsiteY9" fmla="*/ 672174 h 716093"/>
              <a:gd name="connsiteX0" fmla="*/ 2985694 w 3128574"/>
              <a:gd name="connsiteY0" fmla="*/ 0 h 713514"/>
              <a:gd name="connsiteX1" fmla="*/ 3055757 w 3128574"/>
              <a:gd name="connsiteY1" fmla="*/ 210330 h 713514"/>
              <a:gd name="connsiteX2" fmla="*/ 3018187 w 3128574"/>
              <a:gd name="connsiteY2" fmla="*/ 359989 h 713514"/>
              <a:gd name="connsiteX3" fmla="*/ 3006394 w 3128574"/>
              <a:gd name="connsiteY3" fmla="*/ 377195 h 713514"/>
              <a:gd name="connsiteX4" fmla="*/ 3128574 w 3128574"/>
              <a:gd name="connsiteY4" fmla="*/ 487966 h 713514"/>
              <a:gd name="connsiteX5" fmla="*/ 2955366 w 3128574"/>
              <a:gd name="connsiteY5" fmla="*/ 443487 h 713514"/>
              <a:gd name="connsiteX6" fmla="*/ 2906207 w 3128574"/>
              <a:gd name="connsiteY6" fmla="*/ 490249 h 713514"/>
              <a:gd name="connsiteX7" fmla="*/ 2463418 w 3128574"/>
              <a:gd name="connsiteY7" fmla="*/ 650127 h 713514"/>
              <a:gd name="connsiteX8" fmla="*/ 854135 w 3128574"/>
              <a:gd name="connsiteY8" fmla="*/ 705377 h 713514"/>
              <a:gd name="connsiteX9" fmla="*/ 0 w 3128574"/>
              <a:gd name="connsiteY9" fmla="*/ 672174 h 713514"/>
              <a:gd name="connsiteX0" fmla="*/ 2985694 w 3128574"/>
              <a:gd name="connsiteY0" fmla="*/ 0 h 718020"/>
              <a:gd name="connsiteX1" fmla="*/ 3055757 w 3128574"/>
              <a:gd name="connsiteY1" fmla="*/ 210330 h 718020"/>
              <a:gd name="connsiteX2" fmla="*/ 3018187 w 3128574"/>
              <a:gd name="connsiteY2" fmla="*/ 359989 h 718020"/>
              <a:gd name="connsiteX3" fmla="*/ 3006394 w 3128574"/>
              <a:gd name="connsiteY3" fmla="*/ 377195 h 718020"/>
              <a:gd name="connsiteX4" fmla="*/ 3128574 w 3128574"/>
              <a:gd name="connsiteY4" fmla="*/ 487966 h 718020"/>
              <a:gd name="connsiteX5" fmla="*/ 2955366 w 3128574"/>
              <a:gd name="connsiteY5" fmla="*/ 443487 h 718020"/>
              <a:gd name="connsiteX6" fmla="*/ 2906207 w 3128574"/>
              <a:gd name="connsiteY6" fmla="*/ 490249 h 718020"/>
              <a:gd name="connsiteX7" fmla="*/ 2463418 w 3128574"/>
              <a:gd name="connsiteY7" fmla="*/ 650127 h 718020"/>
              <a:gd name="connsiteX8" fmla="*/ 854135 w 3128574"/>
              <a:gd name="connsiteY8" fmla="*/ 717330 h 718020"/>
              <a:gd name="connsiteX9" fmla="*/ 0 w 3128574"/>
              <a:gd name="connsiteY9" fmla="*/ 672174 h 718020"/>
              <a:gd name="connsiteX0" fmla="*/ 2985694 w 3128574"/>
              <a:gd name="connsiteY0" fmla="*/ 0 h 717956"/>
              <a:gd name="connsiteX1" fmla="*/ 3055757 w 3128574"/>
              <a:gd name="connsiteY1" fmla="*/ 210330 h 717956"/>
              <a:gd name="connsiteX2" fmla="*/ 3018187 w 3128574"/>
              <a:gd name="connsiteY2" fmla="*/ 359989 h 717956"/>
              <a:gd name="connsiteX3" fmla="*/ 3006394 w 3128574"/>
              <a:gd name="connsiteY3" fmla="*/ 377195 h 717956"/>
              <a:gd name="connsiteX4" fmla="*/ 3128574 w 3128574"/>
              <a:gd name="connsiteY4" fmla="*/ 487966 h 717956"/>
              <a:gd name="connsiteX5" fmla="*/ 2955366 w 3128574"/>
              <a:gd name="connsiteY5" fmla="*/ 443487 h 717956"/>
              <a:gd name="connsiteX6" fmla="*/ 2906207 w 3128574"/>
              <a:gd name="connsiteY6" fmla="*/ 490249 h 717956"/>
              <a:gd name="connsiteX7" fmla="*/ 2463418 w 3128574"/>
              <a:gd name="connsiteY7" fmla="*/ 650127 h 717956"/>
              <a:gd name="connsiteX8" fmla="*/ 854135 w 3128574"/>
              <a:gd name="connsiteY8" fmla="*/ 717330 h 717956"/>
              <a:gd name="connsiteX9" fmla="*/ 0 w 3128574"/>
              <a:gd name="connsiteY9" fmla="*/ 672174 h 717956"/>
              <a:gd name="connsiteX0" fmla="*/ 2985694 w 3128574"/>
              <a:gd name="connsiteY0" fmla="*/ 0 h 723921"/>
              <a:gd name="connsiteX1" fmla="*/ 3055757 w 3128574"/>
              <a:gd name="connsiteY1" fmla="*/ 210330 h 723921"/>
              <a:gd name="connsiteX2" fmla="*/ 3018187 w 3128574"/>
              <a:gd name="connsiteY2" fmla="*/ 359989 h 723921"/>
              <a:gd name="connsiteX3" fmla="*/ 3006394 w 3128574"/>
              <a:gd name="connsiteY3" fmla="*/ 377195 h 723921"/>
              <a:gd name="connsiteX4" fmla="*/ 3128574 w 3128574"/>
              <a:gd name="connsiteY4" fmla="*/ 487966 h 723921"/>
              <a:gd name="connsiteX5" fmla="*/ 2955366 w 3128574"/>
              <a:gd name="connsiteY5" fmla="*/ 443487 h 723921"/>
              <a:gd name="connsiteX6" fmla="*/ 2906207 w 3128574"/>
              <a:gd name="connsiteY6" fmla="*/ 490249 h 723921"/>
              <a:gd name="connsiteX7" fmla="*/ 2463418 w 3128574"/>
              <a:gd name="connsiteY7" fmla="*/ 650127 h 723921"/>
              <a:gd name="connsiteX8" fmla="*/ 854135 w 3128574"/>
              <a:gd name="connsiteY8" fmla="*/ 723306 h 723921"/>
              <a:gd name="connsiteX9" fmla="*/ 0 w 3128574"/>
              <a:gd name="connsiteY9" fmla="*/ 672174 h 723921"/>
              <a:gd name="connsiteX0" fmla="*/ 2985694 w 3128574"/>
              <a:gd name="connsiteY0" fmla="*/ 0 h 724489"/>
              <a:gd name="connsiteX1" fmla="*/ 3055757 w 3128574"/>
              <a:gd name="connsiteY1" fmla="*/ 210330 h 724489"/>
              <a:gd name="connsiteX2" fmla="*/ 3018187 w 3128574"/>
              <a:gd name="connsiteY2" fmla="*/ 359989 h 724489"/>
              <a:gd name="connsiteX3" fmla="*/ 3006394 w 3128574"/>
              <a:gd name="connsiteY3" fmla="*/ 377195 h 724489"/>
              <a:gd name="connsiteX4" fmla="*/ 3128574 w 3128574"/>
              <a:gd name="connsiteY4" fmla="*/ 487966 h 724489"/>
              <a:gd name="connsiteX5" fmla="*/ 2955366 w 3128574"/>
              <a:gd name="connsiteY5" fmla="*/ 443487 h 724489"/>
              <a:gd name="connsiteX6" fmla="*/ 2906207 w 3128574"/>
              <a:gd name="connsiteY6" fmla="*/ 490249 h 724489"/>
              <a:gd name="connsiteX7" fmla="*/ 2463418 w 3128574"/>
              <a:gd name="connsiteY7" fmla="*/ 650127 h 724489"/>
              <a:gd name="connsiteX8" fmla="*/ 854135 w 3128574"/>
              <a:gd name="connsiteY8" fmla="*/ 723306 h 724489"/>
              <a:gd name="connsiteX9" fmla="*/ 0 w 3128574"/>
              <a:gd name="connsiteY9" fmla="*/ 672174 h 724489"/>
              <a:gd name="connsiteX0" fmla="*/ 2985694 w 3128574"/>
              <a:gd name="connsiteY0" fmla="*/ 0 h 724261"/>
              <a:gd name="connsiteX1" fmla="*/ 3055757 w 3128574"/>
              <a:gd name="connsiteY1" fmla="*/ 210330 h 724261"/>
              <a:gd name="connsiteX2" fmla="*/ 3018187 w 3128574"/>
              <a:gd name="connsiteY2" fmla="*/ 359989 h 724261"/>
              <a:gd name="connsiteX3" fmla="*/ 3006394 w 3128574"/>
              <a:gd name="connsiteY3" fmla="*/ 377195 h 724261"/>
              <a:gd name="connsiteX4" fmla="*/ 3128574 w 3128574"/>
              <a:gd name="connsiteY4" fmla="*/ 487966 h 724261"/>
              <a:gd name="connsiteX5" fmla="*/ 2955366 w 3128574"/>
              <a:gd name="connsiteY5" fmla="*/ 443487 h 724261"/>
              <a:gd name="connsiteX6" fmla="*/ 2906207 w 3128574"/>
              <a:gd name="connsiteY6" fmla="*/ 490249 h 724261"/>
              <a:gd name="connsiteX7" fmla="*/ 2463418 w 3128574"/>
              <a:gd name="connsiteY7" fmla="*/ 650127 h 724261"/>
              <a:gd name="connsiteX8" fmla="*/ 854135 w 3128574"/>
              <a:gd name="connsiteY8" fmla="*/ 723306 h 724261"/>
              <a:gd name="connsiteX9" fmla="*/ 0 w 3128574"/>
              <a:gd name="connsiteY9" fmla="*/ 672174 h 724261"/>
              <a:gd name="connsiteX0" fmla="*/ 2985694 w 3128574"/>
              <a:gd name="connsiteY0" fmla="*/ 0 h 723321"/>
              <a:gd name="connsiteX1" fmla="*/ 3055757 w 3128574"/>
              <a:gd name="connsiteY1" fmla="*/ 210330 h 723321"/>
              <a:gd name="connsiteX2" fmla="*/ 3018187 w 3128574"/>
              <a:gd name="connsiteY2" fmla="*/ 359989 h 723321"/>
              <a:gd name="connsiteX3" fmla="*/ 3006394 w 3128574"/>
              <a:gd name="connsiteY3" fmla="*/ 377195 h 723321"/>
              <a:gd name="connsiteX4" fmla="*/ 3128574 w 3128574"/>
              <a:gd name="connsiteY4" fmla="*/ 487966 h 723321"/>
              <a:gd name="connsiteX5" fmla="*/ 2955366 w 3128574"/>
              <a:gd name="connsiteY5" fmla="*/ 443487 h 723321"/>
              <a:gd name="connsiteX6" fmla="*/ 2906207 w 3128574"/>
              <a:gd name="connsiteY6" fmla="*/ 490249 h 723321"/>
              <a:gd name="connsiteX7" fmla="*/ 2463418 w 3128574"/>
              <a:gd name="connsiteY7" fmla="*/ 668056 h 723321"/>
              <a:gd name="connsiteX8" fmla="*/ 854135 w 3128574"/>
              <a:gd name="connsiteY8" fmla="*/ 723306 h 723321"/>
              <a:gd name="connsiteX9" fmla="*/ 0 w 3128574"/>
              <a:gd name="connsiteY9" fmla="*/ 672174 h 723321"/>
              <a:gd name="connsiteX0" fmla="*/ 2985694 w 3128574"/>
              <a:gd name="connsiteY0" fmla="*/ 0 h 723931"/>
              <a:gd name="connsiteX1" fmla="*/ 3055757 w 3128574"/>
              <a:gd name="connsiteY1" fmla="*/ 210330 h 723931"/>
              <a:gd name="connsiteX2" fmla="*/ 3018187 w 3128574"/>
              <a:gd name="connsiteY2" fmla="*/ 359989 h 723931"/>
              <a:gd name="connsiteX3" fmla="*/ 3006394 w 3128574"/>
              <a:gd name="connsiteY3" fmla="*/ 377195 h 723931"/>
              <a:gd name="connsiteX4" fmla="*/ 3128574 w 3128574"/>
              <a:gd name="connsiteY4" fmla="*/ 487966 h 723931"/>
              <a:gd name="connsiteX5" fmla="*/ 2955366 w 3128574"/>
              <a:gd name="connsiteY5" fmla="*/ 443487 h 723931"/>
              <a:gd name="connsiteX6" fmla="*/ 2906207 w 3128574"/>
              <a:gd name="connsiteY6" fmla="*/ 490249 h 723931"/>
              <a:gd name="connsiteX7" fmla="*/ 2463418 w 3128574"/>
              <a:gd name="connsiteY7" fmla="*/ 668056 h 723931"/>
              <a:gd name="connsiteX8" fmla="*/ 854135 w 3128574"/>
              <a:gd name="connsiteY8" fmla="*/ 723306 h 723931"/>
              <a:gd name="connsiteX9" fmla="*/ 0 w 3128574"/>
              <a:gd name="connsiteY9" fmla="*/ 672174 h 7239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128574" h="723931">
                <a:moveTo>
                  <a:pt x="2985694" y="0"/>
                </a:moveTo>
                <a:cubicBezTo>
                  <a:pt x="3029928" y="60040"/>
                  <a:pt x="3055757" y="132419"/>
                  <a:pt x="3055757" y="210330"/>
                </a:cubicBezTo>
                <a:cubicBezTo>
                  <a:pt x="3055757" y="262270"/>
                  <a:pt x="3043173" y="312747"/>
                  <a:pt x="3018187" y="359989"/>
                </a:cubicBezTo>
                <a:lnTo>
                  <a:pt x="3006394" y="377195"/>
                </a:lnTo>
                <a:lnTo>
                  <a:pt x="3128574" y="487966"/>
                </a:lnTo>
                <a:lnTo>
                  <a:pt x="2955366" y="443487"/>
                </a:lnTo>
                <a:lnTo>
                  <a:pt x="2906207" y="490249"/>
                </a:lnTo>
                <a:cubicBezTo>
                  <a:pt x="2806995" y="568264"/>
                  <a:pt x="2691370" y="636927"/>
                  <a:pt x="2463418" y="668056"/>
                </a:cubicBezTo>
                <a:cubicBezTo>
                  <a:pt x="1966686" y="735889"/>
                  <a:pt x="1264705" y="722620"/>
                  <a:pt x="854135" y="723306"/>
                </a:cubicBezTo>
                <a:cubicBezTo>
                  <a:pt x="443565" y="723992"/>
                  <a:pt x="264474" y="701096"/>
                  <a:pt x="0" y="672174"/>
                </a:cubicBezTo>
              </a:path>
            </a:pathLst>
          </a:custGeom>
          <a:noFill/>
          <a:ln w="22225" cap="rnd">
            <a:solidFill>
              <a:srgbClr val="E0E9C5"/>
            </a:solidFill>
            <a:round/>
          </a:ln>
        </p:spPr>
        <p:style>
          <a:lnRef idx="2">
            <a:schemeClr val="accent1">
              <a:shade val="15000"/>
            </a:schemeClr>
          </a:lnRef>
          <a:fillRef idx="1">
            <a:schemeClr val="accent1"/>
          </a:fillRef>
          <a:effectRef idx="0">
            <a:schemeClr val="accent1"/>
          </a:effectRef>
          <a:fontRef idx="minor">
            <a:schemeClr val="lt1"/>
          </a:fontRef>
        </p:style>
        <p:txBody>
          <a:bodyPr wrap="square" tIns="108000" rIns="252000" bIns="36000" rtlCol="0" anchor="ctr">
            <a:noAutofit/>
          </a:bodyPr>
          <a:lstStyle/>
          <a:p>
            <a:pPr marL="627063">
              <a:lnSpc>
                <a:spcPct val="130000"/>
              </a:lnSpc>
              <a:spcAft>
                <a:spcPts val="2400"/>
              </a:spcAft>
            </a:pPr>
            <a:endParaRPr kumimoji="1" lang="ja-JP" altLang="en-US" sz="900" dirty="0">
              <a:solidFill>
                <a:schemeClr val="tx1"/>
              </a:solidFill>
              <a:latin typeface="BIZ UDPゴシック" panose="020B0400000000000000" pitchFamily="50" charset="-128"/>
              <a:ea typeface="BIZ UDPゴシック" panose="020B0400000000000000" pitchFamily="50" charset="-128"/>
            </a:endParaRPr>
          </a:p>
        </p:txBody>
      </p:sp>
      <p:sp>
        <p:nvSpPr>
          <p:cNvPr id="187" name="フリーフォーム: 図形 186">
            <a:extLst>
              <a:ext uri="{FF2B5EF4-FFF2-40B4-BE49-F238E27FC236}">
                <a16:creationId xmlns:a16="http://schemas.microsoft.com/office/drawing/2014/main" id="{AEBA3768-2E72-25C9-3A4E-1BD9A4E5DA92}"/>
              </a:ext>
            </a:extLst>
          </p:cNvPr>
          <p:cNvSpPr/>
          <p:nvPr/>
        </p:nvSpPr>
        <p:spPr>
          <a:xfrm rot="7047836">
            <a:off x="-3089660" y="1601278"/>
            <a:ext cx="1756145" cy="2859341"/>
          </a:xfrm>
          <a:custGeom>
            <a:avLst/>
            <a:gdLst>
              <a:gd name="connsiteX0" fmla="*/ 1287828 w 1756145"/>
              <a:gd name="connsiteY0" fmla="*/ 2930189 h 3006395"/>
              <a:gd name="connsiteX1" fmla="*/ 0 w 1756145"/>
              <a:gd name="connsiteY1" fmla="*/ 452488 h 3006395"/>
              <a:gd name="connsiteX2" fmla="*/ 46479 w 1756145"/>
              <a:gd name="connsiteY2" fmla="*/ 355017 h 3006395"/>
              <a:gd name="connsiteX3" fmla="*/ 145022 w 1756145"/>
              <a:gd name="connsiteY3" fmla="*/ 268642 h 3006395"/>
              <a:gd name="connsiteX4" fmla="*/ 272336 w 1756145"/>
              <a:gd name="connsiteY4" fmla="*/ 237624 h 3006395"/>
              <a:gd name="connsiteX5" fmla="*/ 310005 w 1756145"/>
              <a:gd name="connsiteY5" fmla="*/ 243980 h 3006395"/>
              <a:gd name="connsiteX6" fmla="*/ 365024 w 1756145"/>
              <a:gd name="connsiteY6" fmla="*/ 0 h 3006395"/>
              <a:gd name="connsiteX7" fmla="*/ 424829 w 1756145"/>
              <a:gd name="connsiteY7" fmla="*/ 265206 h 3006395"/>
              <a:gd name="connsiteX8" fmla="*/ 579247 w 1756145"/>
              <a:gd name="connsiteY8" fmla="*/ 338469 h 3006395"/>
              <a:gd name="connsiteX9" fmla="*/ 1413464 w 1756145"/>
              <a:gd name="connsiteY9" fmla="*/ 1339734 h 3006395"/>
              <a:gd name="connsiteX10" fmla="*/ 1723685 w 1756145"/>
              <a:gd name="connsiteY10" fmla="*/ 2772895 h 3006395"/>
              <a:gd name="connsiteX11" fmla="*/ 1666572 w 1756145"/>
              <a:gd name="connsiteY11" fmla="*/ 2892668 h 3006395"/>
              <a:gd name="connsiteX12" fmla="*/ 1478478 w 1756145"/>
              <a:gd name="connsiteY12" fmla="*/ 2990433 h 3006395"/>
              <a:gd name="connsiteX13" fmla="*/ 1287828 w 1756145"/>
              <a:gd name="connsiteY13" fmla="*/ 2930189 h 3006395"/>
              <a:gd name="connsiteX0" fmla="*/ 1287828 w 1756145"/>
              <a:gd name="connsiteY0" fmla="*/ 2930189 h 2930189"/>
              <a:gd name="connsiteX1" fmla="*/ 0 w 1756145"/>
              <a:gd name="connsiteY1" fmla="*/ 452488 h 2930189"/>
              <a:gd name="connsiteX2" fmla="*/ 46479 w 1756145"/>
              <a:gd name="connsiteY2" fmla="*/ 355017 h 2930189"/>
              <a:gd name="connsiteX3" fmla="*/ 145022 w 1756145"/>
              <a:gd name="connsiteY3" fmla="*/ 268642 h 2930189"/>
              <a:gd name="connsiteX4" fmla="*/ 272336 w 1756145"/>
              <a:gd name="connsiteY4" fmla="*/ 237624 h 2930189"/>
              <a:gd name="connsiteX5" fmla="*/ 310005 w 1756145"/>
              <a:gd name="connsiteY5" fmla="*/ 243980 h 2930189"/>
              <a:gd name="connsiteX6" fmla="*/ 365024 w 1756145"/>
              <a:gd name="connsiteY6" fmla="*/ 0 h 2930189"/>
              <a:gd name="connsiteX7" fmla="*/ 424829 w 1756145"/>
              <a:gd name="connsiteY7" fmla="*/ 265206 h 2930189"/>
              <a:gd name="connsiteX8" fmla="*/ 579247 w 1756145"/>
              <a:gd name="connsiteY8" fmla="*/ 338469 h 2930189"/>
              <a:gd name="connsiteX9" fmla="*/ 1413464 w 1756145"/>
              <a:gd name="connsiteY9" fmla="*/ 1339734 h 2930189"/>
              <a:gd name="connsiteX10" fmla="*/ 1723685 w 1756145"/>
              <a:gd name="connsiteY10" fmla="*/ 2772895 h 2930189"/>
              <a:gd name="connsiteX11" fmla="*/ 1666572 w 1756145"/>
              <a:gd name="connsiteY11" fmla="*/ 2892668 h 2930189"/>
              <a:gd name="connsiteX12" fmla="*/ 1287828 w 1756145"/>
              <a:gd name="connsiteY12" fmla="*/ 2930189 h 2930189"/>
              <a:gd name="connsiteX0" fmla="*/ 0 w 1756145"/>
              <a:gd name="connsiteY0" fmla="*/ 452488 h 3021629"/>
              <a:gd name="connsiteX1" fmla="*/ 46479 w 1756145"/>
              <a:gd name="connsiteY1" fmla="*/ 355017 h 3021629"/>
              <a:gd name="connsiteX2" fmla="*/ 145022 w 1756145"/>
              <a:gd name="connsiteY2" fmla="*/ 268642 h 3021629"/>
              <a:gd name="connsiteX3" fmla="*/ 272336 w 1756145"/>
              <a:gd name="connsiteY3" fmla="*/ 237624 h 3021629"/>
              <a:gd name="connsiteX4" fmla="*/ 310005 w 1756145"/>
              <a:gd name="connsiteY4" fmla="*/ 243980 h 3021629"/>
              <a:gd name="connsiteX5" fmla="*/ 365024 w 1756145"/>
              <a:gd name="connsiteY5" fmla="*/ 0 h 3021629"/>
              <a:gd name="connsiteX6" fmla="*/ 424829 w 1756145"/>
              <a:gd name="connsiteY6" fmla="*/ 265206 h 3021629"/>
              <a:gd name="connsiteX7" fmla="*/ 579247 w 1756145"/>
              <a:gd name="connsiteY7" fmla="*/ 338469 h 3021629"/>
              <a:gd name="connsiteX8" fmla="*/ 1413464 w 1756145"/>
              <a:gd name="connsiteY8" fmla="*/ 1339734 h 3021629"/>
              <a:gd name="connsiteX9" fmla="*/ 1723685 w 1756145"/>
              <a:gd name="connsiteY9" fmla="*/ 2772895 h 3021629"/>
              <a:gd name="connsiteX10" fmla="*/ 1666572 w 1756145"/>
              <a:gd name="connsiteY10" fmla="*/ 2892668 h 3021629"/>
              <a:gd name="connsiteX11" fmla="*/ 1379268 w 1756145"/>
              <a:gd name="connsiteY11" fmla="*/ 3021629 h 3021629"/>
              <a:gd name="connsiteX0" fmla="*/ 0 w 1756145"/>
              <a:gd name="connsiteY0" fmla="*/ 452488 h 2892668"/>
              <a:gd name="connsiteX1" fmla="*/ 46479 w 1756145"/>
              <a:gd name="connsiteY1" fmla="*/ 355017 h 2892668"/>
              <a:gd name="connsiteX2" fmla="*/ 145022 w 1756145"/>
              <a:gd name="connsiteY2" fmla="*/ 268642 h 2892668"/>
              <a:gd name="connsiteX3" fmla="*/ 272336 w 1756145"/>
              <a:gd name="connsiteY3" fmla="*/ 237624 h 2892668"/>
              <a:gd name="connsiteX4" fmla="*/ 310005 w 1756145"/>
              <a:gd name="connsiteY4" fmla="*/ 243980 h 2892668"/>
              <a:gd name="connsiteX5" fmla="*/ 365024 w 1756145"/>
              <a:gd name="connsiteY5" fmla="*/ 0 h 2892668"/>
              <a:gd name="connsiteX6" fmla="*/ 424829 w 1756145"/>
              <a:gd name="connsiteY6" fmla="*/ 265206 h 2892668"/>
              <a:gd name="connsiteX7" fmla="*/ 579247 w 1756145"/>
              <a:gd name="connsiteY7" fmla="*/ 338469 h 2892668"/>
              <a:gd name="connsiteX8" fmla="*/ 1413464 w 1756145"/>
              <a:gd name="connsiteY8" fmla="*/ 1339734 h 2892668"/>
              <a:gd name="connsiteX9" fmla="*/ 1723685 w 1756145"/>
              <a:gd name="connsiteY9" fmla="*/ 2772895 h 2892668"/>
              <a:gd name="connsiteX10" fmla="*/ 1666572 w 1756145"/>
              <a:gd name="connsiteY10" fmla="*/ 2892668 h 2892668"/>
              <a:gd name="connsiteX0" fmla="*/ 0 w 1756145"/>
              <a:gd name="connsiteY0" fmla="*/ 452488 h 2859341"/>
              <a:gd name="connsiteX1" fmla="*/ 46479 w 1756145"/>
              <a:gd name="connsiteY1" fmla="*/ 355017 h 2859341"/>
              <a:gd name="connsiteX2" fmla="*/ 145022 w 1756145"/>
              <a:gd name="connsiteY2" fmla="*/ 268642 h 2859341"/>
              <a:gd name="connsiteX3" fmla="*/ 272336 w 1756145"/>
              <a:gd name="connsiteY3" fmla="*/ 237624 h 2859341"/>
              <a:gd name="connsiteX4" fmla="*/ 310005 w 1756145"/>
              <a:gd name="connsiteY4" fmla="*/ 243980 h 2859341"/>
              <a:gd name="connsiteX5" fmla="*/ 365024 w 1756145"/>
              <a:gd name="connsiteY5" fmla="*/ 0 h 2859341"/>
              <a:gd name="connsiteX6" fmla="*/ 424829 w 1756145"/>
              <a:gd name="connsiteY6" fmla="*/ 265206 h 2859341"/>
              <a:gd name="connsiteX7" fmla="*/ 579247 w 1756145"/>
              <a:gd name="connsiteY7" fmla="*/ 338469 h 2859341"/>
              <a:gd name="connsiteX8" fmla="*/ 1413464 w 1756145"/>
              <a:gd name="connsiteY8" fmla="*/ 1339734 h 2859341"/>
              <a:gd name="connsiteX9" fmla="*/ 1723685 w 1756145"/>
              <a:gd name="connsiteY9" fmla="*/ 2772895 h 2859341"/>
              <a:gd name="connsiteX10" fmla="*/ 1677103 w 1756145"/>
              <a:gd name="connsiteY10" fmla="*/ 2859341 h 2859341"/>
              <a:gd name="connsiteX0" fmla="*/ 0 w 1756145"/>
              <a:gd name="connsiteY0" fmla="*/ 452488 h 2859341"/>
              <a:gd name="connsiteX1" fmla="*/ 46479 w 1756145"/>
              <a:gd name="connsiteY1" fmla="*/ 355017 h 2859341"/>
              <a:gd name="connsiteX2" fmla="*/ 145022 w 1756145"/>
              <a:gd name="connsiteY2" fmla="*/ 268642 h 2859341"/>
              <a:gd name="connsiteX3" fmla="*/ 272336 w 1756145"/>
              <a:gd name="connsiteY3" fmla="*/ 237624 h 2859341"/>
              <a:gd name="connsiteX4" fmla="*/ 310005 w 1756145"/>
              <a:gd name="connsiteY4" fmla="*/ 243980 h 2859341"/>
              <a:gd name="connsiteX5" fmla="*/ 365024 w 1756145"/>
              <a:gd name="connsiteY5" fmla="*/ 0 h 2859341"/>
              <a:gd name="connsiteX6" fmla="*/ 424829 w 1756145"/>
              <a:gd name="connsiteY6" fmla="*/ 265206 h 2859341"/>
              <a:gd name="connsiteX7" fmla="*/ 579247 w 1756145"/>
              <a:gd name="connsiteY7" fmla="*/ 338469 h 2859341"/>
              <a:gd name="connsiteX8" fmla="*/ 1413464 w 1756145"/>
              <a:gd name="connsiteY8" fmla="*/ 1339734 h 2859341"/>
              <a:gd name="connsiteX9" fmla="*/ 1723685 w 1756145"/>
              <a:gd name="connsiteY9" fmla="*/ 2772895 h 2859341"/>
              <a:gd name="connsiteX10" fmla="*/ 1677103 w 1756145"/>
              <a:gd name="connsiteY10" fmla="*/ 2859341 h 2859341"/>
              <a:gd name="connsiteX0" fmla="*/ 0 w 1756145"/>
              <a:gd name="connsiteY0" fmla="*/ 452488 h 2859341"/>
              <a:gd name="connsiteX1" fmla="*/ 46479 w 1756145"/>
              <a:gd name="connsiteY1" fmla="*/ 355017 h 2859341"/>
              <a:gd name="connsiteX2" fmla="*/ 145022 w 1756145"/>
              <a:gd name="connsiteY2" fmla="*/ 268642 h 2859341"/>
              <a:gd name="connsiteX3" fmla="*/ 272336 w 1756145"/>
              <a:gd name="connsiteY3" fmla="*/ 237624 h 2859341"/>
              <a:gd name="connsiteX4" fmla="*/ 310005 w 1756145"/>
              <a:gd name="connsiteY4" fmla="*/ 243980 h 2859341"/>
              <a:gd name="connsiteX5" fmla="*/ 365024 w 1756145"/>
              <a:gd name="connsiteY5" fmla="*/ 0 h 2859341"/>
              <a:gd name="connsiteX6" fmla="*/ 424829 w 1756145"/>
              <a:gd name="connsiteY6" fmla="*/ 265206 h 2859341"/>
              <a:gd name="connsiteX7" fmla="*/ 579247 w 1756145"/>
              <a:gd name="connsiteY7" fmla="*/ 338469 h 2859341"/>
              <a:gd name="connsiteX8" fmla="*/ 1413464 w 1756145"/>
              <a:gd name="connsiteY8" fmla="*/ 1339734 h 2859341"/>
              <a:gd name="connsiteX9" fmla="*/ 1723685 w 1756145"/>
              <a:gd name="connsiteY9" fmla="*/ 2772895 h 2859341"/>
              <a:gd name="connsiteX10" fmla="*/ 1677103 w 1756145"/>
              <a:gd name="connsiteY10" fmla="*/ 2859341 h 2859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756145" h="2859341">
                <a:moveTo>
                  <a:pt x="0" y="452488"/>
                </a:moveTo>
                <a:cubicBezTo>
                  <a:pt x="5848" y="409096"/>
                  <a:pt x="30986" y="387507"/>
                  <a:pt x="46479" y="355017"/>
                </a:cubicBezTo>
                <a:cubicBezTo>
                  <a:pt x="73524" y="317909"/>
                  <a:pt x="106338" y="288749"/>
                  <a:pt x="145022" y="268642"/>
                </a:cubicBezTo>
                <a:cubicBezTo>
                  <a:pt x="183705" y="248536"/>
                  <a:pt x="226427" y="238436"/>
                  <a:pt x="272336" y="237624"/>
                </a:cubicBezTo>
                <a:lnTo>
                  <a:pt x="310005" y="243980"/>
                </a:lnTo>
                <a:lnTo>
                  <a:pt x="365024" y="0"/>
                </a:lnTo>
                <a:lnTo>
                  <a:pt x="424829" y="265206"/>
                </a:lnTo>
                <a:lnTo>
                  <a:pt x="579247" y="338469"/>
                </a:lnTo>
                <a:cubicBezTo>
                  <a:pt x="855549" y="505819"/>
                  <a:pt x="1169043" y="869485"/>
                  <a:pt x="1413464" y="1339734"/>
                </a:cubicBezTo>
                <a:cubicBezTo>
                  <a:pt x="1706768" y="1904034"/>
                  <a:pt x="1817305" y="2461548"/>
                  <a:pt x="1723685" y="2772895"/>
                </a:cubicBezTo>
                <a:cubicBezTo>
                  <a:pt x="1708158" y="2801710"/>
                  <a:pt x="1705285" y="2831906"/>
                  <a:pt x="1677103" y="2859341"/>
                </a:cubicBezTo>
              </a:path>
            </a:pathLst>
          </a:custGeom>
          <a:noFill/>
          <a:ln w="22225" cap="rnd">
            <a:solidFill>
              <a:srgbClr val="E0E9C5"/>
            </a:solidFill>
            <a:round/>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a:p>
        </p:txBody>
      </p:sp>
      <p:sp>
        <p:nvSpPr>
          <p:cNvPr id="96" name="テキスト ボックス 95">
            <a:extLst>
              <a:ext uri="{FF2B5EF4-FFF2-40B4-BE49-F238E27FC236}">
                <a16:creationId xmlns:a16="http://schemas.microsoft.com/office/drawing/2014/main" id="{C029B6F6-8F56-B438-3D71-5C1B095F3535}"/>
              </a:ext>
            </a:extLst>
          </p:cNvPr>
          <p:cNvSpPr txBox="1"/>
          <p:nvPr/>
        </p:nvSpPr>
        <p:spPr>
          <a:xfrm>
            <a:off x="1507419" y="1526812"/>
            <a:ext cx="2008883" cy="276999"/>
          </a:xfrm>
          <a:prstGeom prst="rect">
            <a:avLst/>
          </a:prstGeom>
          <a:noFill/>
        </p:spPr>
        <p:txBody>
          <a:bodyPr wrap="none" rtlCol="0">
            <a:spAutoFit/>
          </a:bodyPr>
          <a:lstStyle/>
          <a:p>
            <a:r>
              <a:rPr lang="ja-JP" altLang="en-US" sz="1200" b="1" i="0" u="none" strike="noStrike" baseline="0" dirty="0">
                <a:solidFill>
                  <a:schemeClr val="tx1"/>
                </a:solidFill>
                <a:latin typeface="BIZ UDPゴシック" panose="020B0400000000000000" pitchFamily="50" charset="-128"/>
                <a:ea typeface="BIZ UDPゴシック" panose="020B0400000000000000" pitchFamily="50" charset="-128"/>
              </a:rPr>
              <a:t>なぜ地域計画をつくるの？</a:t>
            </a:r>
          </a:p>
        </p:txBody>
      </p:sp>
      <p:sp>
        <p:nvSpPr>
          <p:cNvPr id="98" name="テキスト ボックス 97">
            <a:extLst>
              <a:ext uri="{FF2B5EF4-FFF2-40B4-BE49-F238E27FC236}">
                <a16:creationId xmlns:a16="http://schemas.microsoft.com/office/drawing/2014/main" id="{A0CF9A6A-3006-1C02-2C0C-0DFD0137F1F2}"/>
              </a:ext>
            </a:extLst>
          </p:cNvPr>
          <p:cNvSpPr txBox="1"/>
          <p:nvPr/>
        </p:nvSpPr>
        <p:spPr>
          <a:xfrm>
            <a:off x="1504140" y="2205625"/>
            <a:ext cx="4980882" cy="1233543"/>
          </a:xfrm>
          <a:prstGeom prst="rect">
            <a:avLst/>
          </a:prstGeom>
          <a:noFill/>
        </p:spPr>
        <p:txBody>
          <a:bodyPr wrap="square" rtlCol="0">
            <a:spAutoFit/>
          </a:bodyPr>
          <a:lstStyle/>
          <a:p>
            <a:pPr algn="just">
              <a:lnSpc>
                <a:spcPct val="120000"/>
              </a:lnSpc>
            </a:pPr>
            <a:r>
              <a:rPr kumimoji="1" lang="ja-JP" altLang="en-US" sz="900" dirty="0">
                <a:solidFill>
                  <a:schemeClr val="tx1"/>
                </a:solidFill>
                <a:latin typeface="BIZ UDPゴシック" panose="020B0400000000000000" pitchFamily="50" charset="-128"/>
                <a:ea typeface="BIZ UDPゴシック" panose="020B0400000000000000" pitchFamily="50" charset="-128"/>
              </a:rPr>
              <a:t>日本のおいしいお米、やさい、くだものなどを作る農地を守るためです。ただ、高齢化や人口減少により農業者の減少や耕作放棄地が拡大し、近い将来、地域の農地が守れなくなるかもしれません。農地を守り、子や孫の世代に引き継いでいくためにも、将来誰がどのように農地を利用していくのか、その具体的な姿を描くタイミングは今しかありません。もちろん地域計画を策定してもすぐには課題を解決できませんが、今皆さんで話し合うことで、一歩前進できます。</a:t>
            </a:r>
          </a:p>
          <a:p>
            <a:pPr>
              <a:lnSpc>
                <a:spcPct val="120000"/>
              </a:lnSpc>
            </a:pPr>
            <a:endParaRPr kumimoji="1" lang="ja-JP" altLang="en-US" dirty="0"/>
          </a:p>
        </p:txBody>
      </p:sp>
      <p:sp>
        <p:nvSpPr>
          <p:cNvPr id="99" name="テキスト ボックス 98">
            <a:extLst>
              <a:ext uri="{FF2B5EF4-FFF2-40B4-BE49-F238E27FC236}">
                <a16:creationId xmlns:a16="http://schemas.microsoft.com/office/drawing/2014/main" id="{E086E9B1-DCCD-973D-C162-7866A03E835A}"/>
              </a:ext>
            </a:extLst>
          </p:cNvPr>
          <p:cNvSpPr txBox="1"/>
          <p:nvPr/>
        </p:nvSpPr>
        <p:spPr>
          <a:xfrm>
            <a:off x="1507419" y="3968940"/>
            <a:ext cx="3716082" cy="276999"/>
          </a:xfrm>
          <a:prstGeom prst="rect">
            <a:avLst/>
          </a:prstGeom>
          <a:noFill/>
        </p:spPr>
        <p:txBody>
          <a:bodyPr wrap="none" rtlCol="0">
            <a:spAutoFit/>
          </a:bodyPr>
          <a:lstStyle/>
          <a:p>
            <a:r>
              <a:rPr lang="ja-JP" altLang="en-US" sz="1200" b="1" i="0" u="none" strike="noStrike" baseline="0" dirty="0">
                <a:solidFill>
                  <a:schemeClr val="tx1"/>
                </a:solidFill>
                <a:latin typeface="BIZ UDPゴシック" panose="020B0400000000000000" pitchFamily="50" charset="-128"/>
                <a:ea typeface="BIZ UDPゴシック" panose="020B0400000000000000" pitchFamily="50" charset="-128"/>
              </a:rPr>
              <a:t>担い手がいないのに地域計画を作る必要があるの？</a:t>
            </a:r>
          </a:p>
        </p:txBody>
      </p:sp>
      <p:sp>
        <p:nvSpPr>
          <p:cNvPr id="100" name="テキスト ボックス 99">
            <a:extLst>
              <a:ext uri="{FF2B5EF4-FFF2-40B4-BE49-F238E27FC236}">
                <a16:creationId xmlns:a16="http://schemas.microsoft.com/office/drawing/2014/main" id="{5440A94A-AC28-F9D0-D049-F96B7EA5A037}"/>
              </a:ext>
            </a:extLst>
          </p:cNvPr>
          <p:cNvSpPr txBox="1"/>
          <p:nvPr/>
        </p:nvSpPr>
        <p:spPr>
          <a:xfrm>
            <a:off x="1504140" y="4647753"/>
            <a:ext cx="4980882" cy="1230786"/>
          </a:xfrm>
          <a:prstGeom prst="rect">
            <a:avLst/>
          </a:prstGeom>
          <a:noFill/>
        </p:spPr>
        <p:txBody>
          <a:bodyPr wrap="square" rtlCol="0">
            <a:spAutoFit/>
          </a:bodyPr>
          <a:lstStyle/>
          <a:p>
            <a:pPr algn="just">
              <a:lnSpc>
                <a:spcPct val="120000"/>
              </a:lnSpc>
            </a:pPr>
            <a:r>
              <a:rPr kumimoji="1" lang="ja-JP" altLang="en-US" sz="900" dirty="0">
                <a:solidFill>
                  <a:schemeClr val="tx1"/>
                </a:solidFill>
                <a:latin typeface="BIZ UDPゴシック" panose="020B0400000000000000" pitchFamily="50" charset="-128"/>
                <a:ea typeface="BIZ UDPゴシック" panose="020B0400000000000000" pitchFamily="50" charset="-128"/>
              </a:rPr>
              <a:t>担い手がいない地域であるからこそ、地域計画を作る必要があります。地域の課題を洗い出し、皆さんで共有し、地域外から新規就農者や農業法人などの受け手を受け入れるなどを考えるきっかけとなります。周辺には規模拡大したい農業者や法人もあり、農地が空いていないか探しています。こういった農地を探している方へアピールするため、どのような受入れ可能な農地があるのか、どのような受け入れ条件なのか、先にみなさんで話合う必要があります。この話合いの結果と、受け手に貸したい農用地等があることを地域外にアピールする手段として、地域計画が利用できます。</a:t>
            </a:r>
          </a:p>
        </p:txBody>
      </p:sp>
      <p:sp>
        <p:nvSpPr>
          <p:cNvPr id="2" name="テキスト ボックス 1">
            <a:extLst>
              <a:ext uri="{FF2B5EF4-FFF2-40B4-BE49-F238E27FC236}">
                <a16:creationId xmlns:a16="http://schemas.microsoft.com/office/drawing/2014/main" id="{C64EA96B-502D-6487-E630-81C79FA35874}"/>
              </a:ext>
            </a:extLst>
          </p:cNvPr>
          <p:cNvSpPr txBox="1"/>
          <p:nvPr/>
        </p:nvSpPr>
        <p:spPr>
          <a:xfrm>
            <a:off x="374254" y="9351018"/>
            <a:ext cx="3947117" cy="935321"/>
          </a:xfrm>
          <a:prstGeom prst="rect">
            <a:avLst/>
          </a:prstGeom>
          <a:noFill/>
        </p:spPr>
        <p:txBody>
          <a:bodyPr wrap="square" rtlCol="0">
            <a:spAutoFit/>
          </a:bodyPr>
          <a:lstStyle/>
          <a:p>
            <a:pPr>
              <a:lnSpc>
                <a:spcPct val="120000"/>
              </a:lnSpc>
            </a:pPr>
            <a:r>
              <a:rPr kumimoji="1" lang="en-US" altLang="ja-JP" sz="1000" b="1" dirty="0">
                <a:latin typeface="BIZ UDPゴシック" panose="020B0400000000000000" pitchFamily="50" charset="-128"/>
                <a:ea typeface="BIZ UDPゴシック" panose="020B0400000000000000" pitchFamily="50" charset="-128"/>
              </a:rPr>
              <a:t>【</a:t>
            </a:r>
            <a:r>
              <a:rPr kumimoji="1" lang="ja-JP" altLang="en-US" sz="1000" b="1" dirty="0">
                <a:latin typeface="BIZ UDPゴシック" panose="020B0400000000000000" pitchFamily="50" charset="-128"/>
                <a:ea typeface="BIZ UDPゴシック" panose="020B0400000000000000" pitchFamily="50" charset="-128"/>
              </a:rPr>
              <a:t>問い合わせ先</a:t>
            </a:r>
            <a:r>
              <a:rPr kumimoji="1" lang="en-US" altLang="ja-JP" sz="1000" b="1" dirty="0">
                <a:latin typeface="BIZ UDPゴシック" panose="020B0400000000000000" pitchFamily="50" charset="-128"/>
                <a:ea typeface="BIZ UDPゴシック" panose="020B0400000000000000" pitchFamily="50" charset="-128"/>
              </a:rPr>
              <a:t>】</a:t>
            </a:r>
            <a:r>
              <a:rPr kumimoji="1" lang="ja-JP" altLang="en-US" sz="1000" b="1" dirty="0">
                <a:latin typeface="BIZ UDPゴシック" panose="020B0400000000000000" pitchFamily="50" charset="-128"/>
                <a:ea typeface="BIZ UDPゴシック" panose="020B0400000000000000" pitchFamily="50" charset="-128"/>
              </a:rPr>
              <a:t>　</a:t>
            </a:r>
          </a:p>
          <a:p>
            <a:pPr>
              <a:lnSpc>
                <a:spcPct val="120000"/>
              </a:lnSpc>
            </a:pPr>
            <a:r>
              <a:rPr kumimoji="1" lang="ja-JP" altLang="en-US" sz="1000" b="1" dirty="0">
                <a:latin typeface="BIZ UDPゴシック" panose="020B0400000000000000" pitchFamily="50" charset="-128"/>
                <a:ea typeface="BIZ UDPゴシック" panose="020B0400000000000000" pitchFamily="50" charset="-128"/>
              </a:rPr>
              <a:t>〇〇都道府県△△市町村</a:t>
            </a:r>
            <a:endParaRPr kumimoji="1" lang="en-US" altLang="ja-JP" sz="1000" b="1" dirty="0">
              <a:latin typeface="BIZ UDPゴシック" panose="020B0400000000000000" pitchFamily="50" charset="-128"/>
              <a:ea typeface="BIZ UDPゴシック" panose="020B0400000000000000" pitchFamily="50" charset="-128"/>
            </a:endParaRPr>
          </a:p>
          <a:p>
            <a:pPr>
              <a:lnSpc>
                <a:spcPct val="120000"/>
              </a:lnSpc>
            </a:pPr>
            <a:r>
              <a:rPr kumimoji="1" lang="en-US" altLang="ja-JP" sz="900" dirty="0">
                <a:latin typeface="BIZ UDPゴシック" panose="020B0400000000000000" pitchFamily="50" charset="-128"/>
                <a:ea typeface="BIZ UDPゴシック" panose="020B0400000000000000" pitchFamily="50" charset="-128"/>
              </a:rPr>
              <a:t>Tel:</a:t>
            </a:r>
            <a:r>
              <a:rPr kumimoji="1" lang="ja-JP" altLang="en-US" sz="900" dirty="0">
                <a:latin typeface="BIZ UDPゴシック" panose="020B0400000000000000" pitchFamily="50" charset="-128"/>
                <a:ea typeface="BIZ UDPゴシック" panose="020B0400000000000000" pitchFamily="50" charset="-128"/>
              </a:rPr>
              <a:t> 〇○○</a:t>
            </a:r>
            <a:r>
              <a:rPr kumimoji="1" lang="en-US" altLang="ja-JP" sz="900" dirty="0">
                <a:latin typeface="BIZ UDPゴシック" panose="020B0400000000000000" pitchFamily="50" charset="-128"/>
                <a:ea typeface="BIZ UDPゴシック" panose="020B0400000000000000" pitchFamily="50" charset="-128"/>
              </a:rPr>
              <a:t>-○○○○-○○○○ </a:t>
            </a:r>
          </a:p>
          <a:p>
            <a:pPr>
              <a:lnSpc>
                <a:spcPct val="120000"/>
              </a:lnSpc>
            </a:pPr>
            <a:r>
              <a:rPr kumimoji="1" lang="ja-JP" altLang="en-US" sz="900" dirty="0">
                <a:latin typeface="BIZ UDPゴシック" panose="020B0400000000000000" pitchFamily="50" charset="-128"/>
                <a:ea typeface="BIZ UDPゴシック" panose="020B0400000000000000" pitchFamily="50" charset="-128"/>
              </a:rPr>
              <a:t>ｍ</a:t>
            </a:r>
            <a:r>
              <a:rPr kumimoji="1" lang="en-US" altLang="ja-JP" sz="900" dirty="0">
                <a:latin typeface="BIZ UDPゴシック" panose="020B0400000000000000" pitchFamily="50" charset="-128"/>
                <a:ea typeface="BIZ UDPゴシック" panose="020B0400000000000000" pitchFamily="50" charset="-128"/>
              </a:rPr>
              <a:t>ail:</a:t>
            </a:r>
            <a:r>
              <a:rPr kumimoji="1" lang="ja-JP" altLang="en-US" sz="900" dirty="0">
                <a:latin typeface="BIZ UDPゴシック" panose="020B0400000000000000" pitchFamily="50" charset="-128"/>
                <a:ea typeface="BIZ UDPゴシック" panose="020B0400000000000000" pitchFamily="50" charset="-128"/>
              </a:rPr>
              <a:t>○○○○＠○○○○</a:t>
            </a:r>
            <a:endParaRPr kumimoji="1" lang="en-US" altLang="ja-JP" sz="900" dirty="0">
              <a:latin typeface="BIZ UDPゴシック" panose="020B0400000000000000" pitchFamily="50" charset="-128"/>
              <a:ea typeface="BIZ UDPゴシック" panose="020B0400000000000000" pitchFamily="50" charset="-128"/>
            </a:endParaRPr>
          </a:p>
          <a:p>
            <a:pPr>
              <a:lnSpc>
                <a:spcPct val="120000"/>
              </a:lnSpc>
            </a:pPr>
            <a:r>
              <a:rPr kumimoji="1" lang="en-US" altLang="ja-JP" sz="900" dirty="0">
                <a:latin typeface="BIZ UDPゴシック" panose="020B0400000000000000" pitchFamily="50" charset="-128"/>
                <a:ea typeface="BIZ UDPゴシック" panose="020B0400000000000000" pitchFamily="50" charset="-128"/>
              </a:rPr>
              <a:t>Address:</a:t>
            </a:r>
            <a:r>
              <a:rPr kumimoji="1" lang="ja-JP" altLang="en-US" sz="900" dirty="0">
                <a:latin typeface="BIZ UDPゴシック" panose="020B0400000000000000" pitchFamily="50" charset="-128"/>
                <a:ea typeface="BIZ UDPゴシック" panose="020B0400000000000000" pitchFamily="50" charset="-128"/>
              </a:rPr>
              <a:t>〒○○○</a:t>
            </a:r>
            <a:r>
              <a:rPr kumimoji="1" lang="en-US" altLang="ja-JP" sz="900" dirty="0">
                <a:latin typeface="BIZ UDPゴシック" panose="020B0400000000000000" pitchFamily="50" charset="-128"/>
                <a:ea typeface="BIZ UDPゴシック" panose="020B0400000000000000" pitchFamily="50" charset="-128"/>
              </a:rPr>
              <a:t>-○○○○</a:t>
            </a:r>
            <a:r>
              <a:rPr kumimoji="1" lang="ja-JP" altLang="en-US" sz="900" dirty="0">
                <a:latin typeface="BIZ UDPゴシック" panose="020B0400000000000000" pitchFamily="50" charset="-128"/>
                <a:ea typeface="BIZ UDPゴシック" panose="020B0400000000000000" pitchFamily="50" charset="-128"/>
              </a:rPr>
              <a:t>　○○県○○○市○○○　○</a:t>
            </a:r>
            <a:r>
              <a:rPr kumimoji="1" lang="en-US" altLang="ja-JP" sz="900" dirty="0">
                <a:latin typeface="BIZ UDPゴシック" panose="020B0400000000000000" pitchFamily="50" charset="-128"/>
                <a:ea typeface="BIZ UDPゴシック" panose="020B0400000000000000" pitchFamily="50" charset="-128"/>
              </a:rPr>
              <a:t>-○-○</a:t>
            </a:r>
          </a:p>
        </p:txBody>
      </p:sp>
    </p:spTree>
    <p:extLst>
      <p:ext uri="{BB962C8B-B14F-4D97-AF65-F5344CB8AC3E}">
        <p14:creationId xmlns:p14="http://schemas.microsoft.com/office/powerpoint/2010/main" val="36573293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グループ化 18">
            <a:extLst>
              <a:ext uri="{FF2B5EF4-FFF2-40B4-BE49-F238E27FC236}">
                <a16:creationId xmlns:a16="http://schemas.microsoft.com/office/drawing/2014/main" id="{F832D4AA-B12E-6462-CFDC-BCD645180FCE}"/>
              </a:ext>
            </a:extLst>
          </p:cNvPr>
          <p:cNvGrpSpPr/>
          <p:nvPr/>
        </p:nvGrpSpPr>
        <p:grpSpPr>
          <a:xfrm>
            <a:off x="249281" y="918450"/>
            <a:ext cx="7057982" cy="9540000"/>
            <a:chOff x="7812088" y="918450"/>
            <a:chExt cx="7057982" cy="9540000"/>
          </a:xfrm>
        </p:grpSpPr>
        <p:sp>
          <p:nvSpPr>
            <p:cNvPr id="20" name="フリーフォーム: 図形 19">
              <a:extLst>
                <a:ext uri="{FF2B5EF4-FFF2-40B4-BE49-F238E27FC236}">
                  <a16:creationId xmlns:a16="http://schemas.microsoft.com/office/drawing/2014/main" id="{DCC8F7AC-E629-8D6F-DA65-AF7D4F8EF674}"/>
                </a:ext>
              </a:extLst>
            </p:cNvPr>
            <p:cNvSpPr/>
            <p:nvPr/>
          </p:nvSpPr>
          <p:spPr>
            <a:xfrm>
              <a:off x="11792069" y="6864824"/>
              <a:ext cx="3078001" cy="3593626"/>
            </a:xfrm>
            <a:custGeom>
              <a:avLst/>
              <a:gdLst>
                <a:gd name="connsiteX0" fmla="*/ 0 w 3078001"/>
                <a:gd name="connsiteY0" fmla="*/ 0 h 3593626"/>
                <a:gd name="connsiteX1" fmla="*/ 3078001 w 3078001"/>
                <a:gd name="connsiteY1" fmla="*/ 0 h 3593626"/>
                <a:gd name="connsiteX2" fmla="*/ 3078001 w 3078001"/>
                <a:gd name="connsiteY2" fmla="*/ 3425042 h 3593626"/>
                <a:gd name="connsiteX3" fmla="*/ 2909417 w 3078001"/>
                <a:gd name="connsiteY3" fmla="*/ 3593626 h 3593626"/>
                <a:gd name="connsiteX4" fmla="*/ 0 w 3078001"/>
                <a:gd name="connsiteY4" fmla="*/ 3593626 h 35936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78001" h="3593626">
                  <a:moveTo>
                    <a:pt x="0" y="0"/>
                  </a:moveTo>
                  <a:lnTo>
                    <a:pt x="3078001" y="0"/>
                  </a:lnTo>
                  <a:lnTo>
                    <a:pt x="3078001" y="3425042"/>
                  </a:lnTo>
                  <a:cubicBezTo>
                    <a:pt x="3078001" y="3518148"/>
                    <a:pt x="3002523" y="3593626"/>
                    <a:pt x="2909417" y="3593626"/>
                  </a:cubicBezTo>
                  <a:lnTo>
                    <a:pt x="0" y="3593626"/>
                  </a:lnTo>
                  <a:close/>
                </a:path>
              </a:pathLst>
            </a:custGeom>
            <a:solidFill>
              <a:srgbClr val="E8EFD5"/>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a:p>
          </p:txBody>
        </p:sp>
        <p:sp>
          <p:nvSpPr>
            <p:cNvPr id="21" name="正方形/長方形 20">
              <a:extLst>
                <a:ext uri="{FF2B5EF4-FFF2-40B4-BE49-F238E27FC236}">
                  <a16:creationId xmlns:a16="http://schemas.microsoft.com/office/drawing/2014/main" id="{3EEBC79A-5C10-491E-4453-4B43C7623BE9}"/>
                </a:ext>
              </a:extLst>
            </p:cNvPr>
            <p:cNvSpPr/>
            <p:nvPr/>
          </p:nvSpPr>
          <p:spPr>
            <a:xfrm>
              <a:off x="7812088" y="918450"/>
              <a:ext cx="3979981" cy="4427456"/>
            </a:xfrm>
            <a:prstGeom prst="rect">
              <a:avLst/>
            </a:prstGeom>
            <a:solidFill>
              <a:srgbClr val="E8EFD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3" name="フリーフォーム: 図形 22">
              <a:extLst>
                <a:ext uri="{FF2B5EF4-FFF2-40B4-BE49-F238E27FC236}">
                  <a16:creationId xmlns:a16="http://schemas.microsoft.com/office/drawing/2014/main" id="{74ECB03E-FBA3-A388-7FA5-4BE1376C7BCC}"/>
                </a:ext>
              </a:extLst>
            </p:cNvPr>
            <p:cNvSpPr/>
            <p:nvPr/>
          </p:nvSpPr>
          <p:spPr>
            <a:xfrm>
              <a:off x="7812088" y="5345906"/>
              <a:ext cx="3979982" cy="5112544"/>
            </a:xfrm>
            <a:custGeom>
              <a:avLst/>
              <a:gdLst>
                <a:gd name="connsiteX0" fmla="*/ 0 w 3979982"/>
                <a:gd name="connsiteY0" fmla="*/ 0 h 5112544"/>
                <a:gd name="connsiteX1" fmla="*/ 3979982 w 3979982"/>
                <a:gd name="connsiteY1" fmla="*/ 0 h 5112544"/>
                <a:gd name="connsiteX2" fmla="*/ 3979982 w 3979982"/>
                <a:gd name="connsiteY2" fmla="*/ 5112544 h 5112544"/>
                <a:gd name="connsiteX3" fmla="*/ 179387 w 3979982"/>
                <a:gd name="connsiteY3" fmla="*/ 5112544 h 5112544"/>
                <a:gd name="connsiteX4" fmla="*/ 179386 w 3979982"/>
                <a:gd name="connsiteY4" fmla="*/ 5112544 h 5112544"/>
                <a:gd name="connsiteX5" fmla="*/ 179387 w 3979982"/>
                <a:gd name="connsiteY5" fmla="*/ 5112544 h 5112544"/>
                <a:gd name="connsiteX6" fmla="*/ 117708 w 3979982"/>
                <a:gd name="connsiteY6" fmla="*/ 5101659 h 5112544"/>
                <a:gd name="connsiteX7" fmla="*/ 3644 w 3979982"/>
                <a:gd name="connsiteY7" fmla="*/ 4969310 h 5112544"/>
                <a:gd name="connsiteX8" fmla="*/ 1 w 3979982"/>
                <a:gd name="connsiteY8" fmla="*/ 4933167 h 5112544"/>
                <a:gd name="connsiteX9" fmla="*/ 1 w 3979982"/>
                <a:gd name="connsiteY9" fmla="*/ 4933147 h 5112544"/>
                <a:gd name="connsiteX10" fmla="*/ 3644 w 3979982"/>
                <a:gd name="connsiteY10" fmla="*/ 4897004 h 5112544"/>
                <a:gd name="connsiteX11" fmla="*/ 117708 w 3979982"/>
                <a:gd name="connsiteY11" fmla="*/ 4764655 h 5112544"/>
                <a:gd name="connsiteX12" fmla="*/ 179387 w 3979982"/>
                <a:gd name="connsiteY12" fmla="*/ 4753770 h 5112544"/>
                <a:gd name="connsiteX13" fmla="*/ 179386 w 3979982"/>
                <a:gd name="connsiteY13" fmla="*/ 4753770 h 5112544"/>
                <a:gd name="connsiteX14" fmla="*/ 3643 w 3979982"/>
                <a:gd name="connsiteY14" fmla="*/ 4897004 h 5112544"/>
                <a:gd name="connsiteX15" fmla="*/ 0 w 3979982"/>
                <a:gd name="connsiteY15" fmla="*/ 4933147 h 51125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979982" h="5112544">
                  <a:moveTo>
                    <a:pt x="0" y="0"/>
                  </a:moveTo>
                  <a:lnTo>
                    <a:pt x="3979982" y="0"/>
                  </a:lnTo>
                  <a:lnTo>
                    <a:pt x="3979982" y="5112544"/>
                  </a:lnTo>
                  <a:lnTo>
                    <a:pt x="179387" y="5112544"/>
                  </a:lnTo>
                  <a:lnTo>
                    <a:pt x="179386" y="5112544"/>
                  </a:lnTo>
                  <a:lnTo>
                    <a:pt x="179387" y="5112544"/>
                  </a:lnTo>
                  <a:lnTo>
                    <a:pt x="117708" y="5101659"/>
                  </a:lnTo>
                  <a:cubicBezTo>
                    <a:pt x="60010" y="5080533"/>
                    <a:pt x="16190" y="5030618"/>
                    <a:pt x="3644" y="4969310"/>
                  </a:cubicBezTo>
                  <a:lnTo>
                    <a:pt x="1" y="4933167"/>
                  </a:lnTo>
                  <a:lnTo>
                    <a:pt x="1" y="4933147"/>
                  </a:lnTo>
                  <a:lnTo>
                    <a:pt x="3644" y="4897004"/>
                  </a:lnTo>
                  <a:cubicBezTo>
                    <a:pt x="16190" y="4835696"/>
                    <a:pt x="60010" y="4785781"/>
                    <a:pt x="117708" y="4764655"/>
                  </a:cubicBezTo>
                  <a:lnTo>
                    <a:pt x="179387" y="4753770"/>
                  </a:lnTo>
                  <a:lnTo>
                    <a:pt x="179386" y="4753770"/>
                  </a:lnTo>
                  <a:cubicBezTo>
                    <a:pt x="92697" y="4753770"/>
                    <a:pt x="20371" y="4815260"/>
                    <a:pt x="3643" y="4897004"/>
                  </a:cubicBezTo>
                  <a:lnTo>
                    <a:pt x="0" y="4933147"/>
                  </a:lnTo>
                  <a:close/>
                </a:path>
              </a:pathLst>
            </a:custGeom>
            <a:solidFill>
              <a:srgbClr val="D4E6D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dirty="0"/>
            </a:p>
          </p:txBody>
        </p:sp>
        <p:sp>
          <p:nvSpPr>
            <p:cNvPr id="24" name="正方形/長方形 23">
              <a:extLst>
                <a:ext uri="{FF2B5EF4-FFF2-40B4-BE49-F238E27FC236}">
                  <a16:creationId xmlns:a16="http://schemas.microsoft.com/office/drawing/2014/main" id="{8960CEB2-179F-00AF-9634-684BE53549BF}"/>
                </a:ext>
              </a:extLst>
            </p:cNvPr>
            <p:cNvSpPr/>
            <p:nvPr/>
          </p:nvSpPr>
          <p:spPr>
            <a:xfrm>
              <a:off x="11793613" y="918450"/>
              <a:ext cx="3076457" cy="1374374"/>
            </a:xfrm>
            <a:prstGeom prst="rect">
              <a:avLst/>
            </a:prstGeom>
            <a:solidFill>
              <a:srgbClr val="E0E9C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 name="正方形/長方形 24">
              <a:extLst>
                <a:ext uri="{FF2B5EF4-FFF2-40B4-BE49-F238E27FC236}">
                  <a16:creationId xmlns:a16="http://schemas.microsoft.com/office/drawing/2014/main" id="{E22331C1-AC72-AE80-9673-63FD4BF18CC5}"/>
                </a:ext>
              </a:extLst>
            </p:cNvPr>
            <p:cNvSpPr/>
            <p:nvPr/>
          </p:nvSpPr>
          <p:spPr>
            <a:xfrm>
              <a:off x="11793613" y="2292824"/>
              <a:ext cx="3076457" cy="4572000"/>
            </a:xfrm>
            <a:prstGeom prst="rect">
              <a:avLst/>
            </a:prstGeom>
            <a:solidFill>
              <a:srgbClr val="DEECD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4" name="テキスト ボックス 3">
            <a:extLst>
              <a:ext uri="{FF2B5EF4-FFF2-40B4-BE49-F238E27FC236}">
                <a16:creationId xmlns:a16="http://schemas.microsoft.com/office/drawing/2014/main" id="{59769D69-84DD-2D62-94EE-2CDD9CA4B424}"/>
              </a:ext>
            </a:extLst>
          </p:cNvPr>
          <p:cNvSpPr txBox="1"/>
          <p:nvPr/>
        </p:nvSpPr>
        <p:spPr>
          <a:xfrm>
            <a:off x="361973" y="385454"/>
            <a:ext cx="1800493" cy="369332"/>
          </a:xfrm>
          <a:prstGeom prst="rect">
            <a:avLst/>
          </a:prstGeom>
          <a:noFill/>
        </p:spPr>
        <p:txBody>
          <a:bodyPr wrap="none" rtlCol="0">
            <a:spAutoFit/>
          </a:bodyPr>
          <a:lstStyle/>
          <a:p>
            <a:r>
              <a:rPr lang="ja-JP" altLang="en-US" sz="1800" b="1" i="0" u="none" strike="noStrike" baseline="0" dirty="0">
                <a:latin typeface="BIZ UDPゴシック" panose="020B0400000000000000" pitchFamily="50" charset="-128"/>
                <a:ea typeface="BIZ UDPゴシック" panose="020B0400000000000000" pitchFamily="50" charset="-128"/>
              </a:rPr>
              <a:t>地域計画の流れ</a:t>
            </a:r>
            <a:endParaRPr kumimoji="1" lang="ja-JP" altLang="en-US" dirty="0">
              <a:latin typeface="BIZ UDPゴシック" panose="020B0400000000000000" pitchFamily="50" charset="-128"/>
              <a:ea typeface="BIZ UDPゴシック" panose="020B0400000000000000" pitchFamily="50" charset="-128"/>
            </a:endParaRPr>
          </a:p>
        </p:txBody>
      </p:sp>
      <p:sp>
        <p:nvSpPr>
          <p:cNvPr id="22" name="矢印: 下 21">
            <a:extLst>
              <a:ext uri="{FF2B5EF4-FFF2-40B4-BE49-F238E27FC236}">
                <a16:creationId xmlns:a16="http://schemas.microsoft.com/office/drawing/2014/main" id="{EA636F80-3781-7A7D-CAD5-E15B0FFCA75C}"/>
              </a:ext>
            </a:extLst>
          </p:cNvPr>
          <p:cNvSpPr/>
          <p:nvPr/>
        </p:nvSpPr>
        <p:spPr>
          <a:xfrm>
            <a:off x="545795" y="1402187"/>
            <a:ext cx="518615" cy="8876875"/>
          </a:xfrm>
          <a:prstGeom prst="downArrow">
            <a:avLst>
              <a:gd name="adj1" fmla="val 40099"/>
              <a:gd name="adj2" fmla="val 98750"/>
            </a:avLst>
          </a:prstGeom>
          <a:solidFill>
            <a:srgbClr val="63C1A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91" name="グループ化 90">
            <a:extLst>
              <a:ext uri="{FF2B5EF4-FFF2-40B4-BE49-F238E27FC236}">
                <a16:creationId xmlns:a16="http://schemas.microsoft.com/office/drawing/2014/main" id="{01F38D78-6835-F307-F513-721E6AA92235}"/>
              </a:ext>
            </a:extLst>
          </p:cNvPr>
          <p:cNvGrpSpPr/>
          <p:nvPr/>
        </p:nvGrpSpPr>
        <p:grpSpPr>
          <a:xfrm>
            <a:off x="7812088" y="918450"/>
            <a:ext cx="7057982" cy="9540000"/>
            <a:chOff x="7812088" y="918450"/>
            <a:chExt cx="7057982" cy="9540000"/>
          </a:xfrm>
        </p:grpSpPr>
        <p:sp>
          <p:nvSpPr>
            <p:cNvPr id="89" name="フリーフォーム: 図形 88">
              <a:extLst>
                <a:ext uri="{FF2B5EF4-FFF2-40B4-BE49-F238E27FC236}">
                  <a16:creationId xmlns:a16="http://schemas.microsoft.com/office/drawing/2014/main" id="{ABCEA590-E0DC-2A0D-32DD-CC9361F83F04}"/>
                </a:ext>
              </a:extLst>
            </p:cNvPr>
            <p:cNvSpPr/>
            <p:nvPr/>
          </p:nvSpPr>
          <p:spPr>
            <a:xfrm>
              <a:off x="11792069" y="6864824"/>
              <a:ext cx="3078001" cy="3593626"/>
            </a:xfrm>
            <a:custGeom>
              <a:avLst/>
              <a:gdLst>
                <a:gd name="connsiteX0" fmla="*/ 0 w 3078001"/>
                <a:gd name="connsiteY0" fmla="*/ 0 h 3593626"/>
                <a:gd name="connsiteX1" fmla="*/ 3078001 w 3078001"/>
                <a:gd name="connsiteY1" fmla="*/ 0 h 3593626"/>
                <a:gd name="connsiteX2" fmla="*/ 3078001 w 3078001"/>
                <a:gd name="connsiteY2" fmla="*/ 3425042 h 3593626"/>
                <a:gd name="connsiteX3" fmla="*/ 2909417 w 3078001"/>
                <a:gd name="connsiteY3" fmla="*/ 3593626 h 3593626"/>
                <a:gd name="connsiteX4" fmla="*/ 0 w 3078001"/>
                <a:gd name="connsiteY4" fmla="*/ 3593626 h 35936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78001" h="3593626">
                  <a:moveTo>
                    <a:pt x="0" y="0"/>
                  </a:moveTo>
                  <a:lnTo>
                    <a:pt x="3078001" y="0"/>
                  </a:lnTo>
                  <a:lnTo>
                    <a:pt x="3078001" y="3425042"/>
                  </a:lnTo>
                  <a:cubicBezTo>
                    <a:pt x="3078001" y="3518148"/>
                    <a:pt x="3002523" y="3593626"/>
                    <a:pt x="2909417" y="3593626"/>
                  </a:cubicBezTo>
                  <a:lnTo>
                    <a:pt x="0" y="3593626"/>
                  </a:lnTo>
                  <a:close/>
                </a:path>
              </a:pathLst>
            </a:custGeom>
            <a:solidFill>
              <a:srgbClr val="E8EFD5"/>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a:p>
          </p:txBody>
        </p:sp>
        <p:sp>
          <p:nvSpPr>
            <p:cNvPr id="30" name="正方形/長方形 29">
              <a:extLst>
                <a:ext uri="{FF2B5EF4-FFF2-40B4-BE49-F238E27FC236}">
                  <a16:creationId xmlns:a16="http://schemas.microsoft.com/office/drawing/2014/main" id="{C8DEF678-B677-ECD9-6DEC-167043D15672}"/>
                </a:ext>
              </a:extLst>
            </p:cNvPr>
            <p:cNvSpPr/>
            <p:nvPr/>
          </p:nvSpPr>
          <p:spPr>
            <a:xfrm>
              <a:off x="7812088" y="918450"/>
              <a:ext cx="3979981" cy="4427456"/>
            </a:xfrm>
            <a:prstGeom prst="rect">
              <a:avLst/>
            </a:prstGeom>
            <a:solidFill>
              <a:srgbClr val="E8EFD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38" name="フリーフォーム: 図形 37">
              <a:extLst>
                <a:ext uri="{FF2B5EF4-FFF2-40B4-BE49-F238E27FC236}">
                  <a16:creationId xmlns:a16="http://schemas.microsoft.com/office/drawing/2014/main" id="{AFF83E77-4C27-B739-6D05-04F09FEC8CE6}"/>
                </a:ext>
              </a:extLst>
            </p:cNvPr>
            <p:cNvSpPr/>
            <p:nvPr/>
          </p:nvSpPr>
          <p:spPr>
            <a:xfrm>
              <a:off x="7812088" y="5345906"/>
              <a:ext cx="3979982" cy="5112544"/>
            </a:xfrm>
            <a:custGeom>
              <a:avLst/>
              <a:gdLst>
                <a:gd name="connsiteX0" fmla="*/ 0 w 3979982"/>
                <a:gd name="connsiteY0" fmla="*/ 0 h 5112544"/>
                <a:gd name="connsiteX1" fmla="*/ 3979982 w 3979982"/>
                <a:gd name="connsiteY1" fmla="*/ 0 h 5112544"/>
                <a:gd name="connsiteX2" fmla="*/ 3979982 w 3979982"/>
                <a:gd name="connsiteY2" fmla="*/ 5112544 h 5112544"/>
                <a:gd name="connsiteX3" fmla="*/ 179387 w 3979982"/>
                <a:gd name="connsiteY3" fmla="*/ 5112544 h 5112544"/>
                <a:gd name="connsiteX4" fmla="*/ 179386 w 3979982"/>
                <a:gd name="connsiteY4" fmla="*/ 5112544 h 5112544"/>
                <a:gd name="connsiteX5" fmla="*/ 179387 w 3979982"/>
                <a:gd name="connsiteY5" fmla="*/ 5112544 h 5112544"/>
                <a:gd name="connsiteX6" fmla="*/ 117708 w 3979982"/>
                <a:gd name="connsiteY6" fmla="*/ 5101659 h 5112544"/>
                <a:gd name="connsiteX7" fmla="*/ 3644 w 3979982"/>
                <a:gd name="connsiteY7" fmla="*/ 4969310 h 5112544"/>
                <a:gd name="connsiteX8" fmla="*/ 1 w 3979982"/>
                <a:gd name="connsiteY8" fmla="*/ 4933167 h 5112544"/>
                <a:gd name="connsiteX9" fmla="*/ 1 w 3979982"/>
                <a:gd name="connsiteY9" fmla="*/ 4933147 h 5112544"/>
                <a:gd name="connsiteX10" fmla="*/ 3644 w 3979982"/>
                <a:gd name="connsiteY10" fmla="*/ 4897004 h 5112544"/>
                <a:gd name="connsiteX11" fmla="*/ 117708 w 3979982"/>
                <a:gd name="connsiteY11" fmla="*/ 4764655 h 5112544"/>
                <a:gd name="connsiteX12" fmla="*/ 179387 w 3979982"/>
                <a:gd name="connsiteY12" fmla="*/ 4753770 h 5112544"/>
                <a:gd name="connsiteX13" fmla="*/ 179386 w 3979982"/>
                <a:gd name="connsiteY13" fmla="*/ 4753770 h 5112544"/>
                <a:gd name="connsiteX14" fmla="*/ 3643 w 3979982"/>
                <a:gd name="connsiteY14" fmla="*/ 4897004 h 5112544"/>
                <a:gd name="connsiteX15" fmla="*/ 0 w 3979982"/>
                <a:gd name="connsiteY15" fmla="*/ 4933147 h 51125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979982" h="5112544">
                  <a:moveTo>
                    <a:pt x="0" y="0"/>
                  </a:moveTo>
                  <a:lnTo>
                    <a:pt x="3979982" y="0"/>
                  </a:lnTo>
                  <a:lnTo>
                    <a:pt x="3979982" y="5112544"/>
                  </a:lnTo>
                  <a:lnTo>
                    <a:pt x="179387" y="5112544"/>
                  </a:lnTo>
                  <a:lnTo>
                    <a:pt x="179386" y="5112544"/>
                  </a:lnTo>
                  <a:lnTo>
                    <a:pt x="179387" y="5112544"/>
                  </a:lnTo>
                  <a:lnTo>
                    <a:pt x="117708" y="5101659"/>
                  </a:lnTo>
                  <a:cubicBezTo>
                    <a:pt x="60010" y="5080533"/>
                    <a:pt x="16190" y="5030618"/>
                    <a:pt x="3644" y="4969310"/>
                  </a:cubicBezTo>
                  <a:lnTo>
                    <a:pt x="1" y="4933167"/>
                  </a:lnTo>
                  <a:lnTo>
                    <a:pt x="1" y="4933147"/>
                  </a:lnTo>
                  <a:lnTo>
                    <a:pt x="3644" y="4897004"/>
                  </a:lnTo>
                  <a:cubicBezTo>
                    <a:pt x="16190" y="4835696"/>
                    <a:pt x="60010" y="4785781"/>
                    <a:pt x="117708" y="4764655"/>
                  </a:cubicBezTo>
                  <a:lnTo>
                    <a:pt x="179387" y="4753770"/>
                  </a:lnTo>
                  <a:lnTo>
                    <a:pt x="179386" y="4753770"/>
                  </a:lnTo>
                  <a:cubicBezTo>
                    <a:pt x="92697" y="4753770"/>
                    <a:pt x="20371" y="4815260"/>
                    <a:pt x="3643" y="4897004"/>
                  </a:cubicBezTo>
                  <a:lnTo>
                    <a:pt x="0" y="4933147"/>
                  </a:lnTo>
                  <a:close/>
                </a:path>
              </a:pathLst>
            </a:custGeom>
            <a:solidFill>
              <a:srgbClr val="D4E6D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dirty="0"/>
            </a:p>
          </p:txBody>
        </p:sp>
        <p:sp>
          <p:nvSpPr>
            <p:cNvPr id="32" name="正方形/長方形 31">
              <a:extLst>
                <a:ext uri="{FF2B5EF4-FFF2-40B4-BE49-F238E27FC236}">
                  <a16:creationId xmlns:a16="http://schemas.microsoft.com/office/drawing/2014/main" id="{0D87539D-0CCB-83A5-DFD5-98DCAF8F8588}"/>
                </a:ext>
              </a:extLst>
            </p:cNvPr>
            <p:cNvSpPr/>
            <p:nvPr/>
          </p:nvSpPr>
          <p:spPr>
            <a:xfrm>
              <a:off x="11793613" y="918450"/>
              <a:ext cx="3076457" cy="1374374"/>
            </a:xfrm>
            <a:prstGeom prst="rect">
              <a:avLst/>
            </a:prstGeom>
            <a:solidFill>
              <a:srgbClr val="E0E9C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3" name="正方形/長方形 32">
              <a:extLst>
                <a:ext uri="{FF2B5EF4-FFF2-40B4-BE49-F238E27FC236}">
                  <a16:creationId xmlns:a16="http://schemas.microsoft.com/office/drawing/2014/main" id="{F6AEDDDC-B475-5BBA-6432-15682431161B}"/>
                </a:ext>
              </a:extLst>
            </p:cNvPr>
            <p:cNvSpPr/>
            <p:nvPr/>
          </p:nvSpPr>
          <p:spPr>
            <a:xfrm>
              <a:off x="11793613" y="2292824"/>
              <a:ext cx="3076457" cy="4572000"/>
            </a:xfrm>
            <a:prstGeom prst="rect">
              <a:avLst/>
            </a:prstGeom>
            <a:solidFill>
              <a:srgbClr val="DEECD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37" name="テキスト ボックス 36">
            <a:extLst>
              <a:ext uri="{FF2B5EF4-FFF2-40B4-BE49-F238E27FC236}">
                <a16:creationId xmlns:a16="http://schemas.microsoft.com/office/drawing/2014/main" id="{4E3E2456-6A13-4B79-9282-E4DDE5B2BB74}"/>
              </a:ext>
            </a:extLst>
          </p:cNvPr>
          <p:cNvSpPr txBox="1"/>
          <p:nvPr/>
        </p:nvSpPr>
        <p:spPr>
          <a:xfrm>
            <a:off x="1154349" y="1413189"/>
            <a:ext cx="5067801" cy="369332"/>
          </a:xfrm>
          <a:prstGeom prst="rect">
            <a:avLst/>
          </a:prstGeom>
          <a:noFill/>
        </p:spPr>
        <p:txBody>
          <a:bodyPr wrap="square">
            <a:spAutoFit/>
          </a:bodyPr>
          <a:lstStyle/>
          <a:p>
            <a:r>
              <a:rPr lang="ja-JP" altLang="en-US" b="1" i="0" u="none" strike="noStrike" baseline="0" dirty="0">
                <a:latin typeface="BIZ UDPゴシック" panose="020B0400000000000000" pitchFamily="50" charset="-128"/>
                <a:ea typeface="BIZ UDPゴシック" panose="020B0400000000000000" pitchFamily="50" charset="-128"/>
              </a:rPr>
              <a:t>意向確認調査</a:t>
            </a:r>
            <a:r>
              <a:rPr lang="ja-JP" altLang="en-US" sz="1300" b="1" i="0" u="none" strike="noStrike" baseline="0" dirty="0">
                <a:latin typeface="BIZ UDPゴシック" panose="020B0400000000000000" pitchFamily="50" charset="-128"/>
                <a:ea typeface="BIZ UDPゴシック" panose="020B0400000000000000" pitchFamily="50" charset="-128"/>
              </a:rPr>
              <a:t>（アンケート調査）</a:t>
            </a:r>
            <a:r>
              <a:rPr lang="ja-JP" altLang="en-US" b="1" i="0" u="none" strike="noStrike" baseline="0" dirty="0">
                <a:latin typeface="BIZ UDPゴシック" panose="020B0400000000000000" pitchFamily="50" charset="-128"/>
                <a:ea typeface="BIZ UDPゴシック" panose="020B0400000000000000" pitchFamily="50" charset="-128"/>
              </a:rPr>
              <a:t>に回答</a:t>
            </a:r>
            <a:endParaRPr lang="ja-JP" altLang="en-US" dirty="0">
              <a:latin typeface="BIZ UDPゴシック" panose="020B0400000000000000" pitchFamily="50" charset="-128"/>
              <a:ea typeface="BIZ UDPゴシック" panose="020B0400000000000000" pitchFamily="50" charset="-128"/>
            </a:endParaRPr>
          </a:p>
        </p:txBody>
      </p:sp>
      <p:sp>
        <p:nvSpPr>
          <p:cNvPr id="39" name="テキスト ボックス 38">
            <a:extLst>
              <a:ext uri="{FF2B5EF4-FFF2-40B4-BE49-F238E27FC236}">
                <a16:creationId xmlns:a16="http://schemas.microsoft.com/office/drawing/2014/main" id="{C45D7DCB-8730-9D84-283E-43BAF7B5E923}"/>
              </a:ext>
            </a:extLst>
          </p:cNvPr>
          <p:cNvSpPr txBox="1"/>
          <p:nvPr/>
        </p:nvSpPr>
        <p:spPr>
          <a:xfrm>
            <a:off x="1154349" y="1849920"/>
            <a:ext cx="5115881" cy="468141"/>
          </a:xfrm>
          <a:prstGeom prst="rect">
            <a:avLst/>
          </a:prstGeom>
          <a:noFill/>
        </p:spPr>
        <p:txBody>
          <a:bodyPr wrap="square">
            <a:spAutoFit/>
          </a:bodyPr>
          <a:lstStyle/>
          <a:p>
            <a:pPr algn="l">
              <a:lnSpc>
                <a:spcPct val="120000"/>
              </a:lnSpc>
            </a:pPr>
            <a:r>
              <a:rPr lang="ja-JP" altLang="en-US" sz="1100" b="0" i="0" u="none" strike="noStrike" baseline="0" dirty="0">
                <a:latin typeface="BIZ UDPゴシック" panose="020B0400000000000000" pitchFamily="50" charset="-128"/>
                <a:ea typeface="BIZ UDPゴシック" panose="020B0400000000000000" pitchFamily="50" charset="-128"/>
              </a:rPr>
              <a:t>後継者や家族の意向を確認し、自分のおおまかな将来（意向）を記入します。</a:t>
            </a:r>
          </a:p>
          <a:p>
            <a:pPr algn="l">
              <a:lnSpc>
                <a:spcPct val="120000"/>
              </a:lnSpc>
            </a:pPr>
            <a:r>
              <a:rPr lang="ja-JP" altLang="en-US" sz="1100" b="0" i="0" u="none" strike="noStrike" baseline="0" dirty="0">
                <a:latin typeface="BIZ UDPゴシック" panose="020B0400000000000000" pitchFamily="50" charset="-128"/>
                <a:ea typeface="BIZ UDPゴシック" panose="020B0400000000000000" pitchFamily="50" charset="-128"/>
              </a:rPr>
              <a:t>アンケートの回答期限が過ぎても次回に反映できます。</a:t>
            </a:r>
            <a:endParaRPr lang="ja-JP" altLang="en-US" sz="1100" dirty="0">
              <a:latin typeface="BIZ UDPゴシック" panose="020B0400000000000000" pitchFamily="50" charset="-128"/>
              <a:ea typeface="BIZ UDPゴシック" panose="020B0400000000000000" pitchFamily="50" charset="-128"/>
            </a:endParaRPr>
          </a:p>
        </p:txBody>
      </p:sp>
      <p:pic>
        <p:nvPicPr>
          <p:cNvPr id="41" name="図 40" descr="写真, 座る, クマ, テディ が含まれている画像&#10;&#10;自動的に生成された説明">
            <a:extLst>
              <a:ext uri="{FF2B5EF4-FFF2-40B4-BE49-F238E27FC236}">
                <a16:creationId xmlns:a16="http://schemas.microsoft.com/office/drawing/2014/main" id="{EC3A6A8B-62E5-65D2-2F52-8BCB1CB028C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445095" y="2433031"/>
            <a:ext cx="740192" cy="740192"/>
          </a:xfrm>
          <a:prstGeom prst="rect">
            <a:avLst/>
          </a:prstGeom>
        </p:spPr>
      </p:pic>
      <p:sp>
        <p:nvSpPr>
          <p:cNvPr id="42" name="四角形: 角を丸くする 41">
            <a:extLst>
              <a:ext uri="{FF2B5EF4-FFF2-40B4-BE49-F238E27FC236}">
                <a16:creationId xmlns:a16="http://schemas.microsoft.com/office/drawing/2014/main" id="{19E3D815-EB62-E545-31E8-27C979922AF9}"/>
              </a:ext>
            </a:extLst>
          </p:cNvPr>
          <p:cNvSpPr/>
          <p:nvPr/>
        </p:nvSpPr>
        <p:spPr>
          <a:xfrm>
            <a:off x="4702877" y="1454133"/>
            <a:ext cx="2369783" cy="369332"/>
          </a:xfrm>
          <a:prstGeom prst="roundRect">
            <a:avLst/>
          </a:prstGeom>
          <a:solidFill>
            <a:srgbClr val="FCED24"/>
          </a:solidFill>
          <a:ln>
            <a:noFill/>
          </a:ln>
        </p:spPr>
        <p:style>
          <a:lnRef idx="2">
            <a:schemeClr val="accent4">
              <a:shade val="15000"/>
            </a:schemeClr>
          </a:lnRef>
          <a:fillRef idx="1">
            <a:schemeClr val="accent4"/>
          </a:fillRef>
          <a:effectRef idx="0">
            <a:schemeClr val="accent4"/>
          </a:effectRef>
          <a:fontRef idx="minor">
            <a:schemeClr val="lt1"/>
          </a:fontRef>
        </p:style>
        <p:txBody>
          <a:bodyPr tIns="72000" rtlCol="0" anchor="ctr"/>
          <a:lstStyle/>
          <a:p>
            <a:pPr algn="ctr"/>
            <a:r>
              <a:rPr lang="ja-JP" altLang="en-US" sz="1400" b="0" i="0" u="none" strike="noStrike" baseline="0" dirty="0">
                <a:solidFill>
                  <a:schemeClr val="tx1"/>
                </a:solidFill>
                <a:latin typeface="UD デジタル 教科書体 NK-R" panose="02020400000000000000" pitchFamily="18" charset="-128"/>
                <a:ea typeface="UD デジタル 教科書体 NK-R" panose="02020400000000000000" pitchFamily="18" charset="-128"/>
              </a:rPr>
              <a:t>皆さんの意向がとても重要！</a:t>
            </a:r>
            <a:endParaRPr kumimoji="1" lang="ja-JP" altLang="en-US" sz="1400" dirty="0">
              <a:solidFill>
                <a:schemeClr val="tx1"/>
              </a:solidFill>
              <a:latin typeface="UD デジタル 教科書体 NK-R" panose="02020400000000000000" pitchFamily="18" charset="-128"/>
              <a:ea typeface="UD デジタル 教科書体 NK-R" panose="02020400000000000000" pitchFamily="18" charset="-128"/>
            </a:endParaRPr>
          </a:p>
        </p:txBody>
      </p:sp>
      <p:sp>
        <p:nvSpPr>
          <p:cNvPr id="43" name="テキスト ボックス 42">
            <a:extLst>
              <a:ext uri="{FF2B5EF4-FFF2-40B4-BE49-F238E27FC236}">
                <a16:creationId xmlns:a16="http://schemas.microsoft.com/office/drawing/2014/main" id="{AB78DA40-5C32-E9D5-B1AE-5127402DA423}"/>
              </a:ext>
            </a:extLst>
          </p:cNvPr>
          <p:cNvSpPr txBox="1"/>
          <p:nvPr/>
        </p:nvSpPr>
        <p:spPr>
          <a:xfrm>
            <a:off x="1154349" y="3726542"/>
            <a:ext cx="5067801" cy="369332"/>
          </a:xfrm>
          <a:prstGeom prst="rect">
            <a:avLst/>
          </a:prstGeom>
          <a:noFill/>
        </p:spPr>
        <p:txBody>
          <a:bodyPr wrap="square">
            <a:spAutoFit/>
          </a:bodyPr>
          <a:lstStyle/>
          <a:p>
            <a:r>
              <a:rPr lang="ja-JP" altLang="en-US" b="1" i="0" u="none" strike="noStrike" baseline="0" dirty="0">
                <a:latin typeface="BIZ UDPゴシック" panose="020B0400000000000000" pitchFamily="50" charset="-128"/>
                <a:ea typeface="BIZ UDPゴシック" panose="020B0400000000000000" pitchFamily="50" charset="-128"/>
              </a:rPr>
              <a:t>協議の場</a:t>
            </a:r>
            <a:endParaRPr lang="ja-JP" altLang="en-US" dirty="0">
              <a:latin typeface="BIZ UDPゴシック" panose="020B0400000000000000" pitchFamily="50" charset="-128"/>
              <a:ea typeface="BIZ UDPゴシック" panose="020B0400000000000000" pitchFamily="50" charset="-128"/>
            </a:endParaRPr>
          </a:p>
        </p:txBody>
      </p:sp>
      <p:sp>
        <p:nvSpPr>
          <p:cNvPr id="44" name="テキスト ボックス 43">
            <a:extLst>
              <a:ext uri="{FF2B5EF4-FFF2-40B4-BE49-F238E27FC236}">
                <a16:creationId xmlns:a16="http://schemas.microsoft.com/office/drawing/2014/main" id="{CF87ED08-4451-97AD-A884-CE1DF925F94F}"/>
              </a:ext>
            </a:extLst>
          </p:cNvPr>
          <p:cNvSpPr txBox="1"/>
          <p:nvPr/>
        </p:nvSpPr>
        <p:spPr>
          <a:xfrm>
            <a:off x="1154349" y="4244918"/>
            <a:ext cx="4911191" cy="671274"/>
          </a:xfrm>
          <a:prstGeom prst="rect">
            <a:avLst/>
          </a:prstGeom>
          <a:noFill/>
        </p:spPr>
        <p:txBody>
          <a:bodyPr wrap="square">
            <a:spAutoFit/>
          </a:bodyPr>
          <a:lstStyle/>
          <a:p>
            <a:pPr algn="l">
              <a:lnSpc>
                <a:spcPct val="120000"/>
              </a:lnSpc>
            </a:pPr>
            <a:r>
              <a:rPr lang="ja-JP" altLang="en-US" sz="1100" b="0" i="0" u="none" strike="noStrike" baseline="0" dirty="0">
                <a:latin typeface="BIZ UDPゴシック" panose="020B0400000000000000" pitchFamily="50" charset="-128"/>
                <a:ea typeface="BIZ UDPゴシック" panose="020B0400000000000000" pitchFamily="50" charset="-128"/>
              </a:rPr>
              <a:t>協議の場の開催日時は市町村の</a:t>
            </a:r>
            <a:r>
              <a:rPr lang="en-US" altLang="ja-JP" sz="1100" b="0" i="0" u="none" strike="noStrike" baseline="0" dirty="0">
                <a:latin typeface="BIZ UDPゴシック" panose="020B0400000000000000" pitchFamily="50" charset="-128"/>
                <a:ea typeface="BIZ UDPゴシック" panose="020B0400000000000000" pitchFamily="50" charset="-128"/>
              </a:rPr>
              <a:t>HP</a:t>
            </a:r>
            <a:r>
              <a:rPr lang="ja-JP" altLang="en-US" sz="1100" b="0" i="0" u="none" strike="noStrike" baseline="0" dirty="0">
                <a:latin typeface="BIZ UDPゴシック" panose="020B0400000000000000" pitchFamily="50" charset="-128"/>
                <a:ea typeface="BIZ UDPゴシック" panose="020B0400000000000000" pitchFamily="50" charset="-128"/>
              </a:rPr>
              <a:t>等や窓口で確認できます。</a:t>
            </a:r>
          </a:p>
          <a:p>
            <a:pPr algn="l">
              <a:lnSpc>
                <a:spcPct val="120000"/>
              </a:lnSpc>
            </a:pPr>
            <a:r>
              <a:rPr lang="ja-JP" altLang="en-US" sz="1100" b="0" i="0" u="none" strike="noStrike" baseline="0" dirty="0">
                <a:latin typeface="BIZ UDPゴシック" panose="020B0400000000000000" pitchFamily="50" charset="-128"/>
                <a:ea typeface="BIZ UDPゴシック" panose="020B0400000000000000" pitchFamily="50" charset="-128"/>
              </a:rPr>
              <a:t>地域農業の将来を話し合う座談会なので</a:t>
            </a:r>
          </a:p>
          <a:p>
            <a:pPr algn="l">
              <a:lnSpc>
                <a:spcPct val="120000"/>
              </a:lnSpc>
            </a:pPr>
            <a:r>
              <a:rPr lang="ja-JP" altLang="en-US" sz="1100" b="0" i="0" u="none" strike="noStrike" baseline="0" dirty="0">
                <a:latin typeface="BIZ UDPゴシック" panose="020B0400000000000000" pitchFamily="50" charset="-128"/>
                <a:ea typeface="BIZ UDPゴシック" panose="020B0400000000000000" pitchFamily="50" charset="-128"/>
              </a:rPr>
              <a:t>後継者や配偶者をはじめ関心のある仲間を誘って気軽に参加しましょう。</a:t>
            </a:r>
            <a:endParaRPr lang="ja-JP" altLang="en-US" sz="1100" dirty="0">
              <a:latin typeface="BIZ UDPゴシック" panose="020B0400000000000000" pitchFamily="50" charset="-128"/>
              <a:ea typeface="BIZ UDPゴシック" panose="020B0400000000000000" pitchFamily="50" charset="-128"/>
            </a:endParaRPr>
          </a:p>
        </p:txBody>
      </p:sp>
      <p:pic>
        <p:nvPicPr>
          <p:cNvPr id="46" name="図 45" descr="写真, 座る, クマ, テディ が含まれている画像&#10;&#10;自動的に生成された説明">
            <a:extLst>
              <a:ext uri="{FF2B5EF4-FFF2-40B4-BE49-F238E27FC236}">
                <a16:creationId xmlns:a16="http://schemas.microsoft.com/office/drawing/2014/main" id="{7548454A-9D17-4C11-23BF-DD587F64EB8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445095" y="5218306"/>
            <a:ext cx="740192" cy="740192"/>
          </a:xfrm>
          <a:prstGeom prst="rect">
            <a:avLst/>
          </a:prstGeom>
        </p:spPr>
      </p:pic>
      <p:sp>
        <p:nvSpPr>
          <p:cNvPr id="47" name="四角形: 角を丸くする 46">
            <a:extLst>
              <a:ext uri="{FF2B5EF4-FFF2-40B4-BE49-F238E27FC236}">
                <a16:creationId xmlns:a16="http://schemas.microsoft.com/office/drawing/2014/main" id="{763A15DE-40CF-2D1C-A661-574CC4902299}"/>
              </a:ext>
            </a:extLst>
          </p:cNvPr>
          <p:cNvSpPr/>
          <p:nvPr/>
        </p:nvSpPr>
        <p:spPr>
          <a:xfrm>
            <a:off x="2259702" y="3726542"/>
            <a:ext cx="3185580" cy="400110"/>
          </a:xfrm>
          <a:prstGeom prst="roundRect">
            <a:avLst/>
          </a:prstGeom>
          <a:solidFill>
            <a:srgbClr val="FCED24"/>
          </a:solidFill>
          <a:ln>
            <a:noFill/>
          </a:ln>
        </p:spPr>
        <p:style>
          <a:lnRef idx="2">
            <a:schemeClr val="accent4">
              <a:shade val="15000"/>
            </a:schemeClr>
          </a:lnRef>
          <a:fillRef idx="1">
            <a:schemeClr val="accent4"/>
          </a:fillRef>
          <a:effectRef idx="0">
            <a:schemeClr val="accent4"/>
          </a:effectRef>
          <a:fontRef idx="minor">
            <a:schemeClr val="lt1"/>
          </a:fontRef>
        </p:style>
        <p:txBody>
          <a:bodyPr lIns="108000" tIns="72000" rtlCol="0" anchor="ctr"/>
          <a:lstStyle/>
          <a:p>
            <a:pPr algn="ctr"/>
            <a:r>
              <a:rPr lang="ja-JP" altLang="en-US" sz="1400" b="0" i="0" u="none" strike="noStrike" baseline="0" dirty="0">
                <a:solidFill>
                  <a:schemeClr val="tx1"/>
                </a:solidFill>
                <a:latin typeface="UD デジタル 教科書体 NK-R" panose="02020400000000000000" pitchFamily="18" charset="-128"/>
                <a:ea typeface="UD デジタル 教科書体 NK-R" panose="02020400000000000000" pitchFamily="18" charset="-128"/>
              </a:rPr>
              <a:t>ひとりひとりの考えを実現させましょう</a:t>
            </a:r>
            <a:r>
              <a:rPr lang="ja-JP" altLang="en-US" sz="1400" b="0" i="0" u="none" strike="noStrike" baseline="0" dirty="0">
                <a:solidFill>
                  <a:schemeClr val="tx1"/>
                </a:solidFill>
                <a:latin typeface="UDDigiKyokashoN-R"/>
              </a:rPr>
              <a:t>！</a:t>
            </a:r>
            <a:endParaRPr kumimoji="1" lang="ja-JP" altLang="en-US" sz="1400" dirty="0">
              <a:solidFill>
                <a:schemeClr val="tx1"/>
              </a:solidFill>
            </a:endParaRPr>
          </a:p>
        </p:txBody>
      </p:sp>
      <p:sp>
        <p:nvSpPr>
          <p:cNvPr id="50" name="四角形: 角を丸くする 49">
            <a:extLst>
              <a:ext uri="{FF2B5EF4-FFF2-40B4-BE49-F238E27FC236}">
                <a16:creationId xmlns:a16="http://schemas.microsoft.com/office/drawing/2014/main" id="{636F945E-CA85-7EC7-0F6C-DF708A768A72}"/>
              </a:ext>
            </a:extLst>
          </p:cNvPr>
          <p:cNvSpPr/>
          <p:nvPr/>
        </p:nvSpPr>
        <p:spPr>
          <a:xfrm>
            <a:off x="1411547" y="6684770"/>
            <a:ext cx="5406348" cy="3135246"/>
          </a:xfrm>
          <a:prstGeom prst="roundRect">
            <a:avLst>
              <a:gd name="adj" fmla="val 4601"/>
            </a:avLst>
          </a:prstGeom>
          <a:solidFill>
            <a:srgbClr val="A2DAC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lnSpc>
                <a:spcPct val="120000"/>
              </a:lnSpc>
              <a:spcAft>
                <a:spcPts val="600"/>
              </a:spcAft>
            </a:pPr>
            <a:endParaRPr kumimoji="1" lang="ja-JP" altLang="en-US" sz="1000" dirty="0">
              <a:solidFill>
                <a:schemeClr val="tx1"/>
              </a:solidFill>
            </a:endParaRPr>
          </a:p>
        </p:txBody>
      </p:sp>
      <p:sp>
        <p:nvSpPr>
          <p:cNvPr id="52" name="テキスト ボックス 51">
            <a:extLst>
              <a:ext uri="{FF2B5EF4-FFF2-40B4-BE49-F238E27FC236}">
                <a16:creationId xmlns:a16="http://schemas.microsoft.com/office/drawing/2014/main" id="{7A720F7A-6183-5E00-E313-E5CB8F6C803D}"/>
              </a:ext>
            </a:extLst>
          </p:cNvPr>
          <p:cNvSpPr txBox="1"/>
          <p:nvPr/>
        </p:nvSpPr>
        <p:spPr>
          <a:xfrm>
            <a:off x="1620855" y="7083028"/>
            <a:ext cx="2360960" cy="2425279"/>
          </a:xfrm>
          <a:prstGeom prst="rect">
            <a:avLst/>
          </a:prstGeom>
          <a:noFill/>
        </p:spPr>
        <p:txBody>
          <a:bodyPr wrap="square">
            <a:spAutoFit/>
          </a:bodyPr>
          <a:lstStyle/>
          <a:p>
            <a:pPr algn="l">
              <a:lnSpc>
                <a:spcPct val="130000"/>
              </a:lnSpc>
              <a:spcAft>
                <a:spcPts val="600"/>
              </a:spcAft>
            </a:pPr>
            <a:r>
              <a:rPr lang="ja-JP" altLang="en-US" sz="1200" b="1" i="0" u="none" strike="noStrike" baseline="0" dirty="0">
                <a:latin typeface="BIZ UDPゴシック" panose="020B0400000000000000" pitchFamily="50" charset="-128"/>
                <a:ea typeface="BIZ UDPゴシック" panose="020B0400000000000000" pitchFamily="50" charset="-128"/>
              </a:rPr>
              <a:t>市町村が地域計画を作成</a:t>
            </a:r>
          </a:p>
          <a:p>
            <a:pPr algn="just">
              <a:lnSpc>
                <a:spcPct val="120000"/>
              </a:lnSpc>
            </a:pPr>
            <a:r>
              <a:rPr lang="ja-JP" altLang="en-US" sz="1000" b="0" i="0" u="none" strike="noStrike" baseline="0" dirty="0">
                <a:latin typeface="BIZ UDPゴシック" panose="020B0400000000000000" pitchFamily="50" charset="-128"/>
                <a:ea typeface="BIZ UDPゴシック" panose="020B0400000000000000" pitchFamily="50" charset="-128"/>
              </a:rPr>
              <a:t>地域計画では目標地図を作成します。目標地図とは</a:t>
            </a:r>
            <a:r>
              <a:rPr lang="en-US" altLang="ja-JP" sz="1000" b="0" i="0" u="none" strike="noStrike" baseline="0" dirty="0">
                <a:latin typeface="BIZ UDPゴシック" panose="020B0400000000000000" pitchFamily="50" charset="-128"/>
                <a:ea typeface="BIZ UDPゴシック" panose="020B0400000000000000" pitchFamily="50" charset="-128"/>
              </a:rPr>
              <a:t>10</a:t>
            </a:r>
            <a:r>
              <a:rPr lang="ja-JP" altLang="en-US" sz="1000" b="0" i="0" u="none" strike="noStrike" baseline="0" dirty="0">
                <a:latin typeface="BIZ UDPゴシック" panose="020B0400000000000000" pitchFamily="50" charset="-128"/>
                <a:ea typeface="BIZ UDPゴシック" panose="020B0400000000000000" pitchFamily="50" charset="-128"/>
              </a:rPr>
              <a:t>年後誰がどの農地を耕作するのか、耕作できない農地はどこかを地図にしたものです。すぐに耕作者が見つからない農地は、「耕作者募集中」 となります。 目標地図に載ったとしても、すぐに権利設定がされるわけではないので安心してください。地域計画は変更できます。もし耕作者を変更するときは、市町村・農業委員会に相談しましょう。</a:t>
            </a:r>
            <a:endParaRPr lang="ja-JP" altLang="en-US" sz="1000" dirty="0"/>
          </a:p>
        </p:txBody>
      </p:sp>
      <p:pic>
        <p:nvPicPr>
          <p:cNvPr id="53" name="図 52">
            <a:extLst>
              <a:ext uri="{FF2B5EF4-FFF2-40B4-BE49-F238E27FC236}">
                <a16:creationId xmlns:a16="http://schemas.microsoft.com/office/drawing/2014/main" id="{30B7A7F9-6FCD-8A79-AFFA-246795D562E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262219" y="5072916"/>
            <a:ext cx="1628503" cy="1221377"/>
          </a:xfrm>
          <a:prstGeom prst="rect">
            <a:avLst/>
          </a:prstGeom>
          <a:ln w="12700">
            <a:noFill/>
          </a:ln>
        </p:spPr>
      </p:pic>
      <p:sp>
        <p:nvSpPr>
          <p:cNvPr id="59" name="矢印: 下 58">
            <a:extLst>
              <a:ext uri="{FF2B5EF4-FFF2-40B4-BE49-F238E27FC236}">
                <a16:creationId xmlns:a16="http://schemas.microsoft.com/office/drawing/2014/main" id="{C5DEC087-7E94-42BF-1C80-3382DC7F5EA0}"/>
              </a:ext>
            </a:extLst>
          </p:cNvPr>
          <p:cNvSpPr/>
          <p:nvPr/>
        </p:nvSpPr>
        <p:spPr>
          <a:xfrm>
            <a:off x="8094426" y="1037231"/>
            <a:ext cx="518615" cy="3396922"/>
          </a:xfrm>
          <a:prstGeom prst="downArrow">
            <a:avLst>
              <a:gd name="adj1" fmla="val 40099"/>
              <a:gd name="adj2" fmla="val 98750"/>
            </a:avLst>
          </a:prstGeom>
          <a:solidFill>
            <a:srgbClr val="63C1A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2" name="テキスト ボックス 61">
            <a:extLst>
              <a:ext uri="{FF2B5EF4-FFF2-40B4-BE49-F238E27FC236}">
                <a16:creationId xmlns:a16="http://schemas.microsoft.com/office/drawing/2014/main" id="{E9AA7D02-0E0D-CE4D-97C7-1D0AA3226DF2}"/>
              </a:ext>
            </a:extLst>
          </p:cNvPr>
          <p:cNvSpPr txBox="1"/>
          <p:nvPr/>
        </p:nvSpPr>
        <p:spPr>
          <a:xfrm>
            <a:off x="8725335" y="2513699"/>
            <a:ext cx="5067801" cy="369332"/>
          </a:xfrm>
          <a:prstGeom prst="rect">
            <a:avLst/>
          </a:prstGeom>
          <a:noFill/>
        </p:spPr>
        <p:txBody>
          <a:bodyPr wrap="square">
            <a:spAutoFit/>
          </a:bodyPr>
          <a:lstStyle/>
          <a:p>
            <a:r>
              <a:rPr lang="ja-JP" altLang="en-US" b="1" i="0" u="none" strike="noStrike" baseline="0" dirty="0">
                <a:latin typeface="BIZ UDPゴシック" panose="020B0400000000000000" pitchFamily="50" charset="-128"/>
                <a:ea typeface="BIZ UDPゴシック" panose="020B0400000000000000" pitchFamily="50" charset="-128"/>
              </a:rPr>
              <a:t>地域計画の実行</a:t>
            </a:r>
            <a:r>
              <a:rPr lang="ja-JP" altLang="en-US" sz="1300" b="1" i="0" u="none" strike="noStrike" baseline="0" dirty="0">
                <a:latin typeface="BIZ UDPゴシック" panose="020B0400000000000000" pitchFamily="50" charset="-128"/>
                <a:ea typeface="BIZ UDPゴシック" panose="020B0400000000000000" pitchFamily="50" charset="-128"/>
              </a:rPr>
              <a:t>（継続的に地域で話合い）</a:t>
            </a:r>
            <a:endParaRPr lang="ja-JP" altLang="en-US" sz="1300" dirty="0">
              <a:latin typeface="BIZ UDPゴシック" panose="020B0400000000000000" pitchFamily="50" charset="-128"/>
              <a:ea typeface="BIZ UDPゴシック" panose="020B0400000000000000" pitchFamily="50" charset="-128"/>
            </a:endParaRPr>
          </a:p>
        </p:txBody>
      </p:sp>
      <p:sp>
        <p:nvSpPr>
          <p:cNvPr id="63" name="テキスト ボックス 62">
            <a:extLst>
              <a:ext uri="{FF2B5EF4-FFF2-40B4-BE49-F238E27FC236}">
                <a16:creationId xmlns:a16="http://schemas.microsoft.com/office/drawing/2014/main" id="{77E4AE9E-C08D-FD83-9AF9-5F0C9BDAF985}"/>
              </a:ext>
            </a:extLst>
          </p:cNvPr>
          <p:cNvSpPr txBox="1"/>
          <p:nvPr/>
        </p:nvSpPr>
        <p:spPr>
          <a:xfrm>
            <a:off x="8725335" y="2950430"/>
            <a:ext cx="5748382" cy="671274"/>
          </a:xfrm>
          <a:prstGeom prst="rect">
            <a:avLst/>
          </a:prstGeom>
          <a:noFill/>
        </p:spPr>
        <p:txBody>
          <a:bodyPr wrap="square">
            <a:spAutoFit/>
          </a:bodyPr>
          <a:lstStyle/>
          <a:p>
            <a:pPr algn="l">
              <a:lnSpc>
                <a:spcPct val="120000"/>
              </a:lnSpc>
            </a:pPr>
            <a:r>
              <a:rPr lang="ja-JP" altLang="en-US" sz="1100" b="0" i="0" u="none" strike="noStrike" baseline="0" dirty="0">
                <a:latin typeface="BIZ UDPゴシック" panose="020B0400000000000000" pitchFamily="50" charset="-128"/>
                <a:ea typeface="BIZ UDPゴシック" panose="020B0400000000000000" pitchFamily="50" charset="-128"/>
              </a:rPr>
              <a:t>完成した地域計画に沿って実行します。</a:t>
            </a:r>
            <a:endParaRPr lang="en-US" altLang="ja-JP" sz="1100" b="0" i="0" u="none" strike="noStrike" baseline="0" dirty="0">
              <a:latin typeface="BIZ UDPゴシック" panose="020B0400000000000000" pitchFamily="50" charset="-128"/>
              <a:ea typeface="BIZ UDPゴシック" panose="020B0400000000000000" pitchFamily="50" charset="-128"/>
            </a:endParaRPr>
          </a:p>
          <a:p>
            <a:pPr algn="l">
              <a:lnSpc>
                <a:spcPct val="120000"/>
              </a:lnSpc>
            </a:pPr>
            <a:r>
              <a:rPr lang="ja-JP" altLang="en-US" sz="1100" dirty="0">
                <a:latin typeface="BIZ UDPゴシック" panose="020B0400000000000000" pitchFamily="50" charset="-128"/>
                <a:ea typeface="BIZ UDPゴシック" panose="020B0400000000000000" pitchFamily="50" charset="-128"/>
              </a:rPr>
              <a:t>すぐには取り組めない難しい課題はみんなで共有し、解決の方向性を話し合っていくことがとても重要です。話し合いを続けて少しずつ解決していきましょう。</a:t>
            </a:r>
          </a:p>
        </p:txBody>
      </p:sp>
      <p:pic>
        <p:nvPicPr>
          <p:cNvPr id="65" name="図 64" descr="写真, 座る, クマ, テディ が含まれている画像&#10;&#10;自動的に生成された説明">
            <a:extLst>
              <a:ext uri="{FF2B5EF4-FFF2-40B4-BE49-F238E27FC236}">
                <a16:creationId xmlns:a16="http://schemas.microsoft.com/office/drawing/2014/main" id="{366AB463-5142-E53E-6BA3-DAD8FFE165B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4002433" y="3716430"/>
            <a:ext cx="740192" cy="740192"/>
          </a:xfrm>
          <a:prstGeom prst="rect">
            <a:avLst/>
          </a:prstGeom>
        </p:spPr>
      </p:pic>
      <p:sp>
        <p:nvSpPr>
          <p:cNvPr id="66" name="四角形: 角を丸くする 65">
            <a:extLst>
              <a:ext uri="{FF2B5EF4-FFF2-40B4-BE49-F238E27FC236}">
                <a16:creationId xmlns:a16="http://schemas.microsoft.com/office/drawing/2014/main" id="{71860173-864D-025A-8936-E11C76D64CF2}"/>
              </a:ext>
            </a:extLst>
          </p:cNvPr>
          <p:cNvSpPr/>
          <p:nvPr/>
        </p:nvSpPr>
        <p:spPr>
          <a:xfrm>
            <a:off x="12333626" y="2513699"/>
            <a:ext cx="2140091" cy="400109"/>
          </a:xfrm>
          <a:prstGeom prst="roundRect">
            <a:avLst/>
          </a:prstGeom>
          <a:solidFill>
            <a:srgbClr val="FCED24"/>
          </a:solidFill>
          <a:ln>
            <a:noFill/>
          </a:ln>
        </p:spPr>
        <p:style>
          <a:lnRef idx="2">
            <a:schemeClr val="accent4">
              <a:shade val="15000"/>
            </a:schemeClr>
          </a:lnRef>
          <a:fillRef idx="1">
            <a:schemeClr val="accent4"/>
          </a:fillRef>
          <a:effectRef idx="0">
            <a:schemeClr val="accent4"/>
          </a:effectRef>
          <a:fontRef idx="minor">
            <a:schemeClr val="lt1"/>
          </a:fontRef>
        </p:style>
        <p:txBody>
          <a:bodyPr tIns="72000" rtlCol="0" anchor="ctr"/>
          <a:lstStyle/>
          <a:p>
            <a:pPr algn="ctr"/>
            <a:r>
              <a:rPr lang="ja-JP" altLang="en-US" sz="1400" b="0" i="0" u="none" strike="noStrike" baseline="0" dirty="0">
                <a:solidFill>
                  <a:schemeClr val="tx1"/>
                </a:solidFill>
                <a:latin typeface="UD デジタル 教科書体 NK-R" panose="02020400000000000000" pitchFamily="18" charset="-128"/>
                <a:ea typeface="UD デジタル 教科書体 NK-R" panose="02020400000000000000" pitchFamily="18" charset="-128"/>
              </a:rPr>
              <a:t>地域計画はスタート地点</a:t>
            </a:r>
            <a:endParaRPr kumimoji="1" lang="ja-JP" altLang="en-US" sz="1400" dirty="0">
              <a:solidFill>
                <a:schemeClr val="tx1"/>
              </a:solidFill>
              <a:latin typeface="UD デジタル 教科書体 NK-R" panose="02020400000000000000" pitchFamily="18" charset="-128"/>
              <a:ea typeface="UD デジタル 教科書体 NK-R" panose="02020400000000000000" pitchFamily="18" charset="-128"/>
            </a:endParaRPr>
          </a:p>
        </p:txBody>
      </p:sp>
      <p:sp>
        <p:nvSpPr>
          <p:cNvPr id="67" name="テキスト ボックス 66">
            <a:extLst>
              <a:ext uri="{FF2B5EF4-FFF2-40B4-BE49-F238E27FC236}">
                <a16:creationId xmlns:a16="http://schemas.microsoft.com/office/drawing/2014/main" id="{5BAACCBC-B7D0-A50A-20AB-25261EED1EB4}"/>
              </a:ext>
            </a:extLst>
          </p:cNvPr>
          <p:cNvSpPr txBox="1"/>
          <p:nvPr/>
        </p:nvSpPr>
        <p:spPr>
          <a:xfrm>
            <a:off x="8725335" y="1413189"/>
            <a:ext cx="5067801" cy="369332"/>
          </a:xfrm>
          <a:prstGeom prst="rect">
            <a:avLst/>
          </a:prstGeom>
          <a:noFill/>
        </p:spPr>
        <p:txBody>
          <a:bodyPr wrap="square">
            <a:spAutoFit/>
          </a:bodyPr>
          <a:lstStyle/>
          <a:p>
            <a:r>
              <a:rPr lang="ja-JP" altLang="en-US" b="1" i="0" u="none" strike="noStrike" baseline="0" dirty="0">
                <a:latin typeface="BIZ UDPゴシック" panose="020B0400000000000000" pitchFamily="50" charset="-128"/>
                <a:ea typeface="BIZ UDPゴシック" panose="020B0400000000000000" pitchFamily="50" charset="-128"/>
              </a:rPr>
              <a:t>地域計画の完成</a:t>
            </a:r>
            <a:endParaRPr lang="ja-JP" altLang="en-US" dirty="0">
              <a:latin typeface="BIZ UDPゴシック" panose="020B0400000000000000" pitchFamily="50" charset="-128"/>
              <a:ea typeface="BIZ UDPゴシック" panose="020B0400000000000000" pitchFamily="50" charset="-128"/>
            </a:endParaRPr>
          </a:p>
        </p:txBody>
      </p:sp>
      <p:sp>
        <p:nvSpPr>
          <p:cNvPr id="68" name="テキスト ボックス 67">
            <a:extLst>
              <a:ext uri="{FF2B5EF4-FFF2-40B4-BE49-F238E27FC236}">
                <a16:creationId xmlns:a16="http://schemas.microsoft.com/office/drawing/2014/main" id="{75EBCFF6-B86C-8C9A-8342-3C94D9E1EDC1}"/>
              </a:ext>
            </a:extLst>
          </p:cNvPr>
          <p:cNvSpPr txBox="1"/>
          <p:nvPr/>
        </p:nvSpPr>
        <p:spPr>
          <a:xfrm>
            <a:off x="8725335" y="1849920"/>
            <a:ext cx="4602877" cy="253916"/>
          </a:xfrm>
          <a:prstGeom prst="rect">
            <a:avLst/>
          </a:prstGeom>
          <a:noFill/>
        </p:spPr>
        <p:txBody>
          <a:bodyPr wrap="square">
            <a:spAutoFit/>
          </a:bodyPr>
          <a:lstStyle/>
          <a:p>
            <a:pPr algn="l"/>
            <a:r>
              <a:rPr lang="ja-JP" altLang="en-US" sz="1050" b="0" i="0" u="none" strike="noStrike" baseline="0" dirty="0">
                <a:latin typeface="BIZ UDPゴシック" panose="020B0400000000000000" pitchFamily="50" charset="-128"/>
                <a:ea typeface="BIZ UDPゴシック" panose="020B0400000000000000" pitchFamily="50" charset="-128"/>
              </a:rPr>
              <a:t>完成した地域計画は市町村の</a:t>
            </a:r>
            <a:r>
              <a:rPr lang="en-US" altLang="ja-JP" sz="1050" b="0" i="0" u="none" strike="noStrike" baseline="0" dirty="0">
                <a:latin typeface="BIZ UDPゴシック" panose="020B0400000000000000" pitchFamily="50" charset="-128"/>
                <a:ea typeface="BIZ UDPゴシック" panose="020B0400000000000000" pitchFamily="50" charset="-128"/>
              </a:rPr>
              <a:t>HP</a:t>
            </a:r>
            <a:r>
              <a:rPr lang="ja-JP" altLang="en-US" sz="1050" b="0" i="0" u="none" strike="noStrike" baseline="0" dirty="0">
                <a:latin typeface="BIZ UDPゴシック" panose="020B0400000000000000" pitchFamily="50" charset="-128"/>
                <a:ea typeface="BIZ UDPゴシック" panose="020B0400000000000000" pitchFamily="50" charset="-128"/>
              </a:rPr>
              <a:t>や窓口で確認できます。</a:t>
            </a:r>
            <a:endParaRPr lang="ja-JP" altLang="en-US" sz="1050" dirty="0">
              <a:latin typeface="BIZ UDPゴシック" panose="020B0400000000000000" pitchFamily="50" charset="-128"/>
              <a:ea typeface="BIZ UDPゴシック" panose="020B0400000000000000" pitchFamily="50" charset="-128"/>
            </a:endParaRPr>
          </a:p>
        </p:txBody>
      </p:sp>
      <p:grpSp>
        <p:nvGrpSpPr>
          <p:cNvPr id="80" name="グループ化 79">
            <a:extLst>
              <a:ext uri="{FF2B5EF4-FFF2-40B4-BE49-F238E27FC236}">
                <a16:creationId xmlns:a16="http://schemas.microsoft.com/office/drawing/2014/main" id="{F2325EA1-8195-F8B2-F65E-1FC4719504F2}"/>
              </a:ext>
            </a:extLst>
          </p:cNvPr>
          <p:cNvGrpSpPr/>
          <p:nvPr/>
        </p:nvGrpSpPr>
        <p:grpSpPr>
          <a:xfrm>
            <a:off x="2785724" y="2495785"/>
            <a:ext cx="3707209" cy="689072"/>
            <a:chOff x="2785724" y="2495785"/>
            <a:chExt cx="3707209" cy="689072"/>
          </a:xfrm>
        </p:grpSpPr>
        <p:sp>
          <p:nvSpPr>
            <p:cNvPr id="40" name="四角形: 角を丸くする 39">
              <a:extLst>
                <a:ext uri="{FF2B5EF4-FFF2-40B4-BE49-F238E27FC236}">
                  <a16:creationId xmlns:a16="http://schemas.microsoft.com/office/drawing/2014/main" id="{C466D0F2-8792-9618-CF7E-062917A6E582}"/>
                </a:ext>
              </a:extLst>
            </p:cNvPr>
            <p:cNvSpPr/>
            <p:nvPr/>
          </p:nvSpPr>
          <p:spPr>
            <a:xfrm>
              <a:off x="2785724" y="2495785"/>
              <a:ext cx="3561347" cy="689072"/>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lnSpc>
                  <a:spcPct val="120000"/>
                </a:lnSpc>
              </a:pPr>
              <a:r>
                <a:rPr lang="ja-JP" altLang="en-US" sz="900" b="0" i="0" u="none" strike="noStrike" baseline="0" dirty="0">
                  <a:solidFill>
                    <a:schemeClr val="tx1"/>
                  </a:solidFill>
                  <a:latin typeface="UD デジタル 教科書体 NK-R" panose="02020400000000000000" pitchFamily="18" charset="-128"/>
                  <a:ea typeface="UD デジタル 教科書体 NK-R" panose="02020400000000000000" pitchFamily="18" charset="-128"/>
                </a:rPr>
                <a:t>後継者や家族と話し合うと意外な思いに気づくかもしれません。</a:t>
              </a:r>
            </a:p>
            <a:p>
              <a:pPr algn="l">
                <a:lnSpc>
                  <a:spcPct val="120000"/>
                </a:lnSpc>
              </a:pPr>
              <a:r>
                <a:rPr lang="ja-JP" altLang="en-US" sz="900" b="0" i="0" u="none" strike="noStrike" baseline="0" dirty="0">
                  <a:solidFill>
                    <a:schemeClr val="tx1"/>
                  </a:solidFill>
                  <a:latin typeface="UD デジタル 教科書体 NK-R" panose="02020400000000000000" pitchFamily="18" charset="-128"/>
                  <a:ea typeface="UD デジタル 教科書体 NK-R" panose="02020400000000000000" pitchFamily="18" charset="-128"/>
                </a:rPr>
                <a:t>将来の地域農業を考えるためには、農地を所有・利用している皆さんの意向がとても重要です。</a:t>
              </a:r>
              <a:endParaRPr kumimoji="1" lang="ja-JP" altLang="en-US" sz="900" dirty="0">
                <a:solidFill>
                  <a:schemeClr val="tx1"/>
                </a:solidFill>
                <a:latin typeface="UD デジタル 教科書体 NK-R" panose="02020400000000000000" pitchFamily="18" charset="-128"/>
                <a:ea typeface="UD デジタル 教科書体 NK-R" panose="02020400000000000000" pitchFamily="18" charset="-128"/>
              </a:endParaRPr>
            </a:p>
          </p:txBody>
        </p:sp>
        <p:sp>
          <p:nvSpPr>
            <p:cNvPr id="75" name="二等辺三角形 74">
              <a:extLst>
                <a:ext uri="{FF2B5EF4-FFF2-40B4-BE49-F238E27FC236}">
                  <a16:creationId xmlns:a16="http://schemas.microsoft.com/office/drawing/2014/main" id="{15BCA7CB-83C2-8B7E-A214-AB72C6BAC7EF}"/>
                </a:ext>
              </a:extLst>
            </p:cNvPr>
            <p:cNvSpPr/>
            <p:nvPr/>
          </p:nvSpPr>
          <p:spPr>
            <a:xfrm rot="5400000">
              <a:off x="6300349" y="2819400"/>
              <a:ext cx="173321" cy="211847"/>
            </a:xfrm>
            <a:prstGeom prst="triangl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81" name="グループ化 80">
            <a:extLst>
              <a:ext uri="{FF2B5EF4-FFF2-40B4-BE49-F238E27FC236}">
                <a16:creationId xmlns:a16="http://schemas.microsoft.com/office/drawing/2014/main" id="{840EFD3A-8AA5-C827-D98B-F64EC2DAD0E3}"/>
              </a:ext>
            </a:extLst>
          </p:cNvPr>
          <p:cNvGrpSpPr/>
          <p:nvPr/>
        </p:nvGrpSpPr>
        <p:grpSpPr>
          <a:xfrm>
            <a:off x="3098345" y="5071424"/>
            <a:ext cx="3412651" cy="1033957"/>
            <a:chOff x="3098345" y="5427168"/>
            <a:chExt cx="3412651" cy="1033957"/>
          </a:xfrm>
        </p:grpSpPr>
        <p:sp>
          <p:nvSpPr>
            <p:cNvPr id="45" name="四角形: 角を丸くする 44">
              <a:extLst>
                <a:ext uri="{FF2B5EF4-FFF2-40B4-BE49-F238E27FC236}">
                  <a16:creationId xmlns:a16="http://schemas.microsoft.com/office/drawing/2014/main" id="{E2A5F260-F701-995C-DAE0-41BD0F4268E5}"/>
                </a:ext>
              </a:extLst>
            </p:cNvPr>
            <p:cNvSpPr/>
            <p:nvPr/>
          </p:nvSpPr>
          <p:spPr>
            <a:xfrm>
              <a:off x="3098345" y="5427168"/>
              <a:ext cx="3274573" cy="1033957"/>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lnSpc>
                  <a:spcPct val="120000"/>
                </a:lnSpc>
              </a:pPr>
              <a:r>
                <a:rPr lang="ja-JP" altLang="en-US" sz="900" b="0" i="0" u="none" strike="noStrike" baseline="0" dirty="0">
                  <a:solidFill>
                    <a:schemeClr val="tx1"/>
                  </a:solidFill>
                  <a:latin typeface="UD デジタル 教科書体 NK-R" panose="02020400000000000000" pitchFamily="18" charset="-128"/>
                  <a:ea typeface="UD デジタル 教科書体 NK-R" panose="02020400000000000000" pitchFamily="18" charset="-128"/>
                </a:rPr>
                <a:t>自分とみんなの意見を聞きあうことができる場です。</a:t>
              </a:r>
              <a:br>
                <a:rPr lang="en-US" altLang="ja-JP" sz="900" b="0" i="0" u="none" strike="noStrike" baseline="0" dirty="0">
                  <a:solidFill>
                    <a:schemeClr val="tx1"/>
                  </a:solidFill>
                  <a:latin typeface="UD デジタル 教科書体 NK-R" panose="02020400000000000000" pitchFamily="18" charset="-128"/>
                  <a:ea typeface="UD デジタル 教科書体 NK-R" panose="02020400000000000000" pitchFamily="18" charset="-128"/>
                </a:rPr>
              </a:br>
              <a:r>
                <a:rPr lang="ja-JP" altLang="en-US" sz="900" b="0" i="0" u="none" strike="noStrike" baseline="0" dirty="0">
                  <a:solidFill>
                    <a:schemeClr val="tx1"/>
                  </a:solidFill>
                  <a:latin typeface="UD デジタル 教科書体 NK-R" panose="02020400000000000000" pitchFamily="18" charset="-128"/>
                  <a:ea typeface="UD デジタル 教科書体 NK-R" panose="02020400000000000000" pitchFamily="18" charset="-128"/>
                </a:rPr>
                <a:t>わいわい自由に発言してもかまいません。</a:t>
              </a:r>
            </a:p>
            <a:p>
              <a:pPr algn="l">
                <a:lnSpc>
                  <a:spcPct val="120000"/>
                </a:lnSpc>
              </a:pPr>
              <a:r>
                <a:rPr lang="ja-JP" altLang="en-US" sz="900" b="0" i="0" u="none" strike="noStrike" baseline="0" dirty="0">
                  <a:solidFill>
                    <a:schemeClr val="tx1"/>
                  </a:solidFill>
                  <a:latin typeface="UD デジタル 教科書体 NK-R" panose="02020400000000000000" pitchFamily="18" charset="-128"/>
                  <a:ea typeface="UD デジタル 教科書体 NK-R" panose="02020400000000000000" pitchFamily="18" charset="-128"/>
                </a:rPr>
                <a:t>その場で結論が出なくても大丈夫です！</a:t>
              </a:r>
            </a:p>
            <a:p>
              <a:pPr algn="l">
                <a:lnSpc>
                  <a:spcPct val="120000"/>
                </a:lnSpc>
              </a:pPr>
              <a:r>
                <a:rPr lang="ja-JP" altLang="en-US" sz="900" b="0" i="0" u="none" strike="noStrike" baseline="0" dirty="0">
                  <a:solidFill>
                    <a:schemeClr val="tx1"/>
                  </a:solidFill>
                  <a:latin typeface="UD デジタル 教科書体 NK-R" panose="02020400000000000000" pitchFamily="18" charset="-128"/>
                  <a:ea typeface="UD デジタル 教科書体 NK-R" panose="02020400000000000000" pitchFamily="18" charset="-128"/>
                </a:rPr>
                <a:t>例えば</a:t>
              </a:r>
              <a:r>
                <a:rPr lang="en-US" altLang="ja-JP" sz="900" b="0" i="0" u="none" strike="noStrike" baseline="0" dirty="0">
                  <a:solidFill>
                    <a:schemeClr val="tx1"/>
                  </a:solidFill>
                  <a:latin typeface="UD デジタル 教科書体 NK-R" panose="02020400000000000000" pitchFamily="18" charset="-128"/>
                  <a:ea typeface="UD デジタル 教科書体 NK-R" panose="02020400000000000000" pitchFamily="18" charset="-128"/>
                </a:rPr>
                <a:t>…</a:t>
              </a:r>
              <a:r>
                <a:rPr lang="ja-JP" altLang="en-US" sz="900" b="0" i="0" u="none" strike="noStrike" baseline="0" dirty="0">
                  <a:solidFill>
                    <a:schemeClr val="tx1"/>
                  </a:solidFill>
                  <a:latin typeface="UD デジタル 教科書体 NK-R" panose="02020400000000000000" pitchFamily="18" charset="-128"/>
                  <a:ea typeface="UD デジタル 教科書体 NK-R" panose="02020400000000000000" pitchFamily="18" charset="-128"/>
                </a:rPr>
                <a:t>　女性や食生活改善推進員さん、学生さん、子供たちも一緒だと新しい視点があるかも！</a:t>
              </a:r>
              <a:endParaRPr kumimoji="1" lang="ja-JP" altLang="en-US" sz="900" dirty="0">
                <a:solidFill>
                  <a:schemeClr val="tx1"/>
                </a:solidFill>
                <a:latin typeface="UD デジタル 教科書体 NK-R" panose="02020400000000000000" pitchFamily="18" charset="-128"/>
                <a:ea typeface="UD デジタル 教科書体 NK-R" panose="02020400000000000000" pitchFamily="18" charset="-128"/>
              </a:endParaRPr>
            </a:p>
          </p:txBody>
        </p:sp>
        <p:sp>
          <p:nvSpPr>
            <p:cNvPr id="77" name="二等辺三角形 76">
              <a:extLst>
                <a:ext uri="{FF2B5EF4-FFF2-40B4-BE49-F238E27FC236}">
                  <a16:creationId xmlns:a16="http://schemas.microsoft.com/office/drawing/2014/main" id="{053474D0-6E55-936A-4815-D1B53A066FC8}"/>
                </a:ext>
              </a:extLst>
            </p:cNvPr>
            <p:cNvSpPr/>
            <p:nvPr/>
          </p:nvSpPr>
          <p:spPr>
            <a:xfrm rot="5400000">
              <a:off x="6318412" y="6003500"/>
              <a:ext cx="173321" cy="211847"/>
            </a:xfrm>
            <a:prstGeom prst="triangl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79" name="グループ化 78">
            <a:extLst>
              <a:ext uri="{FF2B5EF4-FFF2-40B4-BE49-F238E27FC236}">
                <a16:creationId xmlns:a16="http://schemas.microsoft.com/office/drawing/2014/main" id="{6777B773-C9CA-F57E-DE2F-63157546C287}"/>
              </a:ext>
            </a:extLst>
          </p:cNvPr>
          <p:cNvGrpSpPr/>
          <p:nvPr/>
        </p:nvGrpSpPr>
        <p:grpSpPr>
          <a:xfrm>
            <a:off x="10342495" y="3827592"/>
            <a:ext cx="3711343" cy="588555"/>
            <a:chOff x="10342495" y="3805123"/>
            <a:chExt cx="3711343" cy="588555"/>
          </a:xfrm>
        </p:grpSpPr>
        <p:sp>
          <p:nvSpPr>
            <p:cNvPr id="64" name="四角形: 角を丸くする 63">
              <a:extLst>
                <a:ext uri="{FF2B5EF4-FFF2-40B4-BE49-F238E27FC236}">
                  <a16:creationId xmlns:a16="http://schemas.microsoft.com/office/drawing/2014/main" id="{21663759-EFC5-8728-5063-1E65FC954F07}"/>
                </a:ext>
              </a:extLst>
            </p:cNvPr>
            <p:cNvSpPr/>
            <p:nvPr/>
          </p:nvSpPr>
          <p:spPr>
            <a:xfrm>
              <a:off x="10342495" y="3805123"/>
              <a:ext cx="3544059" cy="588555"/>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lnSpc>
                  <a:spcPct val="120000"/>
                </a:lnSpc>
              </a:pPr>
              <a:r>
                <a:rPr lang="ja-JP" altLang="en-US" sz="900" b="0" i="0" u="none" strike="noStrike" baseline="0" dirty="0">
                  <a:solidFill>
                    <a:schemeClr val="tx1"/>
                  </a:solidFill>
                  <a:latin typeface="UD デジタル 教科書体 NK-R" panose="02020400000000000000" pitchFamily="18" charset="-128"/>
                  <a:ea typeface="UD デジタル 教科書体 NK-R" panose="02020400000000000000" pitchFamily="18" charset="-128"/>
                </a:rPr>
                <a:t>地域の農地を次世代に引き継ぐため、みんなで協力して地域計画を進めていきましょう！</a:t>
              </a:r>
              <a:endParaRPr kumimoji="1" lang="ja-JP" altLang="en-US" sz="900" dirty="0">
                <a:solidFill>
                  <a:schemeClr val="tx1"/>
                </a:solidFill>
                <a:latin typeface="UD デジタル 教科書体 NK-R" panose="02020400000000000000" pitchFamily="18" charset="-128"/>
                <a:ea typeface="UD デジタル 教科書体 NK-R" panose="02020400000000000000" pitchFamily="18" charset="-128"/>
              </a:endParaRPr>
            </a:p>
          </p:txBody>
        </p:sp>
        <p:sp>
          <p:nvSpPr>
            <p:cNvPr id="78" name="二等辺三角形 77">
              <a:extLst>
                <a:ext uri="{FF2B5EF4-FFF2-40B4-BE49-F238E27FC236}">
                  <a16:creationId xmlns:a16="http://schemas.microsoft.com/office/drawing/2014/main" id="{B9988B54-3F15-E410-0B79-A3E8739677B1}"/>
                </a:ext>
              </a:extLst>
            </p:cNvPr>
            <p:cNvSpPr/>
            <p:nvPr/>
          </p:nvSpPr>
          <p:spPr>
            <a:xfrm rot="6326637">
              <a:off x="13861254" y="4061771"/>
              <a:ext cx="173321" cy="211847"/>
            </a:xfrm>
            <a:prstGeom prst="triangl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117" name="グループ化 116">
            <a:extLst>
              <a:ext uri="{FF2B5EF4-FFF2-40B4-BE49-F238E27FC236}">
                <a16:creationId xmlns:a16="http://schemas.microsoft.com/office/drawing/2014/main" id="{6E6B3536-A3AC-C5B9-BC5F-7D5F56AA42E5}"/>
              </a:ext>
            </a:extLst>
          </p:cNvPr>
          <p:cNvGrpSpPr/>
          <p:nvPr/>
        </p:nvGrpSpPr>
        <p:grpSpPr>
          <a:xfrm>
            <a:off x="4155665" y="7069708"/>
            <a:ext cx="2348576" cy="2437533"/>
            <a:chOff x="4114721" y="7186510"/>
            <a:chExt cx="2348576" cy="2437533"/>
          </a:xfrm>
        </p:grpSpPr>
        <p:sp>
          <p:nvSpPr>
            <p:cNvPr id="2" name="四角形: 角を丸くする 1">
              <a:extLst>
                <a:ext uri="{FF2B5EF4-FFF2-40B4-BE49-F238E27FC236}">
                  <a16:creationId xmlns:a16="http://schemas.microsoft.com/office/drawing/2014/main" id="{8434DDE2-F8A9-E1E5-126F-3B6F5309C981}"/>
                </a:ext>
              </a:extLst>
            </p:cNvPr>
            <p:cNvSpPr/>
            <p:nvPr/>
          </p:nvSpPr>
          <p:spPr>
            <a:xfrm>
              <a:off x="4114721" y="7186510"/>
              <a:ext cx="2348576" cy="2437533"/>
            </a:xfrm>
            <a:prstGeom prst="roundRect">
              <a:avLst>
                <a:gd name="adj" fmla="val 5885"/>
              </a:avLst>
            </a:prstGeom>
            <a:solidFill>
              <a:srgbClr val="D3EDE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1" name="テキスト ボックス 70">
              <a:extLst>
                <a:ext uri="{FF2B5EF4-FFF2-40B4-BE49-F238E27FC236}">
                  <a16:creationId xmlns:a16="http://schemas.microsoft.com/office/drawing/2014/main" id="{552DD06D-85F7-BB3F-DE69-13466766915E}"/>
                </a:ext>
              </a:extLst>
            </p:cNvPr>
            <p:cNvSpPr txBox="1"/>
            <p:nvPr/>
          </p:nvSpPr>
          <p:spPr>
            <a:xfrm>
              <a:off x="4661916" y="9274687"/>
              <a:ext cx="1204673" cy="215444"/>
            </a:xfrm>
            <a:prstGeom prst="rect">
              <a:avLst/>
            </a:prstGeom>
            <a:noFill/>
          </p:spPr>
          <p:txBody>
            <a:bodyPr wrap="square" rtlCol="0">
              <a:spAutoFit/>
            </a:bodyPr>
            <a:lstStyle/>
            <a:p>
              <a:r>
                <a:rPr kumimoji="1" lang="ja-JP" altLang="en-US" sz="800">
                  <a:latin typeface="BIZ UDPゴシック" panose="020B0400000000000000" pitchFamily="50" charset="-128"/>
                  <a:ea typeface="BIZ UDPゴシック" panose="020B0400000000000000" pitchFamily="50" charset="-128"/>
                </a:rPr>
                <a:t>目標地図の</a:t>
              </a:r>
              <a:r>
                <a:rPr kumimoji="1" lang="ja-JP" altLang="en-US" sz="800" dirty="0">
                  <a:latin typeface="BIZ UDPゴシック" panose="020B0400000000000000" pitchFamily="50" charset="-128"/>
                  <a:ea typeface="BIZ UDPゴシック" panose="020B0400000000000000" pitchFamily="50" charset="-128"/>
                </a:rPr>
                <a:t>素案作成例</a:t>
              </a:r>
            </a:p>
          </p:txBody>
        </p:sp>
        <p:sp>
          <p:nvSpPr>
            <p:cNvPr id="56" name="右矢印 8">
              <a:extLst>
                <a:ext uri="{FF2B5EF4-FFF2-40B4-BE49-F238E27FC236}">
                  <a16:creationId xmlns:a16="http://schemas.microsoft.com/office/drawing/2014/main" id="{32D0C38B-0ABF-AA5B-62F2-CBB6BD9DCEE7}"/>
                </a:ext>
              </a:extLst>
            </p:cNvPr>
            <p:cNvSpPr/>
            <p:nvPr/>
          </p:nvSpPr>
          <p:spPr>
            <a:xfrm>
              <a:off x="5181432" y="8185045"/>
              <a:ext cx="263849" cy="300641"/>
            </a:xfrm>
            <a:prstGeom prst="rightArrow">
              <a:avLst>
                <a:gd name="adj1" fmla="val 35283"/>
                <a:gd name="adj2" fmla="val 58385"/>
              </a:avLst>
            </a:prstGeom>
            <a:solidFill>
              <a:srgbClr val="C30D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ＭＳ Ｐゴシック" panose="020B0600070205080204" pitchFamily="50" charset="-128"/>
                <a:cs typeface="+mn-cs"/>
              </a:endParaRPr>
            </a:p>
          </p:txBody>
        </p:sp>
        <p:pic>
          <p:nvPicPr>
            <p:cNvPr id="54" name="図 53">
              <a:extLst>
                <a:ext uri="{FF2B5EF4-FFF2-40B4-BE49-F238E27FC236}">
                  <a16:creationId xmlns:a16="http://schemas.microsoft.com/office/drawing/2014/main" id="{AAF1D89A-96EC-3539-5D2F-D03C022383A6}"/>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b="-717"/>
            <a:stretch/>
          </p:blipFill>
          <p:spPr>
            <a:xfrm>
              <a:off x="4299949" y="7417774"/>
              <a:ext cx="811189" cy="1817065"/>
            </a:xfrm>
            <a:prstGeom prst="rect">
              <a:avLst/>
            </a:prstGeom>
          </p:spPr>
        </p:pic>
        <p:pic>
          <p:nvPicPr>
            <p:cNvPr id="55" name="図 54">
              <a:extLst>
                <a:ext uri="{FF2B5EF4-FFF2-40B4-BE49-F238E27FC236}">
                  <a16:creationId xmlns:a16="http://schemas.microsoft.com/office/drawing/2014/main" id="{002AE973-A4D2-66EF-7552-0E1CC37F0225}"/>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5483556" y="7417775"/>
              <a:ext cx="773849" cy="1817065"/>
            </a:xfrm>
            <a:prstGeom prst="rect">
              <a:avLst/>
            </a:prstGeom>
          </p:spPr>
        </p:pic>
      </p:grpSp>
      <p:sp>
        <p:nvSpPr>
          <p:cNvPr id="69" name="四角形: 角を丸くする 68">
            <a:extLst>
              <a:ext uri="{FF2B5EF4-FFF2-40B4-BE49-F238E27FC236}">
                <a16:creationId xmlns:a16="http://schemas.microsoft.com/office/drawing/2014/main" id="{88C788FA-58F5-21F9-F532-F9D3F06009D6}"/>
              </a:ext>
            </a:extLst>
          </p:cNvPr>
          <p:cNvSpPr/>
          <p:nvPr/>
        </p:nvSpPr>
        <p:spPr>
          <a:xfrm>
            <a:off x="8385916" y="5030338"/>
            <a:ext cx="5903289" cy="2403141"/>
          </a:xfrm>
          <a:prstGeom prst="roundRect">
            <a:avLst>
              <a:gd name="adj" fmla="val 6831"/>
            </a:avLst>
          </a:prstGeom>
          <a:solidFill>
            <a:srgbClr val="E6CB58"/>
          </a:solidFill>
          <a:ln>
            <a:noFill/>
          </a:ln>
        </p:spPr>
        <p:style>
          <a:lnRef idx="2">
            <a:schemeClr val="accent1">
              <a:shade val="15000"/>
            </a:schemeClr>
          </a:lnRef>
          <a:fillRef idx="1">
            <a:schemeClr val="accent1"/>
          </a:fillRef>
          <a:effectRef idx="0">
            <a:schemeClr val="accent1"/>
          </a:effectRef>
          <a:fontRef idx="minor">
            <a:schemeClr val="lt1"/>
          </a:fontRef>
        </p:style>
        <p:txBody>
          <a:bodyPr tIns="0" rIns="180000" rtlCol="0" anchor="ctr"/>
          <a:lstStyle/>
          <a:p>
            <a:pPr>
              <a:lnSpc>
                <a:spcPct val="130000"/>
              </a:lnSpc>
              <a:spcAft>
                <a:spcPts val="600"/>
              </a:spcAft>
            </a:pPr>
            <a:endParaRPr kumimoji="1" lang="ja-JP" altLang="en-US" sz="900" dirty="0">
              <a:solidFill>
                <a:schemeClr val="tx1"/>
              </a:solidFill>
              <a:latin typeface="BIZ UDPゴシック" panose="020B0400000000000000" pitchFamily="50" charset="-128"/>
              <a:ea typeface="BIZ UDPゴシック" panose="020B0400000000000000" pitchFamily="50" charset="-128"/>
            </a:endParaRPr>
          </a:p>
        </p:txBody>
      </p:sp>
      <p:sp>
        <p:nvSpPr>
          <p:cNvPr id="100" name="テキスト ボックス 99">
            <a:extLst>
              <a:ext uri="{FF2B5EF4-FFF2-40B4-BE49-F238E27FC236}">
                <a16:creationId xmlns:a16="http://schemas.microsoft.com/office/drawing/2014/main" id="{47116CF0-92CA-FCB4-F152-2D8E9C31FC6D}"/>
              </a:ext>
            </a:extLst>
          </p:cNvPr>
          <p:cNvSpPr txBox="1"/>
          <p:nvPr/>
        </p:nvSpPr>
        <p:spPr>
          <a:xfrm>
            <a:off x="8702344" y="5250576"/>
            <a:ext cx="2611880" cy="311367"/>
          </a:xfrm>
          <a:prstGeom prst="rect">
            <a:avLst/>
          </a:prstGeom>
          <a:noFill/>
        </p:spPr>
        <p:txBody>
          <a:bodyPr wrap="square">
            <a:spAutoFit/>
          </a:bodyPr>
          <a:lstStyle/>
          <a:p>
            <a:pPr>
              <a:lnSpc>
                <a:spcPct val="130000"/>
              </a:lnSpc>
              <a:spcAft>
                <a:spcPts val="600"/>
              </a:spcAft>
            </a:pPr>
            <a:r>
              <a:rPr lang="ja-JP" altLang="en-US" sz="1300" b="1" i="0" u="none" strike="noStrike" baseline="0" dirty="0">
                <a:solidFill>
                  <a:schemeClr val="tx1"/>
                </a:solidFill>
                <a:latin typeface="BIZ UDPゴシック" panose="020B0400000000000000" pitchFamily="50" charset="-128"/>
                <a:ea typeface="BIZ UDPゴシック" panose="020B0400000000000000" pitchFamily="50" charset="-128"/>
              </a:rPr>
              <a:t>農業者のみなさんへ</a:t>
            </a:r>
            <a:endParaRPr lang="en-US" altLang="ja-JP" sz="1300" b="1" i="0" u="none" strike="noStrike" baseline="0" dirty="0">
              <a:solidFill>
                <a:schemeClr val="tx1"/>
              </a:solidFill>
              <a:latin typeface="BIZ UDPゴシック" panose="020B0400000000000000" pitchFamily="50" charset="-128"/>
              <a:ea typeface="BIZ UDPゴシック" panose="020B0400000000000000" pitchFamily="50" charset="-128"/>
            </a:endParaRPr>
          </a:p>
        </p:txBody>
      </p:sp>
      <p:sp>
        <p:nvSpPr>
          <p:cNvPr id="102" name="テキスト ボックス 101">
            <a:extLst>
              <a:ext uri="{FF2B5EF4-FFF2-40B4-BE49-F238E27FC236}">
                <a16:creationId xmlns:a16="http://schemas.microsoft.com/office/drawing/2014/main" id="{6FB92E3C-C3BA-E736-A800-723D153DEBE8}"/>
              </a:ext>
            </a:extLst>
          </p:cNvPr>
          <p:cNvSpPr txBox="1"/>
          <p:nvPr/>
        </p:nvSpPr>
        <p:spPr>
          <a:xfrm>
            <a:off x="8700131" y="5557381"/>
            <a:ext cx="5302301" cy="621389"/>
          </a:xfrm>
          <a:prstGeom prst="rect">
            <a:avLst/>
          </a:prstGeom>
          <a:noFill/>
        </p:spPr>
        <p:txBody>
          <a:bodyPr wrap="square" rtlCol="0">
            <a:spAutoFit/>
          </a:bodyPr>
          <a:lstStyle/>
          <a:p>
            <a:pPr marL="171450" indent="-171450">
              <a:lnSpc>
                <a:spcPct val="120000"/>
              </a:lnSpc>
              <a:buClr>
                <a:schemeClr val="bg1"/>
              </a:buClr>
              <a:buFont typeface="Wingdings" panose="05000000000000000000" pitchFamily="2" charset="2"/>
              <a:buChar char="l"/>
            </a:pPr>
            <a:r>
              <a:rPr kumimoji="1" lang="ja-JP" altLang="en-US" sz="1050" b="1" dirty="0">
                <a:solidFill>
                  <a:schemeClr val="tx1"/>
                </a:solidFill>
                <a:latin typeface="BIZ UDPゴシック" panose="020B0400000000000000" pitchFamily="50" charset="-128"/>
                <a:ea typeface="BIZ UDPゴシック" panose="020B0400000000000000" pitchFamily="50" charset="-128"/>
              </a:rPr>
              <a:t>アンケート調査に回答するときは、家長だけでなく後継者を含む家族にも意向の確認をしましょう。</a:t>
            </a:r>
            <a:endParaRPr kumimoji="1" lang="en-US" altLang="ja-JP" sz="1050" b="1" dirty="0">
              <a:solidFill>
                <a:schemeClr val="tx1"/>
              </a:solidFill>
              <a:latin typeface="BIZ UDPゴシック" panose="020B0400000000000000" pitchFamily="50" charset="-128"/>
              <a:ea typeface="BIZ UDPゴシック" panose="020B0400000000000000" pitchFamily="50" charset="-128"/>
            </a:endParaRPr>
          </a:p>
          <a:p>
            <a:pPr marL="180975">
              <a:lnSpc>
                <a:spcPct val="120000"/>
              </a:lnSpc>
              <a:tabLst>
                <a:tab pos="180975" algn="r"/>
              </a:tabLst>
            </a:pPr>
            <a:r>
              <a:rPr kumimoji="1" lang="ja-JP" altLang="en-US" sz="900" dirty="0">
                <a:solidFill>
                  <a:schemeClr val="tx1"/>
                </a:solidFill>
                <a:latin typeface="BIZ UDPゴシック" panose="020B0400000000000000" pitchFamily="50" charset="-128"/>
                <a:ea typeface="BIZ UDPゴシック" panose="020B0400000000000000" pitchFamily="50" charset="-128"/>
              </a:rPr>
              <a:t>将来の地域農業の方向性を考えるためには、今後継承する人や家族の意向も重要です。</a:t>
            </a:r>
          </a:p>
        </p:txBody>
      </p:sp>
      <p:sp>
        <p:nvSpPr>
          <p:cNvPr id="103" name="テキスト ボックス 102">
            <a:extLst>
              <a:ext uri="{FF2B5EF4-FFF2-40B4-BE49-F238E27FC236}">
                <a16:creationId xmlns:a16="http://schemas.microsoft.com/office/drawing/2014/main" id="{F9531457-7EAB-74C8-6B73-FFDF662ECE33}"/>
              </a:ext>
            </a:extLst>
          </p:cNvPr>
          <p:cNvSpPr txBox="1"/>
          <p:nvPr/>
        </p:nvSpPr>
        <p:spPr>
          <a:xfrm>
            <a:off x="8690544" y="6167823"/>
            <a:ext cx="4138598" cy="418256"/>
          </a:xfrm>
          <a:prstGeom prst="rect">
            <a:avLst/>
          </a:prstGeom>
          <a:noFill/>
        </p:spPr>
        <p:txBody>
          <a:bodyPr wrap="square" rtlCol="0">
            <a:spAutoFit/>
          </a:bodyPr>
          <a:lstStyle/>
          <a:p>
            <a:pPr marL="171450" indent="-171450">
              <a:lnSpc>
                <a:spcPct val="120000"/>
              </a:lnSpc>
              <a:buClr>
                <a:schemeClr val="bg1"/>
              </a:buClr>
              <a:buFont typeface="Wingdings" panose="05000000000000000000" pitchFamily="2" charset="2"/>
              <a:buChar char="l"/>
            </a:pPr>
            <a:r>
              <a:rPr kumimoji="1" lang="ja-JP" altLang="en-US" sz="1000" b="1" dirty="0">
                <a:solidFill>
                  <a:schemeClr val="tx1"/>
                </a:solidFill>
                <a:latin typeface="BIZ UDPゴシック" panose="020B0400000000000000" pitchFamily="50" charset="-128"/>
                <a:ea typeface="BIZ UDPゴシック" panose="020B0400000000000000" pitchFamily="50" charset="-128"/>
              </a:rPr>
              <a:t>協議の場には後継者や若者、配偶者なども広く参加しましょう。</a:t>
            </a:r>
          </a:p>
          <a:p>
            <a:pPr marL="180975">
              <a:lnSpc>
                <a:spcPct val="120000"/>
              </a:lnSpc>
              <a:spcAft>
                <a:spcPts val="400"/>
              </a:spcAft>
            </a:pPr>
            <a:r>
              <a:rPr kumimoji="1" lang="ja-JP" altLang="en-US" sz="900" dirty="0">
                <a:solidFill>
                  <a:schemeClr val="tx1"/>
                </a:solidFill>
                <a:latin typeface="BIZ UDPゴシック" panose="020B0400000000000000" pitchFamily="50" charset="-128"/>
                <a:ea typeface="BIZ UDPゴシック" panose="020B0400000000000000" pitchFamily="50" charset="-128"/>
              </a:rPr>
              <a:t>協議の場では、地域の課題と将来像を様々な意見を発言して話合いましょう。</a:t>
            </a:r>
          </a:p>
        </p:txBody>
      </p:sp>
      <p:sp>
        <p:nvSpPr>
          <p:cNvPr id="104" name="テキスト ボックス 103">
            <a:extLst>
              <a:ext uri="{FF2B5EF4-FFF2-40B4-BE49-F238E27FC236}">
                <a16:creationId xmlns:a16="http://schemas.microsoft.com/office/drawing/2014/main" id="{C81ED545-726C-0F5D-13D6-AEFE159028CA}"/>
              </a:ext>
            </a:extLst>
          </p:cNvPr>
          <p:cNvSpPr txBox="1"/>
          <p:nvPr/>
        </p:nvSpPr>
        <p:spPr>
          <a:xfrm>
            <a:off x="8690544" y="6584508"/>
            <a:ext cx="5392099" cy="595548"/>
          </a:xfrm>
          <a:prstGeom prst="rect">
            <a:avLst/>
          </a:prstGeom>
          <a:noFill/>
        </p:spPr>
        <p:txBody>
          <a:bodyPr wrap="square" rtlCol="0">
            <a:spAutoFit/>
          </a:bodyPr>
          <a:lstStyle/>
          <a:p>
            <a:pPr marL="171450" indent="-171450">
              <a:lnSpc>
                <a:spcPct val="120000"/>
              </a:lnSpc>
              <a:buClr>
                <a:schemeClr val="bg1"/>
              </a:buClr>
              <a:buFont typeface="Wingdings" panose="05000000000000000000" pitchFamily="2" charset="2"/>
              <a:buChar char="l"/>
            </a:pPr>
            <a:r>
              <a:rPr kumimoji="1" lang="ja-JP" altLang="en-US" sz="1000" b="1" dirty="0">
                <a:solidFill>
                  <a:schemeClr val="tx1"/>
                </a:solidFill>
                <a:latin typeface="BIZ UDPゴシック" panose="020B0400000000000000" pitchFamily="50" charset="-128"/>
                <a:ea typeface="BIZ UDPゴシック" panose="020B0400000000000000" pitchFamily="50" charset="-128"/>
              </a:rPr>
              <a:t>地域計画は地域農業を守るきっかけです。</a:t>
            </a:r>
          </a:p>
          <a:p>
            <a:pPr marL="180975">
              <a:lnSpc>
                <a:spcPct val="120000"/>
              </a:lnSpc>
            </a:pPr>
            <a:r>
              <a:rPr kumimoji="1" lang="ja-JP" altLang="en-US" sz="900" dirty="0">
                <a:solidFill>
                  <a:schemeClr val="tx1"/>
                </a:solidFill>
                <a:latin typeface="BIZ UDPゴシック" panose="020B0400000000000000" pitchFamily="50" charset="-128"/>
                <a:ea typeface="BIZ UDPゴシック" panose="020B0400000000000000" pitchFamily="50" charset="-128"/>
              </a:rPr>
              <a:t>地域計画は地域農業を守るスタート地点です。継続的に見直して将来の地域の農業を考える場として活用しましょう</a:t>
            </a:r>
            <a:r>
              <a:rPr kumimoji="1" lang="ja-JP" altLang="en-US" sz="900" dirty="0">
                <a:latin typeface="BIZ UDPゴシック" panose="020B0400000000000000" pitchFamily="50" charset="-128"/>
                <a:ea typeface="BIZ UDPゴシック" panose="020B0400000000000000" pitchFamily="50" charset="-128"/>
              </a:rPr>
              <a:t>。</a:t>
            </a:r>
            <a:endParaRPr kumimoji="1" lang="ja-JP" altLang="en-US" sz="900" dirty="0"/>
          </a:p>
        </p:txBody>
      </p:sp>
      <p:grpSp>
        <p:nvGrpSpPr>
          <p:cNvPr id="113" name="グループ化 112">
            <a:extLst>
              <a:ext uri="{FF2B5EF4-FFF2-40B4-BE49-F238E27FC236}">
                <a16:creationId xmlns:a16="http://schemas.microsoft.com/office/drawing/2014/main" id="{824723D8-0A60-2A8A-42EB-C828F6E360D5}"/>
              </a:ext>
            </a:extLst>
          </p:cNvPr>
          <p:cNvGrpSpPr/>
          <p:nvPr/>
        </p:nvGrpSpPr>
        <p:grpSpPr>
          <a:xfrm>
            <a:off x="8385916" y="7691561"/>
            <a:ext cx="5904957" cy="2128455"/>
            <a:chOff x="8359210" y="7890153"/>
            <a:chExt cx="5931663" cy="2128455"/>
          </a:xfrm>
        </p:grpSpPr>
        <p:sp>
          <p:nvSpPr>
            <p:cNvPr id="70" name="四角形: 角を丸くする 69">
              <a:extLst>
                <a:ext uri="{FF2B5EF4-FFF2-40B4-BE49-F238E27FC236}">
                  <a16:creationId xmlns:a16="http://schemas.microsoft.com/office/drawing/2014/main" id="{CF369532-C7CC-811D-4B27-4A8A5467F1E4}"/>
                </a:ext>
              </a:extLst>
            </p:cNvPr>
            <p:cNvSpPr/>
            <p:nvPr/>
          </p:nvSpPr>
          <p:spPr>
            <a:xfrm>
              <a:off x="8359210" y="7890153"/>
              <a:ext cx="5931663" cy="2128455"/>
            </a:xfrm>
            <a:prstGeom prst="roundRect">
              <a:avLst>
                <a:gd name="adj" fmla="val 6831"/>
              </a:avLst>
            </a:prstGeom>
            <a:solidFill>
              <a:srgbClr val="BFDB9D"/>
            </a:solidFill>
            <a:ln>
              <a:noFill/>
            </a:ln>
          </p:spPr>
          <p:style>
            <a:lnRef idx="2">
              <a:schemeClr val="accent1">
                <a:shade val="15000"/>
              </a:schemeClr>
            </a:lnRef>
            <a:fillRef idx="1">
              <a:schemeClr val="accent1"/>
            </a:fillRef>
            <a:effectRef idx="0">
              <a:schemeClr val="accent1"/>
            </a:effectRef>
            <a:fontRef idx="minor">
              <a:schemeClr val="lt1"/>
            </a:fontRef>
          </p:style>
          <p:txBody>
            <a:bodyPr tIns="0" rIns="180000" rtlCol="0" anchor="ctr"/>
            <a:lstStyle/>
            <a:p>
              <a:pPr indent="180975">
                <a:lnSpc>
                  <a:spcPct val="130000"/>
                </a:lnSpc>
                <a:spcAft>
                  <a:spcPts val="600"/>
                </a:spcAft>
              </a:pPr>
              <a:endParaRPr kumimoji="1" lang="ja-JP" altLang="en-US" sz="900" dirty="0">
                <a:solidFill>
                  <a:schemeClr val="tx1"/>
                </a:solidFill>
                <a:latin typeface="BIZ UDPゴシック" panose="020B0400000000000000" pitchFamily="50" charset="-128"/>
                <a:ea typeface="BIZ UDPゴシック" panose="020B0400000000000000" pitchFamily="50" charset="-128"/>
              </a:endParaRPr>
            </a:p>
          </p:txBody>
        </p:sp>
        <p:sp>
          <p:nvSpPr>
            <p:cNvPr id="106" name="テキスト ボックス 105">
              <a:extLst>
                <a:ext uri="{FF2B5EF4-FFF2-40B4-BE49-F238E27FC236}">
                  <a16:creationId xmlns:a16="http://schemas.microsoft.com/office/drawing/2014/main" id="{D7A6D0E5-F5BB-128E-2CFE-1633E8E0270C}"/>
                </a:ext>
              </a:extLst>
            </p:cNvPr>
            <p:cNvSpPr txBox="1"/>
            <p:nvPr/>
          </p:nvSpPr>
          <p:spPr>
            <a:xfrm>
              <a:off x="8675637" y="8106106"/>
              <a:ext cx="2625124" cy="311367"/>
            </a:xfrm>
            <a:prstGeom prst="rect">
              <a:avLst/>
            </a:prstGeom>
            <a:noFill/>
          </p:spPr>
          <p:txBody>
            <a:bodyPr wrap="square">
              <a:spAutoFit/>
            </a:bodyPr>
            <a:lstStyle/>
            <a:p>
              <a:pPr>
                <a:lnSpc>
                  <a:spcPct val="130000"/>
                </a:lnSpc>
                <a:spcAft>
                  <a:spcPts val="600"/>
                </a:spcAft>
              </a:pPr>
              <a:r>
                <a:rPr lang="ja-JP" altLang="en-US" sz="1300" b="1" i="0" u="none" strike="noStrike" baseline="0" dirty="0">
                  <a:solidFill>
                    <a:schemeClr val="tx1"/>
                  </a:solidFill>
                  <a:latin typeface="BIZ UDPゴシック" panose="020B0400000000000000" pitchFamily="50" charset="-128"/>
                  <a:ea typeface="BIZ UDPゴシック" panose="020B0400000000000000" pitchFamily="50" charset="-128"/>
                </a:rPr>
                <a:t>農用地等の所有者のみなさんへ</a:t>
              </a:r>
            </a:p>
          </p:txBody>
        </p:sp>
        <p:sp>
          <p:nvSpPr>
            <p:cNvPr id="107" name="テキスト ボックス 106">
              <a:extLst>
                <a:ext uri="{FF2B5EF4-FFF2-40B4-BE49-F238E27FC236}">
                  <a16:creationId xmlns:a16="http://schemas.microsoft.com/office/drawing/2014/main" id="{35A18FAF-3D4F-716D-099F-79A2FE0D4993}"/>
                </a:ext>
              </a:extLst>
            </p:cNvPr>
            <p:cNvSpPr txBox="1"/>
            <p:nvPr/>
          </p:nvSpPr>
          <p:spPr>
            <a:xfrm>
              <a:off x="8673427" y="8412911"/>
              <a:ext cx="5237210" cy="593689"/>
            </a:xfrm>
            <a:prstGeom prst="rect">
              <a:avLst/>
            </a:prstGeom>
            <a:noFill/>
          </p:spPr>
          <p:txBody>
            <a:bodyPr wrap="square" rtlCol="0">
              <a:spAutoFit/>
            </a:bodyPr>
            <a:lstStyle/>
            <a:p>
              <a:pPr marL="171450" indent="-171450">
                <a:lnSpc>
                  <a:spcPct val="120000"/>
                </a:lnSpc>
                <a:buClr>
                  <a:schemeClr val="bg1"/>
                </a:buClr>
                <a:buFont typeface="Wingdings" panose="05000000000000000000" pitchFamily="2" charset="2"/>
                <a:buChar char="l"/>
              </a:pPr>
              <a:r>
                <a:rPr kumimoji="1" lang="ja-JP" altLang="en-US" sz="1050" b="1" dirty="0">
                  <a:solidFill>
                    <a:schemeClr val="tx1"/>
                  </a:solidFill>
                  <a:latin typeface="BIZ UDPゴシック" panose="020B0400000000000000" pitchFamily="50" charset="-128"/>
                  <a:ea typeface="BIZ UDPゴシック" panose="020B0400000000000000" pitchFamily="50" charset="-128"/>
                </a:rPr>
                <a:t>地域のために出し手の協力が大事です。</a:t>
              </a:r>
            </a:p>
            <a:p>
              <a:pPr marL="180975">
                <a:lnSpc>
                  <a:spcPct val="120000"/>
                </a:lnSpc>
                <a:tabLst>
                  <a:tab pos="180975" algn="r"/>
                </a:tabLst>
              </a:pPr>
              <a:r>
                <a:rPr kumimoji="1" lang="ja-JP" altLang="en-US" sz="900" dirty="0">
                  <a:solidFill>
                    <a:schemeClr val="tx1"/>
                  </a:solidFill>
                  <a:latin typeface="BIZ UDPゴシック" panose="020B0400000000000000" pitchFamily="50" charset="-128"/>
                  <a:ea typeface="BIZ UDPゴシック" panose="020B0400000000000000" pitchFamily="50" charset="-128"/>
                </a:rPr>
                <a:t>出し手も保全管理をするなど、協力して地域内の農地を維持しましょう。耕作者だけでは地域の農地は守り切れません。農地を貸していてもまだ地域の一員です。</a:t>
              </a:r>
            </a:p>
          </p:txBody>
        </p:sp>
        <p:sp>
          <p:nvSpPr>
            <p:cNvPr id="110" name="テキスト ボックス 109">
              <a:extLst>
                <a:ext uri="{FF2B5EF4-FFF2-40B4-BE49-F238E27FC236}">
                  <a16:creationId xmlns:a16="http://schemas.microsoft.com/office/drawing/2014/main" id="{A7D55089-1B42-4CFA-0A83-7C540810DC9E}"/>
                </a:ext>
              </a:extLst>
            </p:cNvPr>
            <p:cNvSpPr txBox="1"/>
            <p:nvPr/>
          </p:nvSpPr>
          <p:spPr>
            <a:xfrm>
              <a:off x="8665216" y="9026974"/>
              <a:ext cx="5392099" cy="759888"/>
            </a:xfrm>
            <a:prstGeom prst="rect">
              <a:avLst/>
            </a:prstGeom>
            <a:noFill/>
          </p:spPr>
          <p:txBody>
            <a:bodyPr wrap="square" rtlCol="0">
              <a:spAutoFit/>
            </a:bodyPr>
            <a:lstStyle/>
            <a:p>
              <a:pPr marL="171450" indent="-171450">
                <a:lnSpc>
                  <a:spcPct val="120000"/>
                </a:lnSpc>
                <a:buClr>
                  <a:schemeClr val="bg1"/>
                </a:buClr>
                <a:buFont typeface="Wingdings" panose="05000000000000000000" pitchFamily="2" charset="2"/>
                <a:buChar char="l"/>
              </a:pPr>
              <a:r>
                <a:rPr kumimoji="1" lang="ja-JP" altLang="en-US" sz="1050" b="1" dirty="0">
                  <a:solidFill>
                    <a:schemeClr val="tx1"/>
                  </a:solidFill>
                  <a:latin typeface="BIZ UDPゴシック" panose="020B0400000000000000" pitchFamily="50" charset="-128"/>
                  <a:ea typeface="BIZ UDPゴシック" panose="020B0400000000000000" pitchFamily="50" charset="-128"/>
                </a:rPr>
                <a:t>荒れた農地は周辺の農作物にも支障をきたします</a:t>
              </a:r>
            </a:p>
            <a:p>
              <a:pPr marL="180975">
                <a:lnSpc>
                  <a:spcPct val="120000"/>
                </a:lnSpc>
              </a:pPr>
              <a:r>
                <a:rPr kumimoji="1" lang="ja-JP" altLang="en-US" sz="900" dirty="0">
                  <a:solidFill>
                    <a:schemeClr val="tx1"/>
                  </a:solidFill>
                  <a:latin typeface="BIZ UDPゴシック" panose="020B0400000000000000" pitchFamily="50" charset="-128"/>
                  <a:ea typeface="BIZ UDPゴシック" panose="020B0400000000000000" pitchFamily="50" charset="-128"/>
                </a:rPr>
                <a:t>荒らしたままの農地は害虫や害獣を呼び込み、なつかしい景観も損なわれます。更に悪化すると、ゴミ等の不法投棄の温床になり、所有者が</a:t>
              </a:r>
              <a:r>
                <a:rPr kumimoji="1" lang="ja-JP" altLang="en-US" sz="900">
                  <a:solidFill>
                    <a:schemeClr val="tx1"/>
                  </a:solidFill>
                  <a:latin typeface="BIZ UDPゴシック" panose="020B0400000000000000" pitchFamily="50" charset="-128"/>
                  <a:ea typeface="BIZ UDPゴシック" panose="020B0400000000000000" pitchFamily="50" charset="-128"/>
                </a:rPr>
                <a:t>処分しなければならない</a:t>
              </a:r>
              <a:r>
                <a:rPr kumimoji="1" lang="ja-JP" altLang="en-US" sz="900" dirty="0">
                  <a:solidFill>
                    <a:schemeClr val="tx1"/>
                  </a:solidFill>
                  <a:latin typeface="BIZ UDPゴシック" panose="020B0400000000000000" pitchFamily="50" charset="-128"/>
                  <a:ea typeface="BIZ UDPゴシック" panose="020B0400000000000000" pitchFamily="50" charset="-128"/>
                </a:rPr>
                <a:t>可能性もあります。農地の適切な管理は所有者の義務です。</a:t>
              </a:r>
            </a:p>
          </p:txBody>
        </p:sp>
      </p:grpSp>
      <p:sp>
        <p:nvSpPr>
          <p:cNvPr id="14" name="楕円 13">
            <a:extLst>
              <a:ext uri="{FF2B5EF4-FFF2-40B4-BE49-F238E27FC236}">
                <a16:creationId xmlns:a16="http://schemas.microsoft.com/office/drawing/2014/main" id="{8DCE41FD-7969-1530-740A-1F4B8192FA25}"/>
              </a:ext>
            </a:extLst>
          </p:cNvPr>
          <p:cNvSpPr/>
          <p:nvPr/>
        </p:nvSpPr>
        <p:spPr>
          <a:xfrm>
            <a:off x="526543" y="1329425"/>
            <a:ext cx="547114" cy="547114"/>
          </a:xfrm>
          <a:prstGeom prst="ellipse">
            <a:avLst/>
          </a:prstGeom>
          <a:solidFill>
            <a:srgbClr val="006934"/>
          </a:solidFill>
          <a:ln>
            <a:noFill/>
          </a:ln>
        </p:spPr>
        <p:style>
          <a:lnRef idx="2">
            <a:schemeClr val="accent1">
              <a:shade val="15000"/>
            </a:schemeClr>
          </a:lnRef>
          <a:fillRef idx="1">
            <a:schemeClr val="accent1"/>
          </a:fillRef>
          <a:effectRef idx="0">
            <a:schemeClr val="accent1"/>
          </a:effectRef>
          <a:fontRef idx="minor">
            <a:schemeClr val="lt1"/>
          </a:fontRef>
        </p:style>
        <p:txBody>
          <a:bodyPr tIns="0" rtlCol="0" anchor="ctr"/>
          <a:lstStyle/>
          <a:p>
            <a:pPr algn="ctr"/>
            <a:r>
              <a:rPr kumimoji="1" lang="ja-JP" altLang="en-US" sz="3200" dirty="0">
                <a:latin typeface="HGP創英角ｺﾞｼｯｸUB" panose="020B0900000000000000" pitchFamily="50" charset="-128"/>
                <a:ea typeface="HGP創英角ｺﾞｼｯｸUB" panose="020B0900000000000000" pitchFamily="50" charset="-128"/>
              </a:rPr>
              <a:t>１</a:t>
            </a:r>
          </a:p>
        </p:txBody>
      </p:sp>
      <p:sp>
        <p:nvSpPr>
          <p:cNvPr id="15" name="楕円 14">
            <a:extLst>
              <a:ext uri="{FF2B5EF4-FFF2-40B4-BE49-F238E27FC236}">
                <a16:creationId xmlns:a16="http://schemas.microsoft.com/office/drawing/2014/main" id="{790CCCDE-E940-C161-09F3-908ADD301840}"/>
              </a:ext>
            </a:extLst>
          </p:cNvPr>
          <p:cNvSpPr/>
          <p:nvPr/>
        </p:nvSpPr>
        <p:spPr>
          <a:xfrm>
            <a:off x="526543" y="3637651"/>
            <a:ext cx="547114" cy="547114"/>
          </a:xfrm>
          <a:prstGeom prst="ellipse">
            <a:avLst/>
          </a:prstGeom>
          <a:solidFill>
            <a:srgbClr val="006934"/>
          </a:solidFill>
          <a:ln>
            <a:noFill/>
          </a:ln>
        </p:spPr>
        <p:style>
          <a:lnRef idx="2">
            <a:schemeClr val="accent1">
              <a:shade val="15000"/>
            </a:schemeClr>
          </a:lnRef>
          <a:fillRef idx="1">
            <a:schemeClr val="accent1"/>
          </a:fillRef>
          <a:effectRef idx="0">
            <a:schemeClr val="accent1"/>
          </a:effectRef>
          <a:fontRef idx="minor">
            <a:schemeClr val="lt1"/>
          </a:fontRef>
        </p:style>
        <p:txBody>
          <a:bodyPr tIns="0" bIns="72000" rtlCol="0" anchor="ctr"/>
          <a:lstStyle/>
          <a:p>
            <a:pPr algn="ctr"/>
            <a:r>
              <a:rPr kumimoji="1" lang="ja-JP" altLang="en-US" sz="3200" dirty="0">
                <a:latin typeface="HGP創英角ｺﾞｼｯｸUB" panose="020B0900000000000000" pitchFamily="50" charset="-128"/>
                <a:ea typeface="HGP創英角ｺﾞｼｯｸUB" panose="020B0900000000000000" pitchFamily="50" charset="-128"/>
              </a:rPr>
              <a:t>２</a:t>
            </a:r>
          </a:p>
        </p:txBody>
      </p:sp>
      <p:sp>
        <p:nvSpPr>
          <p:cNvPr id="16" name="楕円 15">
            <a:extLst>
              <a:ext uri="{FF2B5EF4-FFF2-40B4-BE49-F238E27FC236}">
                <a16:creationId xmlns:a16="http://schemas.microsoft.com/office/drawing/2014/main" id="{6EE4D059-5D21-79B0-5B9A-D1D1E7EE5FB2}"/>
              </a:ext>
            </a:extLst>
          </p:cNvPr>
          <p:cNvSpPr/>
          <p:nvPr/>
        </p:nvSpPr>
        <p:spPr>
          <a:xfrm>
            <a:off x="8080176" y="1332080"/>
            <a:ext cx="547114" cy="547114"/>
          </a:xfrm>
          <a:prstGeom prst="ellipse">
            <a:avLst/>
          </a:prstGeom>
          <a:solidFill>
            <a:srgbClr val="006934"/>
          </a:solidFill>
          <a:ln>
            <a:noFill/>
          </a:ln>
        </p:spPr>
        <p:style>
          <a:lnRef idx="2">
            <a:schemeClr val="accent1">
              <a:shade val="15000"/>
            </a:schemeClr>
          </a:lnRef>
          <a:fillRef idx="1">
            <a:schemeClr val="accent1"/>
          </a:fillRef>
          <a:effectRef idx="0">
            <a:schemeClr val="accent1"/>
          </a:effectRef>
          <a:fontRef idx="minor">
            <a:schemeClr val="lt1"/>
          </a:fontRef>
        </p:style>
        <p:txBody>
          <a:bodyPr tIns="36000" bIns="72000" rtlCol="0" anchor="ctr"/>
          <a:lstStyle/>
          <a:p>
            <a:pPr algn="ctr"/>
            <a:r>
              <a:rPr kumimoji="1" lang="ja-JP" altLang="en-US" sz="3200" dirty="0">
                <a:latin typeface="HGP創英角ｺﾞｼｯｸUB" panose="020B0900000000000000" pitchFamily="50" charset="-128"/>
                <a:ea typeface="HGP創英角ｺﾞｼｯｸUB" panose="020B0900000000000000" pitchFamily="50" charset="-128"/>
              </a:rPr>
              <a:t>３</a:t>
            </a:r>
          </a:p>
        </p:txBody>
      </p:sp>
      <p:sp>
        <p:nvSpPr>
          <p:cNvPr id="17" name="楕円 16">
            <a:extLst>
              <a:ext uri="{FF2B5EF4-FFF2-40B4-BE49-F238E27FC236}">
                <a16:creationId xmlns:a16="http://schemas.microsoft.com/office/drawing/2014/main" id="{2673D256-42B2-EE6A-F57B-F6548E3E1981}"/>
              </a:ext>
            </a:extLst>
          </p:cNvPr>
          <p:cNvSpPr/>
          <p:nvPr/>
        </p:nvSpPr>
        <p:spPr>
          <a:xfrm>
            <a:off x="8080176" y="2440196"/>
            <a:ext cx="547114" cy="547114"/>
          </a:xfrm>
          <a:prstGeom prst="ellipse">
            <a:avLst/>
          </a:prstGeom>
          <a:solidFill>
            <a:srgbClr val="006934"/>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18000" bIns="72000" rtlCol="0" anchor="ctr"/>
          <a:lstStyle/>
          <a:p>
            <a:pPr algn="ctr"/>
            <a:r>
              <a:rPr kumimoji="1" lang="ja-JP" altLang="en-US" sz="3200" dirty="0">
                <a:latin typeface="HGP創英角ｺﾞｼｯｸUB" panose="020B0900000000000000" pitchFamily="50" charset="-128"/>
                <a:ea typeface="HGP創英角ｺﾞｼｯｸUB" panose="020B0900000000000000" pitchFamily="50" charset="-128"/>
              </a:rPr>
              <a:t>４</a:t>
            </a:r>
          </a:p>
        </p:txBody>
      </p:sp>
    </p:spTree>
    <p:extLst>
      <p:ext uri="{BB962C8B-B14F-4D97-AF65-F5344CB8AC3E}">
        <p14:creationId xmlns:p14="http://schemas.microsoft.com/office/powerpoint/2010/main" val="3132760447"/>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ドキュメント" ma:contentTypeID="0x010100041DC94CC4F9E947A81BDDDC46876E15" ma:contentTypeVersion="12" ma:contentTypeDescription="新しいドキュメントを作成します。" ma:contentTypeScope="" ma:versionID="ab57df10910e803aed39716d4e298dde">
  <xsd:schema xmlns:xsd="http://www.w3.org/2001/XMLSchema" xmlns:xs="http://www.w3.org/2001/XMLSchema" xmlns:p="http://schemas.microsoft.com/office/2006/metadata/properties" xmlns:ns2="5371f2f1-f87d-4830-8e33-7068de760300" xmlns:ns3="ed9888db-c08f-4880-8c8f-9300fabbe8b3" targetNamespace="http://schemas.microsoft.com/office/2006/metadata/properties" ma:root="true" ma:fieldsID="aeaf28e87a61dfe0f48ab69633610bd3" ns2:_="" ns3:_="">
    <xsd:import namespace="5371f2f1-f87d-4830-8e33-7068de760300"/>
    <xsd:import namespace="ed9888db-c08f-4880-8c8f-9300fabbe8b3"/>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DateTaken" minOccurs="0"/>
                <xsd:element ref="ns2:MediaLengthInSecond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371f2f1-f87d-4830-8e33-7068de76030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画像タグ" ma:readOnly="false" ma:fieldId="{5cf76f15-5ced-4ddc-b409-7134ff3c332f}" ma:taxonomyMulti="true" ma:sspId="1e1c6816-2a4f-4461-93c7-8dd281d6228d" ma:termSetId="09814cd3-568e-fe90-9814-8d621ff8fb84" ma:anchorId="fba54fb3-c3e1-fe81-a776-ca4b69148c4d" ma:open="true" ma:isKeyword="false">
      <xsd:complexType>
        <xsd:sequence>
          <xsd:element ref="pc:Terms" minOccurs="0" maxOccurs="1"/>
        </xsd:sequence>
      </xsd:complex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DateTaken" ma:index="16" nillable="true" ma:displayName="MediaServiceDateTaken" ma:hidden="true" ma:indexed="true" ma:internalName="MediaServiceDateTaken"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MediaServiceObjectDetectorVersions" ma:index="18" nillable="true" ma:displayName="MediaServiceObjectDetectorVersions" ma:hidden="true" ma:indexed="true" ma:internalName="MediaServiceObjectDetectorVersions" ma:readOnly="true">
      <xsd:simpleType>
        <xsd:restriction base="dms:Text"/>
      </xsd:simpleType>
    </xsd:element>
    <xsd:element name="MediaServiceSearchProperties" ma:index="19"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d9888db-c08f-4880-8c8f-9300fabbe8b3"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d58fb1ba-9cc8-4057-b0a8-c5512064949d}" ma:internalName="TaxCatchAll" ma:showField="CatchAllData" ma:web="ed9888db-c08f-4880-8c8f-9300fabbe8b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5371f2f1-f87d-4830-8e33-7068de760300">
      <Terms xmlns="http://schemas.microsoft.com/office/infopath/2007/PartnerControls"/>
    </lcf76f155ced4ddcb4097134ff3c332f>
    <TaxCatchAll xmlns="ed9888db-c08f-4880-8c8f-9300fabbe8b3" xsi:nil="true"/>
  </documentManagement>
</p:properties>
</file>

<file path=customXml/itemProps1.xml><?xml version="1.0" encoding="utf-8"?>
<ds:datastoreItem xmlns:ds="http://schemas.openxmlformats.org/officeDocument/2006/customXml" ds:itemID="{AF47C217-C5AC-40B0-A0FF-92A374406C50}">
  <ds:schemaRefs>
    <ds:schemaRef ds:uri="http://schemas.microsoft.com/sharepoint/v3/contenttype/forms"/>
  </ds:schemaRefs>
</ds:datastoreItem>
</file>

<file path=customXml/itemProps2.xml><?xml version="1.0" encoding="utf-8"?>
<ds:datastoreItem xmlns:ds="http://schemas.openxmlformats.org/officeDocument/2006/customXml" ds:itemID="{27326605-6992-4602-9068-9379438EE7F5}"/>
</file>

<file path=customXml/itemProps3.xml><?xml version="1.0" encoding="utf-8"?>
<ds:datastoreItem xmlns:ds="http://schemas.openxmlformats.org/officeDocument/2006/customXml" ds:itemID="{3862D08E-C709-4080-8D36-FE7B9C8B375A}">
  <ds:schemaRefs>
    <ds:schemaRef ds:uri="5371f2f1-f87d-4830-8e33-7068de760300"/>
    <ds:schemaRef ds:uri="http://schemas.microsoft.com/office/2006/documentManagement/types"/>
    <ds:schemaRef ds:uri="http://www.w3.org/XML/1998/namespace"/>
    <ds:schemaRef ds:uri="http://purl.org/dc/dcmitype/"/>
    <ds:schemaRef ds:uri="http://schemas.microsoft.com/office/2006/metadata/properties"/>
    <ds:schemaRef ds:uri="http://schemas.openxmlformats.org/package/2006/metadata/core-properties"/>
    <ds:schemaRef ds:uri="http://purl.org/dc/elements/1.1/"/>
    <ds:schemaRef ds:uri="http://purl.org/dc/terms/"/>
    <ds:schemaRef ds:uri="http://schemas.microsoft.com/office/infopath/2007/PartnerControls"/>
    <ds:schemaRef ds:uri="ed9888db-c08f-4880-8c8f-9300fabbe8b3"/>
  </ds:schemaRefs>
</ds:datastoreItem>
</file>

<file path=docProps/app.xml><?xml version="1.0" encoding="utf-8"?>
<Properties xmlns="http://schemas.openxmlformats.org/officeDocument/2006/extended-properties" xmlns:vt="http://schemas.openxmlformats.org/officeDocument/2006/docPropsVTypes">
  <Template>Office 2013 - 2022 Theme</Template>
  <TotalTime>955</TotalTime>
  <Words>1353</Words>
  <PresentationFormat>ユーザー設定</PresentationFormat>
  <Paragraphs>111</Paragraphs>
  <Slides>2</Slides>
  <Notes>1</Notes>
  <HiddenSlides>0</HiddenSlides>
  <MMClips>0</MMClips>
  <ScaleCrop>false</ScaleCrop>
  <HeadingPairs>
    <vt:vector size="6" baseType="variant">
      <vt:variant>
        <vt:lpstr>使用されているフォント</vt:lpstr>
      </vt:variant>
      <vt:variant>
        <vt:i4>13</vt:i4>
      </vt:variant>
      <vt:variant>
        <vt:lpstr>テーマ</vt:lpstr>
      </vt:variant>
      <vt:variant>
        <vt:i4>1</vt:i4>
      </vt:variant>
      <vt:variant>
        <vt:lpstr>スライド タイトル</vt:lpstr>
      </vt:variant>
      <vt:variant>
        <vt:i4>2</vt:i4>
      </vt:variant>
    </vt:vector>
  </HeadingPairs>
  <TitlesOfParts>
    <vt:vector size="16" baseType="lpstr">
      <vt:lpstr>BIZ UDPゴシック</vt:lpstr>
      <vt:lpstr>BIZ-UDGothic-Bold</vt:lpstr>
      <vt:lpstr>HGP創英角ｺﾞｼｯｸUB</vt:lpstr>
      <vt:lpstr>HGｺﾞｼｯｸE</vt:lpstr>
      <vt:lpstr>UD デジタル 教科書体 NK-B</vt:lpstr>
      <vt:lpstr>UD デジタル 教科書体 NK-R</vt:lpstr>
      <vt:lpstr>UDDigiKyokashoN-R</vt:lpstr>
      <vt:lpstr>游ゴシック</vt:lpstr>
      <vt:lpstr>Arial</vt:lpstr>
      <vt:lpstr>Arial Black</vt:lpstr>
      <vt:lpstr>Calibri</vt:lpstr>
      <vt:lpstr>Calibri Light</vt:lpstr>
      <vt:lpstr>Wingdings</vt:lpstr>
      <vt:lpstr>Office テーマ</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Printed>2024-03-25T06:50:51Z</cp:lastPrinted>
  <dcterms:created xsi:type="dcterms:W3CDTF">2024-03-21T00:42:12Z</dcterms:created>
  <dcterms:modified xsi:type="dcterms:W3CDTF">2024-04-15T01:03:08Z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0x010100041DC94CC4F9E947A81BDDDC46876E15</vt:lpwstr>
  </property>
  <property fmtid="{D5CDD505-2E9C-101B-9397-08002B2CF9AE}" pid="3" name="MediaServiceImageTags">
    <vt:lpwstr/>
  </property>
</Properties>
</file>