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"/>
  </p:notesMasterIdLst>
  <p:sldIdLst>
    <p:sldId id="258" r:id="rId2"/>
    <p:sldId id="447" r:id="rId3"/>
    <p:sldId id="448" r:id="rId4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5501D-7640-4198-B73D-C5C9264A4658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C67A4-BD6A-4B9E-B202-D4B5C408C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みどり</a:t>
            </a:r>
            <a:r>
              <a:rPr kumimoji="1" lang="en-US" altLang="ja-JP" sz="1050" dirty="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・枠の位置はずらさない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318869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を埋め込んだ二次元コードを入れる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312360" y="2802715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 dirty="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46523" y="5269467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・外枠は不要</a:t>
            </a:r>
            <a:endParaRPr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【</a:t>
            </a:r>
            <a:r>
              <a:rPr kumimoji="1" lang="ja-JP" altLang="en-US" sz="1050" dirty="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 dirty="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 dirty="0">
                <a:solidFill>
                  <a:srgbClr val="FF0000"/>
                </a:solidFill>
              </a:rPr>
              <a:t>」に統一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・年号は西暦に統一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・数値は</a:t>
            </a:r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字全角、</a:t>
            </a:r>
            <a:r>
              <a:rPr kumimoji="1" lang="en-US" altLang="ja-JP" sz="1050" dirty="0">
                <a:solidFill>
                  <a:srgbClr val="FF0000"/>
                </a:solidFill>
              </a:rPr>
              <a:t>2</a:t>
            </a:r>
            <a:r>
              <a:rPr kumimoji="1" lang="ja-JP" altLang="en-US" sz="1050" dirty="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863448" y="5673435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いずれかを選択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・市販化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・市販製品の利用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・公開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・開発中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・本文には使用可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26A9F-F843-CF0E-1143-940CBFC5E5A9}"/>
              </a:ext>
            </a:extLst>
          </p:cNvPr>
          <p:cNvSpPr/>
          <p:nvPr/>
        </p:nvSpPr>
        <p:spPr>
          <a:xfrm>
            <a:off x="236537" y="5924148"/>
            <a:ext cx="3254858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&lt;※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二次元コード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&gt;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・実際は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５サイズでの掲載となるので、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５サイズで読み取れるか確認する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複数載せる場合は、それぞれを十分に離して載せる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8DA0BA-C7EF-27AA-02EC-BFD616DF65BE}"/>
              </a:ext>
            </a:extLst>
          </p:cNvPr>
          <p:cNvSpPr/>
          <p:nvPr/>
        </p:nvSpPr>
        <p:spPr>
          <a:xfrm>
            <a:off x="3237423" y="2296947"/>
            <a:ext cx="295329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200" b="1" dirty="0">
                <a:solidFill>
                  <a:schemeClr val="accent5"/>
                </a:solidFill>
                <a:latin typeface="+mn-ea"/>
              </a:rPr>
              <a:t>・</a:t>
            </a:r>
            <a:r>
              <a:rPr lang="ja-JP" altLang="en-US" sz="1200" b="1" dirty="0">
                <a:solidFill>
                  <a:schemeClr val="accent5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カタログ公表後、農林水産省が、カタログの中から成果をピックアップして紹介する場合、写真、図表等を転載する場合があります。ご了解ください。</a:t>
            </a:r>
            <a:endParaRPr kumimoji="1" lang="en-US" altLang="ja-JP" sz="1200" b="1" dirty="0">
              <a:solidFill>
                <a:schemeClr val="accent5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474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○○○○○○</a:t>
            </a:r>
            <a:endParaRPr kumimoji="1" lang="ja-JP" altLang="en-US" sz="16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加工・流通</a:t>
            </a:r>
            <a:endParaRPr kumimoji="1" lang="ja-JP" altLang="en-US" sz="1600" dirty="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つを選択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・外枠は不要</a:t>
            </a:r>
            <a:endParaRPr lang="en-US" altLang="ja-JP" sz="10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</a:rPr>
              <a:t>TEL:</a:t>
            </a:r>
            <a:r>
              <a:rPr lang="ja-JP" altLang="en-US" sz="1050" dirty="0">
                <a:solidFill>
                  <a:schemeClr val="tx1"/>
                </a:solidFill>
              </a:rPr>
              <a:t>　○○○○　</a:t>
            </a:r>
            <a:r>
              <a:rPr lang="en-US" altLang="ja-JP" sz="1050" dirty="0">
                <a:solidFill>
                  <a:schemeClr val="tx1"/>
                </a:solidFill>
              </a:rPr>
              <a:t>                   e-mail:</a:t>
            </a:r>
            <a:r>
              <a:rPr lang="ja-JP" altLang="en-US" sz="1050" dirty="0">
                <a:solidFill>
                  <a:schemeClr val="tx1"/>
                </a:solidFill>
              </a:rPr>
              <a:t>○○○○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C17139B-D0F0-E58F-FA41-ACF285BA877E}"/>
              </a:ext>
            </a:extLst>
          </p:cNvPr>
          <p:cNvSpPr/>
          <p:nvPr/>
        </p:nvSpPr>
        <p:spPr>
          <a:xfrm>
            <a:off x="115332" y="61487"/>
            <a:ext cx="4689352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提出用（赤字黄色ハイライト箇所は提出の際、削除してください）</a:t>
            </a:r>
            <a:endParaRPr lang="en-US" altLang="ja-JP" sz="1200" b="1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0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914</Words>
  <Application>Microsoft Office PowerPoint</Application>
  <PresentationFormat>画面に合わせる (4:3)</PresentationFormat>
  <Paragraphs>126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2025-07-29T00:46:19Z</dcterms:created>
  <dcterms:modified xsi:type="dcterms:W3CDTF">2025-07-29T00:46:34Z</dcterms:modified>
</cp:coreProperties>
</file>